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1"/>
  </p:notesMasterIdLst>
  <p:sldIdLst>
    <p:sldId id="256" r:id="rId2"/>
    <p:sldId id="262" r:id="rId3"/>
    <p:sldId id="258" r:id="rId4"/>
    <p:sldId id="265" r:id="rId5"/>
    <p:sldId id="357" r:id="rId6"/>
    <p:sldId id="267" r:id="rId7"/>
    <p:sldId id="347" r:id="rId8"/>
    <p:sldId id="348" r:id="rId9"/>
    <p:sldId id="349" r:id="rId10"/>
    <p:sldId id="350" r:id="rId11"/>
    <p:sldId id="352" r:id="rId12"/>
    <p:sldId id="263" r:id="rId13"/>
    <p:sldId id="351" r:id="rId14"/>
    <p:sldId id="353" r:id="rId15"/>
    <p:sldId id="355" r:id="rId16"/>
    <p:sldId id="354" r:id="rId17"/>
    <p:sldId id="356" r:id="rId18"/>
    <p:sldId id="358" r:id="rId19"/>
    <p:sldId id="359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Vidaloka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7B9AC-1257-41F9-A39B-B0113941E48E}">
  <a:tblStyle styleId="{94C7B9AC-1257-41F9-A39B-B0113941E4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2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67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12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643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210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31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276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8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12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4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3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3" r:id="rId5"/>
    <p:sldLayoutId id="2147483665" r:id="rId6"/>
    <p:sldLayoutId id="2147483666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706930" y="1324500"/>
            <a:ext cx="573019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>
                <a:latin typeface="Vidaloka" panose="020B0604020202020204" charset="0"/>
              </a:rPr>
              <a:t>De </a:t>
            </a:r>
            <a:r>
              <a:rPr lang="en-US" sz="6000" dirty="0" err="1">
                <a:latin typeface="Vidaloka" panose="020B0604020202020204" charset="0"/>
              </a:rPr>
              <a:t>Algoritmes</a:t>
            </a:r>
            <a:r>
              <a:rPr lang="en-US" sz="6000" dirty="0">
                <a:latin typeface="Vidaloka" panose="020B0604020202020204" charset="0"/>
              </a:rPr>
              <a:t> Van Spotify.</a:t>
            </a:r>
            <a:endParaRPr dirty="0">
              <a:latin typeface="Vidaloka" panose="020B0604020202020204" charset="0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3278459" y="4187422"/>
            <a:ext cx="2587082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latin typeface="Vidaloka" panose="020B0604020202020204" charset="0"/>
              </a:rPr>
              <a:t>Pepijn Bullens – 8/9/2023</a:t>
            </a:r>
            <a:endParaRPr dirty="0">
              <a:latin typeface="Vidalok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925308" y="442193"/>
            <a:ext cx="5163257" cy="85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Voorbeeld.</a:t>
            </a:r>
            <a:endParaRPr sz="4400" dirty="0"/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6BA16388-915B-B06C-61F0-C332806D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9" y="1553736"/>
            <a:ext cx="4406472" cy="18190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Google Shape;566;p68">
            <a:extLst>
              <a:ext uri="{FF2B5EF4-FFF2-40B4-BE49-F238E27FC236}">
                <a16:creationId xmlns:a16="http://schemas.microsoft.com/office/drawing/2014/main" id="{EF15478C-5ABB-1E76-CAE5-62D6A0185076}"/>
              </a:ext>
            </a:extLst>
          </p:cNvPr>
          <p:cNvSpPr txBox="1">
            <a:spLocks/>
          </p:cNvSpPr>
          <p:nvPr/>
        </p:nvSpPr>
        <p:spPr>
          <a:xfrm>
            <a:off x="4861689" y="1434789"/>
            <a:ext cx="3873433" cy="205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nl-NL" sz="1200" dirty="0"/>
              <a:t>Je zult zien dat de snelste route of, </a:t>
            </a:r>
          </a:p>
          <a:p>
            <a:pPr marL="0" indent="0"/>
            <a:r>
              <a:rPr lang="nl-NL" sz="1200" dirty="0"/>
              <a:t>A-C-F-G is.</a:t>
            </a:r>
          </a:p>
          <a:p>
            <a:pPr marL="0" indent="0"/>
            <a:r>
              <a:rPr lang="nl-NL" sz="1200" dirty="0"/>
              <a:t>Of, A-B-E-G. </a:t>
            </a:r>
          </a:p>
          <a:p>
            <a:pPr marL="0" indent="0"/>
            <a:r>
              <a:rPr lang="nl-NL" sz="1200" dirty="0"/>
              <a:t>Allebei drie stappen.</a:t>
            </a:r>
          </a:p>
          <a:p>
            <a:pPr marL="0" indent="0"/>
            <a:endParaRPr lang="nl-NL" sz="1200" dirty="0"/>
          </a:p>
          <a:p>
            <a:pPr marL="0" indent="0"/>
            <a:r>
              <a:rPr lang="nl-NL" sz="1200" dirty="0"/>
              <a:t>Dit kost een mens misschien veel tijd in het begin.</a:t>
            </a:r>
          </a:p>
          <a:p>
            <a:pPr marL="0" indent="0"/>
            <a:endParaRPr lang="nl-NL" sz="1200" dirty="0"/>
          </a:p>
          <a:p>
            <a:pPr marL="0" indent="0"/>
            <a:r>
              <a:rPr lang="nl-NL" sz="1200" dirty="0"/>
              <a:t>Maar een computer is met zulke korte algoritmes niet lang bezig.</a:t>
            </a:r>
          </a:p>
          <a:p>
            <a:pPr marL="0" indent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1248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6;p68">
            <a:extLst>
              <a:ext uri="{FF2B5EF4-FFF2-40B4-BE49-F238E27FC236}">
                <a16:creationId xmlns:a16="http://schemas.microsoft.com/office/drawing/2014/main" id="{2854920B-2957-B465-E6C8-780D0B2523B7}"/>
              </a:ext>
            </a:extLst>
          </p:cNvPr>
          <p:cNvSpPr txBox="1">
            <a:spLocks/>
          </p:cNvSpPr>
          <p:nvPr/>
        </p:nvSpPr>
        <p:spPr>
          <a:xfrm>
            <a:off x="2614899" y="1542120"/>
            <a:ext cx="3914201" cy="205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nl-NL" sz="1600" dirty="0"/>
              <a:t>Spotify werkt natuurlijk niet met “Route Finding Algorithms”.</a:t>
            </a:r>
          </a:p>
          <a:p>
            <a:pPr marL="0" indent="0" algn="ctr"/>
            <a:endParaRPr lang="nl-NL" sz="1600" dirty="0"/>
          </a:p>
          <a:p>
            <a:pPr marL="0" indent="0" algn="ctr"/>
            <a:r>
              <a:rPr lang="nl-NL" sz="1600" dirty="0"/>
              <a:t>Daarentegen om het concept van algoritmes te snappen is dit een perfect voorbeeld.</a:t>
            </a:r>
          </a:p>
          <a:p>
            <a:pPr marL="0" indent="0"/>
            <a:endParaRPr lang="nl-NL" dirty="0"/>
          </a:p>
          <a:p>
            <a:pPr marL="0" indent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1298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1950720" y="1682000"/>
            <a:ext cx="5242560" cy="23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/>
              <a:t>Het valt mij ook op dat de term algoritmes nogal ingewikkeld klinkt.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/>
              <a:t>En in zekere zin zijn algoritmes ook heel ingewikkeld.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/>
              <a:t>Maar ook ben ik er achter gekomen dat dit lang niet altijd klopt.</a:t>
            </a:r>
            <a:endParaRPr sz="1800"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Bevindingen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3274498" y="1252515"/>
            <a:ext cx="5163257" cy="85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De voordelen.</a:t>
            </a:r>
            <a:endParaRPr sz="4400" dirty="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3274499" y="2227178"/>
            <a:ext cx="5420593" cy="1735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nl-NL" dirty="0"/>
              <a:t>Algoritmes worden ontwikkeld met de focus op optimalisatie en snelheid.</a:t>
            </a:r>
          </a:p>
          <a:p>
            <a:pPr marL="0" lvl="0" indent="0"/>
            <a:endParaRPr lang="nl-NL" dirty="0"/>
          </a:p>
          <a:p>
            <a:pPr marL="0" lvl="0" indent="0"/>
            <a:r>
              <a:rPr lang="nl-NL" dirty="0"/>
              <a:t>Algoritmes maken dingen makkelijker en voorkomen chaos. </a:t>
            </a:r>
          </a:p>
          <a:p>
            <a:pPr marL="0" lvl="0" indent="0"/>
            <a:endParaRPr lang="nl-NL" dirty="0"/>
          </a:p>
          <a:p>
            <a:pPr marL="0" lvl="0" indent="0"/>
            <a:r>
              <a:rPr lang="nl-NL" dirty="0"/>
              <a:t>En zijn daarom een groot deel van programmeren</a:t>
            </a:r>
            <a:endParaRPr dirty="0"/>
          </a:p>
        </p:txBody>
      </p:sp>
      <p:pic>
        <p:nvPicPr>
          <p:cNvPr id="5" name="Picture 4" descr="A diagram of a genetic algorithm&#10;&#10;Description automatically generated">
            <a:extLst>
              <a:ext uri="{FF2B5EF4-FFF2-40B4-BE49-F238E27FC236}">
                <a16:creationId xmlns:a16="http://schemas.microsoft.com/office/drawing/2014/main" id="{883394D0-6581-1C16-E8AD-F53E38D0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8" y="1338146"/>
            <a:ext cx="2319453" cy="23556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442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2875094" y="1441992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Daily Mix.</a:t>
            </a:r>
            <a:endParaRPr sz="4000" dirty="0"/>
          </a:p>
        </p:txBody>
      </p:sp>
      <p:pic>
        <p:nvPicPr>
          <p:cNvPr id="28" name="Picture 27" descr="Two people wearing helmets with lights&#10;&#10;Description automatically generated">
            <a:extLst>
              <a:ext uri="{FF2B5EF4-FFF2-40B4-BE49-F238E27FC236}">
                <a16:creationId xmlns:a16="http://schemas.microsoft.com/office/drawing/2014/main" id="{813085C1-3608-CC50-118F-B3FB05EE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2" y="1441992"/>
            <a:ext cx="2259516" cy="2259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Google Shape;566;p68">
            <a:extLst>
              <a:ext uri="{FF2B5EF4-FFF2-40B4-BE49-F238E27FC236}">
                <a16:creationId xmlns:a16="http://schemas.microsoft.com/office/drawing/2014/main" id="{8F05FDB5-782B-3069-D715-D18CF2C3E352}"/>
              </a:ext>
            </a:extLst>
          </p:cNvPr>
          <p:cNvSpPr txBox="1">
            <a:spLocks/>
          </p:cNvSpPr>
          <p:nvPr/>
        </p:nvSpPr>
        <p:spPr>
          <a:xfrm>
            <a:off x="2864934" y="2058629"/>
            <a:ext cx="5748516" cy="152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nl-NL" sz="1600" dirty="0"/>
              <a:t>Om nou constant dezelfde nummers op repeat te hebben wil niemand.</a:t>
            </a:r>
          </a:p>
          <a:p>
            <a:pPr marL="0" indent="0"/>
            <a:endParaRPr lang="nl-NL" sz="1600" dirty="0"/>
          </a:p>
          <a:p>
            <a:pPr marL="0" indent="0"/>
            <a:endParaRPr lang="nl-NL" sz="1600" dirty="0"/>
          </a:p>
          <a:p>
            <a:pPr marL="0" indent="0"/>
            <a:r>
              <a:rPr lang="nl-NL" sz="1600" dirty="0"/>
              <a:t>Daarom heeft spotify de “Daily Mix” gemaakt.</a:t>
            </a:r>
          </a:p>
          <a:p>
            <a:pPr marL="0" indent="0"/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52854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566;p68">
            <a:extLst>
              <a:ext uri="{FF2B5EF4-FFF2-40B4-BE49-F238E27FC236}">
                <a16:creationId xmlns:a16="http://schemas.microsoft.com/office/drawing/2014/main" id="{E394265E-00D8-6546-CC37-F56EAB4AB072}"/>
              </a:ext>
            </a:extLst>
          </p:cNvPr>
          <p:cNvSpPr txBox="1">
            <a:spLocks/>
          </p:cNvSpPr>
          <p:nvPr/>
        </p:nvSpPr>
        <p:spPr>
          <a:xfrm>
            <a:off x="2864934" y="2058628"/>
            <a:ext cx="5748516" cy="164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nl-NL" sz="1600" dirty="0"/>
              <a:t>De Daily Mix is een playlist gemaakt op basis van jouw muziek smaak.</a:t>
            </a:r>
          </a:p>
          <a:p>
            <a:pPr marL="0" indent="0"/>
            <a:endParaRPr lang="nl-NL" sz="1600" dirty="0"/>
          </a:p>
          <a:p>
            <a:pPr marL="0" indent="0"/>
            <a:endParaRPr lang="nl-NL" sz="1600" dirty="0"/>
          </a:p>
          <a:p>
            <a:pPr marL="0" indent="0"/>
            <a:r>
              <a:rPr lang="nl-NL" sz="1800" dirty="0"/>
              <a:t>Maar hoe werkt dit nou precies?</a:t>
            </a:r>
          </a:p>
          <a:p>
            <a:pPr marL="0" indent="0"/>
            <a:endParaRPr lang="nl-NL" sz="1600" dirty="0"/>
          </a:p>
        </p:txBody>
      </p:sp>
      <p:pic>
        <p:nvPicPr>
          <p:cNvPr id="28" name="Picture 27" descr="Two people wearing helmets with lights&#10;&#10;Description automatically generated">
            <a:extLst>
              <a:ext uri="{FF2B5EF4-FFF2-40B4-BE49-F238E27FC236}">
                <a16:creationId xmlns:a16="http://schemas.microsoft.com/office/drawing/2014/main" id="{813085C1-3608-CC50-118F-B3FB05EE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5" y="1443231"/>
            <a:ext cx="2259516" cy="2259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Google Shape;494;p61">
            <a:extLst>
              <a:ext uri="{FF2B5EF4-FFF2-40B4-BE49-F238E27FC236}">
                <a16:creationId xmlns:a16="http://schemas.microsoft.com/office/drawing/2014/main" id="{D30A99E0-9597-B634-3143-6ED6ACB7E9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5094" y="1441992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Daily Mix.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7000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2875094" y="527592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Daily Mix.</a:t>
            </a:r>
            <a:endParaRPr sz="4000" dirty="0"/>
          </a:p>
        </p:txBody>
      </p:sp>
      <p:sp>
        <p:nvSpPr>
          <p:cNvPr id="26" name="Google Shape;566;p68">
            <a:extLst>
              <a:ext uri="{FF2B5EF4-FFF2-40B4-BE49-F238E27FC236}">
                <a16:creationId xmlns:a16="http://schemas.microsoft.com/office/drawing/2014/main" id="{E394265E-00D8-6546-CC37-F56EAB4AB072}"/>
              </a:ext>
            </a:extLst>
          </p:cNvPr>
          <p:cNvSpPr txBox="1">
            <a:spLocks/>
          </p:cNvSpPr>
          <p:nvPr/>
        </p:nvSpPr>
        <p:spPr>
          <a:xfrm>
            <a:off x="2875094" y="1100292"/>
            <a:ext cx="5994586" cy="364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nl-NL" sz="1600" dirty="0"/>
              <a:t>Aan de hand van luister geschiedenis en actieve feedback wordt jouw playlist gegenereerd.</a:t>
            </a:r>
          </a:p>
          <a:p>
            <a:pPr marL="0" indent="0"/>
            <a:endParaRPr lang="nl-NL" sz="1600" dirty="0"/>
          </a:p>
          <a:p>
            <a:pPr marL="0" indent="0"/>
            <a:r>
              <a:rPr lang="nl-NL" sz="1600" dirty="0"/>
              <a:t>Stel je voor jij luistert veel naar de artiest “Tupac”.</a:t>
            </a:r>
          </a:p>
          <a:p>
            <a:pPr marL="0" indent="0"/>
            <a:endParaRPr lang="nl-NL" sz="1600" dirty="0"/>
          </a:p>
          <a:p>
            <a:pPr marL="0" indent="0"/>
            <a:r>
              <a:rPr lang="nl-NL" sz="1600" dirty="0"/>
              <a:t>Dan checkt spotify’s algoritme welk genre de nummers van deze artiest het meest op lijkt. En genereert meer, nieuwe maar ook al beluisterde nummers voor in jouw playlist.</a:t>
            </a:r>
          </a:p>
          <a:p>
            <a:pPr marL="0" indent="0"/>
            <a:endParaRPr lang="nl-NL" sz="1600" dirty="0"/>
          </a:p>
          <a:p>
            <a:pPr marL="0" indent="0"/>
            <a:r>
              <a:rPr lang="nl-NL" sz="1600" dirty="0"/>
              <a:t>Vervolgens wordt dit gecombineerd in 1 playlist waar jij van kan genieten.</a:t>
            </a:r>
          </a:p>
          <a:p>
            <a:pPr marL="0" indent="0"/>
            <a:endParaRPr lang="nl-NL" sz="1600" dirty="0"/>
          </a:p>
          <a:p>
            <a:pPr marL="0" indent="0"/>
            <a:r>
              <a:rPr lang="nl-NL" sz="1600" dirty="0"/>
              <a:t>Hoe meer je luistert hoe beter de playlist dus is voor jou.</a:t>
            </a:r>
          </a:p>
          <a:p>
            <a:pPr marL="0" indent="0"/>
            <a:endParaRPr lang="nl-NL" sz="1600" dirty="0"/>
          </a:p>
        </p:txBody>
      </p:sp>
      <p:pic>
        <p:nvPicPr>
          <p:cNvPr id="28" name="Picture 27" descr="Two people wearing helmets with lights&#10;&#10;Description automatically generated">
            <a:extLst>
              <a:ext uri="{FF2B5EF4-FFF2-40B4-BE49-F238E27FC236}">
                <a16:creationId xmlns:a16="http://schemas.microsoft.com/office/drawing/2014/main" id="{813085C1-3608-CC50-118F-B3FB05EE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5" y="579631"/>
            <a:ext cx="2259516" cy="2259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91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9367334" y="451392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Daily Mix.</a:t>
            </a:r>
            <a:endParaRPr sz="4000" dirty="0"/>
          </a:p>
        </p:txBody>
      </p:sp>
      <p:sp>
        <p:nvSpPr>
          <p:cNvPr id="26" name="Google Shape;566;p68">
            <a:extLst>
              <a:ext uri="{FF2B5EF4-FFF2-40B4-BE49-F238E27FC236}">
                <a16:creationId xmlns:a16="http://schemas.microsoft.com/office/drawing/2014/main" id="{E394265E-00D8-6546-CC37-F56EAB4AB072}"/>
              </a:ext>
            </a:extLst>
          </p:cNvPr>
          <p:cNvSpPr txBox="1">
            <a:spLocks/>
          </p:cNvSpPr>
          <p:nvPr/>
        </p:nvSpPr>
        <p:spPr>
          <a:xfrm>
            <a:off x="3380864" y="1702706"/>
            <a:ext cx="4838576" cy="173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nl-NL" sz="2800" dirty="0"/>
              <a:t>Zo werkt het muziek genererende algoritme van spotify.</a:t>
            </a:r>
          </a:p>
        </p:txBody>
      </p:sp>
      <p:pic>
        <p:nvPicPr>
          <p:cNvPr id="28" name="Picture 27" descr="Two people wearing helmets with lights&#10;&#10;Description automatically generated">
            <a:extLst>
              <a:ext uri="{FF2B5EF4-FFF2-40B4-BE49-F238E27FC236}">
                <a16:creationId xmlns:a16="http://schemas.microsoft.com/office/drawing/2014/main" id="{813085C1-3608-CC50-118F-B3FB05EE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4" y="1441992"/>
            <a:ext cx="2259516" cy="2259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479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1412240" y="1334460"/>
            <a:ext cx="6319520" cy="3074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/>
              <a:t>Algoritmes zijn een heel interresant onderwerp.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/>
              <a:t>En heel belangrijk als het om apps zoals spotify gaat.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/>
              <a:t>De term algoritmes is heel breed toe te passen,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/>
              <a:t>van een korte instructie hoe je zelf een papieren vliegtuig maakt.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/>
              <a:t>Tot een algoritme dat Artificial Intelligence de mogelijkheid geeft om de mensheid te vernietigen.</a:t>
            </a:r>
            <a:endParaRPr sz="1800"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21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Dankje</a:t>
            </a:r>
            <a:endParaRPr dirty="0"/>
          </a:p>
        </p:txBody>
      </p:sp>
      <p:sp>
        <p:nvSpPr>
          <p:cNvPr id="1569" name="Google Shape;1569;p123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458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Heb je vragen stel ze dan gerust</a:t>
            </a:r>
            <a:endParaRPr dirty="0"/>
          </a:p>
        </p:txBody>
      </p:sp>
      <p:grpSp>
        <p:nvGrpSpPr>
          <p:cNvPr id="1570" name="Google Shape;1570;p123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1571" name="Google Shape;1571;p12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12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12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12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75" name="Google Shape;1575;p123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1576" name="Google Shape;1576;p12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12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78" name="Google Shape;1578;p123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1579" name="Google Shape;1579;p12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12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12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5E40D67-4819-A129-75A3-03C98372B40D}"/>
              </a:ext>
            </a:extLst>
          </p:cNvPr>
          <p:cNvSpPr/>
          <p:nvPr/>
        </p:nvSpPr>
        <p:spPr>
          <a:xfrm>
            <a:off x="2682240" y="2208109"/>
            <a:ext cx="3911600" cy="2048931"/>
          </a:xfrm>
          <a:prstGeom prst="rect">
            <a:avLst/>
          </a:prstGeom>
          <a:solidFill>
            <a:srgbClr val="F5F2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rgbClr val="F5F2EE"/>
              </a:solidFill>
            </a:endParaRPr>
          </a:p>
        </p:txBody>
      </p:sp>
      <p:sp>
        <p:nvSpPr>
          <p:cNvPr id="3" name="Google Shape;1892;p130">
            <a:extLst>
              <a:ext uri="{FF2B5EF4-FFF2-40B4-BE49-F238E27FC236}">
                <a16:creationId xmlns:a16="http://schemas.microsoft.com/office/drawing/2014/main" id="{D8988EB7-D92C-D8A2-2B2E-F47567D59A35}"/>
              </a:ext>
            </a:extLst>
          </p:cNvPr>
          <p:cNvSpPr txBox="1">
            <a:spLocks/>
          </p:cNvSpPr>
          <p:nvPr/>
        </p:nvSpPr>
        <p:spPr>
          <a:xfrm>
            <a:off x="2767210" y="2343307"/>
            <a:ext cx="3393440" cy="36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nl-NL" sz="2400" dirty="0"/>
              <a:t>Informatie komt van:</a:t>
            </a:r>
          </a:p>
        </p:txBody>
      </p:sp>
      <p:sp>
        <p:nvSpPr>
          <p:cNvPr id="4" name="Google Shape;1893;p130">
            <a:extLst>
              <a:ext uri="{FF2B5EF4-FFF2-40B4-BE49-F238E27FC236}">
                <a16:creationId xmlns:a16="http://schemas.microsoft.com/office/drawing/2014/main" id="{BC3E6899-5CF1-7C71-89EE-F46D8A45788B}"/>
              </a:ext>
            </a:extLst>
          </p:cNvPr>
          <p:cNvSpPr txBox="1">
            <a:spLocks/>
          </p:cNvSpPr>
          <p:nvPr/>
        </p:nvSpPr>
        <p:spPr>
          <a:xfrm>
            <a:off x="2624434" y="2876803"/>
            <a:ext cx="3756312" cy="130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SzPts val="1400"/>
              <a:buFont typeface="Arial"/>
              <a:buChar char="●"/>
            </a:pPr>
            <a:r>
              <a:rPr lang="en-US" sz="2400" dirty="0"/>
              <a:t>wikipedia.org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2400" dirty="0"/>
              <a:t>newsroom.spotify.com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2400" dirty="0"/>
              <a:t>khanacademy.org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3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7684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Heb jij wel eens Spotify gebruikt?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Zo ja, is het jou ooit eens opgevallen dat Spotify gepersonaliseerde playlists voor jou maakt?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Voor deze presentatie heb ik onderzocht hoe Spotify algoritmes gebruikt om jouw beleving te verbeteren.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76840" y="823036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Inleiding.</a:t>
            </a:r>
            <a:endParaRPr sz="4000" dirty="0"/>
          </a:p>
        </p:txBody>
      </p:sp>
      <p:pic>
        <p:nvPicPr>
          <p:cNvPr id="3" name="Picture 2" descr="A green circle with a black and white logo">
            <a:extLst>
              <a:ext uri="{FF2B5EF4-FFF2-40B4-BE49-F238E27FC236}">
                <a16:creationId xmlns:a16="http://schemas.microsoft.com/office/drawing/2014/main" id="{7F097328-A0D5-CD67-D970-52E60B2A4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51" y="1538868"/>
            <a:ext cx="4739846" cy="2666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2780100" y="410282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Overzicht.</a:t>
            </a:r>
            <a:endParaRPr sz="4000"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2295017" y="1942925"/>
            <a:ext cx="1206466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Spotify.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358754" y="1942925"/>
            <a:ext cx="1770592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>
                <a:latin typeface="Vidaloka" panose="020B0604020202020204" charset="0"/>
              </a:rPr>
              <a:t>A</a:t>
            </a:r>
            <a:r>
              <a:rPr lang="en-US" sz="2400" dirty="0" err="1">
                <a:latin typeface="Vidaloka" panose="020B0604020202020204" charset="0"/>
              </a:rPr>
              <a:t>lgoritmes</a:t>
            </a:r>
            <a:r>
              <a:rPr lang="en-US" sz="2400" dirty="0">
                <a:latin typeface="Vidaloka" panose="020B0604020202020204" charset="0"/>
              </a:rPr>
              <a:t>.</a:t>
            </a:r>
            <a:endParaRPr lang="nl-NL" dirty="0"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Hoe werken algoritmes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 programmeren?</a:t>
            </a:r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introductie</a:t>
            </a:r>
            <a:r>
              <a:rPr lang="en-US" dirty="0"/>
              <a:t> tot Spotify</a:t>
            </a:r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4593037" y="3723950"/>
            <a:ext cx="3302026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Vidaloka" panose="020B0604020202020204" charset="0"/>
              </a:rPr>
              <a:t>Conclusie</a:t>
            </a:r>
            <a:r>
              <a:rPr lang="en-US" dirty="0">
                <a:latin typeface="Vidaloka" panose="020B0604020202020204" charset="0"/>
              </a:rPr>
              <a:t>.</a:t>
            </a:r>
            <a:endParaRPr dirty="0"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 conclusie.</a:t>
            </a:r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idaloka" panose="020B0604020202020204" charset="0"/>
              </a:rPr>
              <a:t>Daily Mix.</a:t>
            </a:r>
            <a:endParaRPr lang="en-US" dirty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Wat is Spotify’s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“Daily Mix”?</a:t>
            </a:r>
            <a:endParaRPr lang="en"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3274499" y="836203"/>
            <a:ext cx="4545000" cy="85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Spotify.</a:t>
            </a:r>
            <a:endParaRPr sz="4400" dirty="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3274499" y="1810866"/>
            <a:ext cx="4545000" cy="2151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nl-NL" dirty="0"/>
              <a:t>Spotify is één van de grootste muziek streaming platformen in de wereld.</a:t>
            </a:r>
          </a:p>
          <a:p>
            <a:pPr marL="0" lvl="0" indent="0"/>
            <a:endParaRPr lang="nl-NL" dirty="0"/>
          </a:p>
          <a:p>
            <a:pPr marL="0" lvl="0" indent="0"/>
            <a:r>
              <a:rPr lang="nl-NL" dirty="0"/>
              <a:t>En voor 10,99 per maand heb jij toegang tot al de hoge kwaliteit muziek beschikbaar.</a:t>
            </a:r>
          </a:p>
          <a:p>
            <a:pPr marL="0" lvl="0" indent="0"/>
            <a:endParaRPr lang="nl-NL" dirty="0"/>
          </a:p>
          <a:p>
            <a:pPr marL="0" lvl="0" indent="0"/>
            <a:r>
              <a:rPr lang="nl-NL" dirty="0"/>
              <a:t>Toen Spotify in 2008 werd gelanceerd, zorgde het platform voor een revolutie in het luisteren naar muziek.</a:t>
            </a:r>
            <a:endParaRPr dirty="0"/>
          </a:p>
        </p:txBody>
      </p:sp>
      <p:pic>
        <p:nvPicPr>
          <p:cNvPr id="3" name="Picture 2" descr="A green circle with a black and white logo&#10;&#10;Description automatically generated">
            <a:extLst>
              <a:ext uri="{FF2B5EF4-FFF2-40B4-BE49-F238E27FC236}">
                <a16:creationId xmlns:a16="http://schemas.microsoft.com/office/drawing/2014/main" id="{D6F85260-8B3A-9381-3412-F00CB7DD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8" y="1043429"/>
            <a:ext cx="3672468" cy="2065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3209259" y="1467778"/>
            <a:ext cx="505986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Spotify en algoritmes.</a:t>
            </a:r>
            <a:endParaRPr sz="4000" dirty="0"/>
          </a:p>
        </p:txBody>
      </p:sp>
      <p:sp>
        <p:nvSpPr>
          <p:cNvPr id="30" name="Google Shape;566;p68">
            <a:extLst>
              <a:ext uri="{FF2B5EF4-FFF2-40B4-BE49-F238E27FC236}">
                <a16:creationId xmlns:a16="http://schemas.microsoft.com/office/drawing/2014/main" id="{8F05FDB5-782B-3069-D715-D18CF2C3E352}"/>
              </a:ext>
            </a:extLst>
          </p:cNvPr>
          <p:cNvSpPr txBox="1">
            <a:spLocks/>
          </p:cNvSpPr>
          <p:nvPr/>
        </p:nvSpPr>
        <p:spPr>
          <a:xfrm>
            <a:off x="2864934" y="2058629"/>
            <a:ext cx="5748516" cy="152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nl-NL" sz="2000" dirty="0"/>
              <a:t>Spotify maakt gebruik van algoritmes.</a:t>
            </a:r>
          </a:p>
          <a:p>
            <a:pPr marL="0" indent="0" algn="ctr"/>
            <a:endParaRPr lang="nl-NL" sz="2000" dirty="0"/>
          </a:p>
          <a:p>
            <a:pPr marL="0" indent="0" algn="ctr"/>
            <a:r>
              <a:rPr lang="nl-NL" sz="2000" dirty="0"/>
              <a:t>Hier een korte introductie tot algoritmes</a:t>
            </a:r>
          </a:p>
          <a:p>
            <a:pPr marL="0" indent="0"/>
            <a:endParaRPr lang="nl-NL" sz="1600" dirty="0"/>
          </a:p>
        </p:txBody>
      </p:sp>
      <p:pic>
        <p:nvPicPr>
          <p:cNvPr id="2" name="Picture 1" descr="A green circle with a black and white logo&#10;&#10;Description automatically generated">
            <a:extLst>
              <a:ext uri="{FF2B5EF4-FFF2-40B4-BE49-F238E27FC236}">
                <a16:creationId xmlns:a16="http://schemas.microsoft.com/office/drawing/2014/main" id="{3B5A49A3-833A-402E-EEDB-C0813DF1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094" y="1538868"/>
            <a:ext cx="3672468" cy="2065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659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44579" y="1294350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5400" dirty="0" err="1">
                <a:latin typeface="Vidaloka" panose="020B0604020202020204" charset="0"/>
              </a:rPr>
              <a:t>Algoritmes</a:t>
            </a:r>
            <a:r>
              <a:rPr lang="en-US" sz="5400" dirty="0">
                <a:latin typeface="Vidaloka" panose="020B0604020202020204" charset="0"/>
              </a:rPr>
              <a:t>.</a:t>
            </a:r>
            <a:endParaRPr dirty="0"/>
          </a:p>
        </p:txBody>
      </p:sp>
      <p:sp>
        <p:nvSpPr>
          <p:cNvPr id="581" name="Google Shape;581;p70"/>
          <p:cNvSpPr txBox="1">
            <a:spLocks noGrp="1"/>
          </p:cNvSpPr>
          <p:nvPr>
            <p:ph type="subTitle" idx="1"/>
          </p:nvPr>
        </p:nvSpPr>
        <p:spPr>
          <a:xfrm>
            <a:off x="1031153" y="2144364"/>
            <a:ext cx="3786173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en-US" sz="2000" dirty="0"/>
              <a:t>01 </a:t>
            </a:r>
            <a:r>
              <a:rPr lang="nl-NL" sz="2000" dirty="0"/>
              <a:t>–</a:t>
            </a:r>
            <a:r>
              <a:rPr lang="en-US" sz="2000" dirty="0"/>
              <a:t> Wat is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algoritme</a:t>
            </a:r>
            <a:r>
              <a:rPr lang="en-US" sz="2000" dirty="0"/>
              <a:t>?</a:t>
            </a:r>
            <a:endParaRPr sz="2000" dirty="0"/>
          </a:p>
        </p:txBody>
      </p:sp>
      <p:sp>
        <p:nvSpPr>
          <p:cNvPr id="5" name="Google Shape;581;p70">
            <a:extLst>
              <a:ext uri="{FF2B5EF4-FFF2-40B4-BE49-F238E27FC236}">
                <a16:creationId xmlns:a16="http://schemas.microsoft.com/office/drawing/2014/main" id="{192C6109-9384-48AC-023D-B48055ECA6AC}"/>
              </a:ext>
            </a:extLst>
          </p:cNvPr>
          <p:cNvSpPr txBox="1">
            <a:spLocks/>
          </p:cNvSpPr>
          <p:nvPr/>
        </p:nvSpPr>
        <p:spPr>
          <a:xfrm>
            <a:off x="1031154" y="2606137"/>
            <a:ext cx="4105842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 dirty="0"/>
              <a:t>02 – Hoe werken algoritmes?</a:t>
            </a:r>
          </a:p>
        </p:txBody>
      </p:sp>
      <p:sp>
        <p:nvSpPr>
          <p:cNvPr id="6" name="Google Shape;581;p70">
            <a:extLst>
              <a:ext uri="{FF2B5EF4-FFF2-40B4-BE49-F238E27FC236}">
                <a16:creationId xmlns:a16="http://schemas.microsoft.com/office/drawing/2014/main" id="{0208B632-F635-E425-30CB-A5BF222F0F5F}"/>
              </a:ext>
            </a:extLst>
          </p:cNvPr>
          <p:cNvSpPr txBox="1">
            <a:spLocks/>
          </p:cNvSpPr>
          <p:nvPr/>
        </p:nvSpPr>
        <p:spPr>
          <a:xfrm>
            <a:off x="1031154" y="3067910"/>
            <a:ext cx="4328866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nl-NL" sz="2000" dirty="0"/>
              <a:t>03 – Voordelen van algoritmes.</a:t>
            </a:r>
          </a:p>
        </p:txBody>
      </p:sp>
      <p:pic>
        <p:nvPicPr>
          <p:cNvPr id="8" name="Picture 7" descr="A diagram of algorithm&#10;&#10;Description automatically generated">
            <a:extLst>
              <a:ext uri="{FF2B5EF4-FFF2-40B4-BE49-F238E27FC236}">
                <a16:creationId xmlns:a16="http://schemas.microsoft.com/office/drawing/2014/main" id="{BFCCE2F2-0A6A-04B4-3FCB-ED3BE4C6C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04" y="1454084"/>
            <a:ext cx="2997741" cy="2166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build="p"/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3274498" y="836203"/>
            <a:ext cx="5163257" cy="85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Wat zijn algoritmes?</a:t>
            </a:r>
            <a:endParaRPr sz="4400" dirty="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3274499" y="1810866"/>
            <a:ext cx="5282203" cy="226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nl-NL" dirty="0"/>
              <a:t>Om het simpel te omschrijven.</a:t>
            </a:r>
          </a:p>
          <a:p>
            <a:pPr marL="0" lvl="0" indent="0"/>
            <a:endParaRPr lang="nl-NL" dirty="0"/>
          </a:p>
          <a:p>
            <a:pPr marL="0" lvl="0" indent="0"/>
            <a:r>
              <a:rPr lang="nl-NL" dirty="0"/>
              <a:t>Een algoritme is een stappenplan die de computer volgt om een doel zo snel en efficiënt mogelijk te bereiken.</a:t>
            </a:r>
          </a:p>
          <a:p>
            <a:pPr marL="0" lvl="0" indent="0"/>
            <a:endParaRPr dirty="0"/>
          </a:p>
        </p:txBody>
      </p:sp>
      <p:pic>
        <p:nvPicPr>
          <p:cNvPr id="5" name="Picture 4" descr="A diagram of a genetic algorithm&#10;&#10;Description automatically generated">
            <a:extLst>
              <a:ext uri="{FF2B5EF4-FFF2-40B4-BE49-F238E27FC236}">
                <a16:creationId xmlns:a16="http://schemas.microsoft.com/office/drawing/2014/main" id="{883394D0-6581-1C16-E8AD-F53E38D0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8" y="1338146"/>
            <a:ext cx="2319453" cy="23556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7560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925308" y="442193"/>
            <a:ext cx="6122263" cy="85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Hoe werken algoritmes?</a:t>
            </a:r>
            <a:endParaRPr sz="4400" dirty="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977348" y="1300975"/>
            <a:ext cx="4545000" cy="642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nl-NL" dirty="0"/>
              <a:t>Een simpel voorbeeld van een algoritme is een “Route Finding Algorithm”.</a:t>
            </a:r>
          </a:p>
          <a:p>
            <a:pPr marL="0" lvl="0" indent="0"/>
            <a:endParaRPr dirty="0"/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6BA16388-915B-B06C-61F0-C332806D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60" y="2281232"/>
            <a:ext cx="4451832" cy="1837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Google Shape;566;p68">
            <a:extLst>
              <a:ext uri="{FF2B5EF4-FFF2-40B4-BE49-F238E27FC236}">
                <a16:creationId xmlns:a16="http://schemas.microsoft.com/office/drawing/2014/main" id="{EF15478C-5ABB-1E76-CAE5-62D6A0185076}"/>
              </a:ext>
            </a:extLst>
          </p:cNvPr>
          <p:cNvSpPr txBox="1">
            <a:spLocks/>
          </p:cNvSpPr>
          <p:nvPr/>
        </p:nvSpPr>
        <p:spPr>
          <a:xfrm>
            <a:off x="5887601" y="2059259"/>
            <a:ext cx="2981335" cy="269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nl-NL" dirty="0"/>
              <a:t>Een “Route Finding Algorithm” is een algoritme dat veel toepassingen heeft. </a:t>
            </a:r>
          </a:p>
          <a:p>
            <a:pPr marL="0" indent="0"/>
            <a:endParaRPr lang="nl-NL" dirty="0"/>
          </a:p>
          <a:p>
            <a:pPr marL="0" indent="0"/>
            <a:r>
              <a:rPr lang="nl-NL" dirty="0"/>
              <a:t>Denk aan Google Maps, hoe bedenk je de snelste manier van parijs naar berlijn?</a:t>
            </a:r>
          </a:p>
          <a:p>
            <a:pPr marL="0" indent="0"/>
            <a:endParaRPr lang="nl-NL" dirty="0"/>
          </a:p>
          <a:p>
            <a:pPr marL="0" indent="0"/>
            <a:r>
              <a:rPr lang="nl-NL" dirty="0"/>
              <a:t>Ik zal het kort uitleggen.</a:t>
            </a:r>
          </a:p>
          <a:p>
            <a:pPr marL="0" indent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9199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925308" y="442193"/>
            <a:ext cx="5163257" cy="85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Voorbeeld.</a:t>
            </a:r>
            <a:endParaRPr sz="4400" dirty="0"/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6BA16388-915B-B06C-61F0-C332806D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9" y="1553736"/>
            <a:ext cx="4406472" cy="18190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Google Shape;566;p68">
            <a:extLst>
              <a:ext uri="{FF2B5EF4-FFF2-40B4-BE49-F238E27FC236}">
                <a16:creationId xmlns:a16="http://schemas.microsoft.com/office/drawing/2014/main" id="{EF15478C-5ABB-1E76-CAE5-62D6A0185076}"/>
              </a:ext>
            </a:extLst>
          </p:cNvPr>
          <p:cNvSpPr txBox="1">
            <a:spLocks/>
          </p:cNvSpPr>
          <p:nvPr/>
        </p:nvSpPr>
        <p:spPr>
          <a:xfrm>
            <a:off x="4861689" y="1434790"/>
            <a:ext cx="3873433" cy="295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nl-NL" sz="1200" dirty="0"/>
              <a:t>Stel je voor jij bent de computer.</a:t>
            </a:r>
          </a:p>
          <a:p>
            <a:pPr marL="0" indent="0"/>
            <a:r>
              <a:rPr lang="nl-NL" sz="1200" dirty="0"/>
              <a:t>Je begint op A.</a:t>
            </a:r>
          </a:p>
          <a:p>
            <a:pPr marL="0" indent="0"/>
            <a:r>
              <a:rPr lang="nl-NL" sz="1200" dirty="0"/>
              <a:t>Het doel is G.</a:t>
            </a:r>
          </a:p>
          <a:p>
            <a:pPr marL="0" indent="0"/>
            <a:endParaRPr lang="nl-NL" sz="1200" dirty="0"/>
          </a:p>
          <a:p>
            <a:pPr marL="0" indent="0"/>
            <a:r>
              <a:rPr lang="nl-NL" sz="1200" dirty="0"/>
              <a:t>Je checkt eerst welke kant je op kan. </a:t>
            </a:r>
          </a:p>
          <a:p>
            <a:pPr marL="0" indent="0"/>
            <a:r>
              <a:rPr lang="nl-NL" sz="1200" dirty="0"/>
              <a:t>Hier is dat dus B en C.</a:t>
            </a:r>
          </a:p>
          <a:p>
            <a:pPr marL="0" indent="0"/>
            <a:r>
              <a:rPr lang="nl-NL" sz="1200" dirty="0"/>
              <a:t>Laten we als voorbeeld route C nemen.</a:t>
            </a:r>
          </a:p>
          <a:p>
            <a:pPr marL="0" indent="0"/>
            <a:endParaRPr lang="nl-NL" sz="1200" dirty="0"/>
          </a:p>
          <a:p>
            <a:pPr marL="0" indent="0"/>
            <a:r>
              <a:rPr lang="nl-NL" sz="1200" dirty="0"/>
              <a:t>Vanaf C checken we nog is welke kant we op kunnen, Dat is D en F.</a:t>
            </a:r>
          </a:p>
          <a:p>
            <a:pPr marL="0" indent="0"/>
            <a:endParaRPr lang="nl-NL" sz="1200" dirty="0"/>
          </a:p>
          <a:p>
            <a:pPr marL="0" indent="0"/>
            <a:r>
              <a:rPr lang="nl-NL" sz="1200" dirty="0"/>
              <a:t>Blijf deze stap herhalen tot je bij je doel bent.</a:t>
            </a:r>
          </a:p>
          <a:p>
            <a:pPr marL="0" indent="0"/>
            <a:r>
              <a:rPr lang="nl-NL" sz="1200" dirty="0"/>
              <a:t>Tel de hoeveelheid stappen het koste om hier te eindigen, en vergelijk dit met al de andere routes mogelijk.</a:t>
            </a:r>
          </a:p>
          <a:p>
            <a:pPr marL="0" indent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3218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715</Words>
  <Application>Microsoft Office PowerPoint</Application>
  <PresentationFormat>On-screen Show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Open Sans</vt:lpstr>
      <vt:lpstr>Vidaloka</vt:lpstr>
      <vt:lpstr>Montserrat</vt:lpstr>
      <vt:lpstr>Minimalist Business Slides XL by Slidesgo</vt:lpstr>
      <vt:lpstr>De Algoritmes Van Spotify.</vt:lpstr>
      <vt:lpstr>Inleiding.</vt:lpstr>
      <vt:lpstr>Overzicht.</vt:lpstr>
      <vt:lpstr>Spotify.</vt:lpstr>
      <vt:lpstr>Spotify en algoritmes.</vt:lpstr>
      <vt:lpstr>Algoritmes.</vt:lpstr>
      <vt:lpstr>Wat zijn algoritmes?</vt:lpstr>
      <vt:lpstr>Hoe werken algoritmes?</vt:lpstr>
      <vt:lpstr>Voorbeeld.</vt:lpstr>
      <vt:lpstr>Voorbeeld.</vt:lpstr>
      <vt:lpstr>PowerPoint Presentation</vt:lpstr>
      <vt:lpstr>Bevindingen</vt:lpstr>
      <vt:lpstr>De voordelen.</vt:lpstr>
      <vt:lpstr>Daily Mix.</vt:lpstr>
      <vt:lpstr>Daily Mix.</vt:lpstr>
      <vt:lpstr>Daily Mix.</vt:lpstr>
      <vt:lpstr>Daily Mix.</vt:lpstr>
      <vt:lpstr>Conclusie</vt:lpstr>
      <vt:lpstr>Dankje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Algoritmes Van Spotify.</dc:title>
  <dc:creator>pepijn bullens</dc:creator>
  <cp:lastModifiedBy>Pepijn Bullens</cp:lastModifiedBy>
  <cp:revision>29</cp:revision>
  <dcterms:modified xsi:type="dcterms:W3CDTF">2023-09-05T19:09:47Z</dcterms:modified>
</cp:coreProperties>
</file>