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197"/>
  </p:normalViewPr>
  <p:slideViewPr>
    <p:cSldViewPr snapToGrid="0">
      <p:cViewPr>
        <p:scale>
          <a:sx n="135" d="100"/>
          <a:sy n="135" d="100"/>
        </p:scale>
        <p:origin x="56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EE39-8C95-70E8-A750-9B4E968FA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26A10-7E2B-238D-1B6C-0968505C3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0C0C-4D21-707A-5F1E-DD5448D0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AAFD-35B5-14E6-7A25-5B54EA01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4F0D-1B1A-E3F7-E2FC-D40C17FE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57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4C9-3B9C-12B6-3D1A-41389DE5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42DDF-723F-953A-8277-4013CE2CE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2DBD-7F78-6386-A4BE-A53EB29B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8121-512B-C1D1-4D15-1ADADFCF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21F6-BFF6-5B95-0D76-174933A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27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B8BB5-E8FD-978F-1409-1FED52B1E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CC07-8E9E-FD8B-F49E-8FE65C61D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D3C3-6FD8-61ED-D795-B3F347A1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0EC7-3528-3E5D-0091-832E41CE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B816-3C24-1FA6-7263-FD0EF56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883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B89-D968-3C4D-87DC-41321AA9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B20A-5F5F-9D61-305E-AAE3801C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A68B-A11E-8449-3BA5-07255AB0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AE98-A519-199D-63BE-5B25E38A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8012-2F72-DE59-C2DE-8D58AF27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05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188F-F0E5-20D0-78A9-18E7C4CD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4D77-2688-55C7-A697-D8FDD10B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EBE3-9B92-F591-99B8-822DC71C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7A6D-C3F3-B546-22F1-38C6F320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19D1-1CE2-07FD-B0DC-7943FB47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75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0781-A44F-4419-ADC4-1296CD26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0725-CEBD-575E-A37F-51FC8B95C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E58FA-8065-B59D-0E84-8831BB90B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E4E5C-6041-A5B8-8353-E26C04E9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C789B-7A6C-C254-7749-4A5A256E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60483-A559-9FCD-B198-F4D2689E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045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7E29-A061-50C6-3518-DD88A215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48CB1-B00A-2447-0CCD-10B5F0CF9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A9613-C93E-9D16-9316-84FFA0706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9753B-A52C-DB86-4B1C-718B0E73B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5E467-A2D7-A752-E303-B949DAA23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A5B47-9099-37D3-E704-022F9BA3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A9EE2-B648-58EC-C9A7-956F41E6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E14F3-A25B-8556-463E-424F5EF3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329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ECED-1395-F74A-B3C4-AD528FCD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FD198-B9DF-A7EF-ECBB-DD51054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3F60-6554-4EF9-D35D-49DE5515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F71D5-2D33-E950-39DB-0B8320B9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96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724BA-2707-98C0-DBE8-C6E4B24D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BDE6A-0AF4-68EF-8470-1F0AB1A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4A6D-3C04-61F5-792B-9D5619E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1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D0D7-31B7-8B74-6B54-232C312B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4BBF-CF08-B39D-1CCD-9F3607CC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30BB7-F866-6543-4E89-B08AA373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5EA4-AFCC-DCDA-7635-E8B47AE6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E92FF-106F-CC0D-79A5-6D0F8C4D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BA5B-0280-5D18-C983-01CD3591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224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971-0FE4-5594-7457-9F48D43B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BB8C7-3DF7-7C3E-4540-0ABEB2E71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B126-150F-564B-BDAA-FCBF16F6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AF2AB-2DF1-FE8F-9420-7E37AC96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E8E7D-5547-9F8F-E12D-A4E2D1F0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CF897-8556-4769-F21A-C22DFE20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42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4C2AE-6579-CB04-79E8-ACFD17A5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4A973-C012-29AE-C4DF-7CA25478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4B8C1-FC91-14CA-FE7B-BDB2BE2A5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D5EFC-8C5C-BF4B-9A2B-3B80FB4F241F}" type="datetimeFigureOut">
              <a:rPr lang="en-NL" smtClean="0"/>
              <a:t>07/03/2024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D767-BF22-EA08-EE1C-478DE24CF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64EE-9F85-33A2-1F42-BC3451386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C6763-5EC8-BB40-A1CF-5155505B4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3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F884DE-CEDE-BB69-F7F5-291BB6831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25701"/>
              </p:ext>
            </p:extLst>
          </p:nvPr>
        </p:nvGraphicFramePr>
        <p:xfrm>
          <a:off x="2569029" y="962297"/>
          <a:ext cx="1423851" cy="1648346"/>
        </p:xfrm>
        <a:graphic>
          <a:graphicData uri="http://schemas.openxmlformats.org/drawingml/2006/table">
            <a:tbl>
              <a:tblPr/>
              <a:tblGrid>
                <a:gridCol w="1423851">
                  <a:extLst>
                    <a:ext uri="{9D8B030D-6E8A-4147-A177-3AD203B41FA5}">
                      <a16:colId xmlns:a16="http://schemas.microsoft.com/office/drawing/2014/main" val="2459831296"/>
                    </a:ext>
                  </a:extLst>
                </a:gridCol>
              </a:tblGrid>
              <a:tr h="185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500" noProof="1"/>
                        <a:t>ORDER_DATA</a:t>
                      </a:r>
                      <a:endParaRPr lang="en-NL" sz="500" noProof="1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4113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l"/>
                      <a:r>
                        <a:rPr lang="en-NL" sz="500" u="sng" noProof="1"/>
                        <a:t>ORDER_DATA_order_number</a:t>
                      </a:r>
                    </a:p>
                    <a:p>
                      <a:pPr algn="l"/>
                      <a:r>
                        <a:rPr lang="en-NL" sz="500" u="sng" noProof="1"/>
                        <a:t>ORDER_DATA_</a:t>
                      </a: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order_detail_code</a:t>
                      </a:r>
                      <a:endParaRPr lang="en-NL" sz="500" u="sng" noProof="1"/>
                    </a:p>
                    <a:p>
                      <a:pPr algn="l"/>
                      <a:r>
                        <a:rPr lang="en-NL" sz="500" u="sng" noProof="1"/>
                        <a:t>ORDER_DATA_</a:t>
                      </a: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return_code</a:t>
                      </a:r>
                      <a:endParaRPr lang="en-NL" sz="500" u="sng" noProof="1"/>
                    </a:p>
                    <a:p>
                      <a:pPr algn="l"/>
                      <a:endParaRPr lang="en-NL" sz="500" u="none" noProof="1"/>
                    </a:p>
                    <a:p>
                      <a:pPr algn="l"/>
                      <a:r>
                        <a:rPr lang="en-NL" sz="500" u="none" noProof="1"/>
                        <a:t>ORDER_DATA_retailer_name</a:t>
                      </a:r>
                    </a:p>
                    <a:p>
                      <a:pPr algn="l"/>
                      <a:r>
                        <a:rPr lang="en-NL" sz="500" u="none" noProof="1"/>
                        <a:t>ORDER_DATA_</a:t>
                      </a: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NL" sz="500" u="none" noProof="1"/>
                        <a:t>ORDER_DATA_</a:t>
                      </a: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unit_cost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NL" sz="500" u="none" noProof="1"/>
                        <a:t>ORDER_DATA_</a:t>
                      </a: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order_detail_code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NL" sz="500" u="none" noProof="1"/>
                        <a:t>ORDER_DATA_</a:t>
                      </a: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return_quantity</a:t>
                      </a:r>
                    </a:p>
                    <a:p>
                      <a:pPr algn="l"/>
                      <a:endParaRPr lang="en-GB" sz="500" b="0" i="0" u="none" strike="noStrike" kern="1200" noProof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DAY_order_date</a:t>
                      </a:r>
                    </a:p>
                    <a:p>
                      <a:pPr algn="l"/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DAY_return_date</a:t>
                      </a:r>
                    </a:p>
                    <a:p>
                      <a:pPr algn="l"/>
                      <a:r>
                        <a:rPr lang="en-NL" sz="500" u="none" noProof="1"/>
                        <a:t>PRODUCT_</a:t>
                      </a: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product_number</a:t>
                      </a:r>
                    </a:p>
                    <a:p>
                      <a:pPr algn="l"/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SALES_SALES_STAFF_sales_staff_code</a:t>
                      </a:r>
                    </a:p>
                    <a:p>
                      <a:pPr algn="l"/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RETAILER_</a:t>
                      </a:r>
                      <a:r>
                        <a:rPr lang="en-NL" sz="500" u="none" noProof="1"/>
                        <a:t>retailer_site_code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RETAILER_retailer_code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ORDER_METHOD_order_method_code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RETURN_REASON_return_reason_code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07800"/>
                  </a:ext>
                </a:extLst>
              </a:tr>
            </a:tbl>
          </a:graphicData>
        </a:graphic>
      </p:graphicFrame>
      <p:pic>
        <p:nvPicPr>
          <p:cNvPr id="10" name="Picture 9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BF021477-83CB-50F5-BF71-D5EB0B0D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78" y="3062937"/>
            <a:ext cx="1581568" cy="114291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F0A52FD-2CEA-4DBF-6E27-9D2F139F4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73024"/>
              </p:ext>
            </p:extLst>
          </p:nvPr>
        </p:nvGraphicFramePr>
        <p:xfrm>
          <a:off x="4516034" y="1650819"/>
          <a:ext cx="463868" cy="1009890"/>
        </p:xfrm>
        <a:graphic>
          <a:graphicData uri="http://schemas.openxmlformats.org/drawingml/2006/table">
            <a:tbl>
              <a:tblPr/>
              <a:tblGrid>
                <a:gridCol w="463868">
                  <a:extLst>
                    <a:ext uri="{9D8B030D-6E8A-4147-A177-3AD203B41FA5}">
                      <a16:colId xmlns:a16="http://schemas.microsoft.com/office/drawing/2014/main" val="929152549"/>
                    </a:ext>
                  </a:extLst>
                </a:gridCol>
              </a:tblGrid>
              <a:tr h="201978">
                <a:tc>
                  <a:txBody>
                    <a:bodyPr/>
                    <a:lstStyle/>
                    <a:p>
                      <a:r>
                        <a:rPr lang="en-NL" sz="500" dirty="0"/>
                        <a:t>DATE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3364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r>
                        <a:rPr lang="en-NL" sz="500" dirty="0"/>
                        <a:t>YEAR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655721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r>
                        <a:rPr lang="en-NL" sz="500" dirty="0"/>
                        <a:t>PERIOD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88738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r>
                        <a:rPr lang="en-NL" sz="500" dirty="0"/>
                        <a:t>MONTH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64903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r>
                        <a:rPr lang="en-NL" sz="500" dirty="0"/>
                        <a:t>DAY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459182"/>
                  </a:ext>
                </a:extLst>
              </a:tr>
            </a:tbl>
          </a:graphicData>
        </a:graphic>
      </p:graphicFrame>
      <p:pic>
        <p:nvPicPr>
          <p:cNvPr id="15" name="Picture 14" descr="A close-up of a label&#10;&#10;Description automatically generated">
            <a:extLst>
              <a:ext uri="{FF2B5EF4-FFF2-40B4-BE49-F238E27FC236}">
                <a16:creationId xmlns:a16="http://schemas.microsoft.com/office/drawing/2014/main" id="{BB6EF2C4-188D-9792-EE53-203C1B67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7" y="900469"/>
            <a:ext cx="1188581" cy="498780"/>
          </a:xfrm>
          <a:prstGeom prst="rect">
            <a:avLst/>
          </a:prstGeom>
        </p:spPr>
      </p:pic>
      <p:pic>
        <p:nvPicPr>
          <p:cNvPr id="17" name="Picture 16" descr="A black and white rectangular label&#10;&#10;Description automatically generated">
            <a:extLst>
              <a:ext uri="{FF2B5EF4-FFF2-40B4-BE49-F238E27FC236}">
                <a16:creationId xmlns:a16="http://schemas.microsoft.com/office/drawing/2014/main" id="{9555FA40-EC32-7B3C-00C1-8BB7820EE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618" y="231148"/>
            <a:ext cx="978671" cy="393178"/>
          </a:xfrm>
          <a:prstGeom prst="rect">
            <a:avLst/>
          </a:prstGeom>
        </p:spPr>
      </p:pic>
      <p:pic>
        <p:nvPicPr>
          <p:cNvPr id="19" name="Picture 18" descr="A white box with black text&#10;&#10;Description automatically generated">
            <a:extLst>
              <a:ext uri="{FF2B5EF4-FFF2-40B4-BE49-F238E27FC236}">
                <a16:creationId xmlns:a16="http://schemas.microsoft.com/office/drawing/2014/main" id="{1235BC9B-936E-9E88-1964-A48688F60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131" y="188668"/>
            <a:ext cx="1055231" cy="14236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C765D-14A5-3195-7866-D9CB61F9D08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959778" y="1149859"/>
            <a:ext cx="60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C4FFD1-85F1-D1AE-9E36-5C109B8BCFE2}"/>
              </a:ext>
            </a:extLst>
          </p:cNvPr>
          <p:cNvCxnSpPr>
            <a:cxnSpLocks/>
          </p:cNvCxnSpPr>
          <p:nvPr/>
        </p:nvCxnSpPr>
        <p:spPr>
          <a:xfrm>
            <a:off x="2183147" y="2485106"/>
            <a:ext cx="385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D27D33-85C5-34B9-0422-98F3EBD4B5BD}"/>
              </a:ext>
            </a:extLst>
          </p:cNvPr>
          <p:cNvCxnSpPr>
            <a:cxnSpLocks/>
          </p:cNvCxnSpPr>
          <p:nvPr/>
        </p:nvCxnSpPr>
        <p:spPr>
          <a:xfrm>
            <a:off x="3992880" y="1251925"/>
            <a:ext cx="60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5680E-D7B7-2F6D-A6D9-5B3CFAAB301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280953" y="624326"/>
            <a:ext cx="1" cy="323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F13097-C23E-00A1-09A6-28189BAC10B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280953" y="2610643"/>
            <a:ext cx="1" cy="474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riangle 40">
            <a:extLst>
              <a:ext uri="{FF2B5EF4-FFF2-40B4-BE49-F238E27FC236}">
                <a16:creationId xmlns:a16="http://schemas.microsoft.com/office/drawing/2014/main" id="{632BFB08-9E0C-9013-7947-453F4073BB33}"/>
              </a:ext>
            </a:extLst>
          </p:cNvPr>
          <p:cNvSpPr/>
          <p:nvPr/>
        </p:nvSpPr>
        <p:spPr>
          <a:xfrm rot="5400000">
            <a:off x="3921137" y="2172003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47287670-DE40-FD87-4AB1-7F447FF146E2}"/>
              </a:ext>
            </a:extLst>
          </p:cNvPr>
          <p:cNvSpPr/>
          <p:nvPr/>
        </p:nvSpPr>
        <p:spPr>
          <a:xfrm rot="5400000">
            <a:off x="3921137" y="1127686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CD89D6A0-1305-07A4-C521-557FF7A35F60}"/>
              </a:ext>
            </a:extLst>
          </p:cNvPr>
          <p:cNvSpPr/>
          <p:nvPr/>
        </p:nvSpPr>
        <p:spPr>
          <a:xfrm rot="10800000">
            <a:off x="3084972" y="2612661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4911120F-7485-D839-29B3-0B579B0993F9}"/>
              </a:ext>
            </a:extLst>
          </p:cNvPr>
          <p:cNvSpPr/>
          <p:nvPr/>
        </p:nvSpPr>
        <p:spPr>
          <a:xfrm rot="16200000">
            <a:off x="2245139" y="2361164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1647D969-7F97-C5D8-2A14-E919E4021896}"/>
              </a:ext>
            </a:extLst>
          </p:cNvPr>
          <p:cNvSpPr/>
          <p:nvPr/>
        </p:nvSpPr>
        <p:spPr>
          <a:xfrm rot="16200000">
            <a:off x="2245139" y="1028692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215F0DA1-D90D-9DDE-1BD7-148D8350AAD2}"/>
              </a:ext>
            </a:extLst>
          </p:cNvPr>
          <p:cNvSpPr/>
          <p:nvPr/>
        </p:nvSpPr>
        <p:spPr>
          <a:xfrm>
            <a:off x="3084971" y="712810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pic>
        <p:nvPicPr>
          <p:cNvPr id="48" name="Picture 47" descr="A close-up of a sales receipt&#10;&#10;Description automatically generated">
            <a:extLst>
              <a:ext uri="{FF2B5EF4-FFF2-40B4-BE49-F238E27FC236}">
                <a16:creationId xmlns:a16="http://schemas.microsoft.com/office/drawing/2014/main" id="{41395F3B-04B4-F323-81AC-B1B1BC8A7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20" y="1506434"/>
            <a:ext cx="1668600" cy="1251450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8B85C00-87AD-6B95-50F2-B3895A728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22928"/>
              </p:ext>
            </p:extLst>
          </p:nvPr>
        </p:nvGraphicFramePr>
        <p:xfrm>
          <a:off x="6278129" y="1280175"/>
          <a:ext cx="1102954" cy="1204931"/>
        </p:xfrm>
        <a:graphic>
          <a:graphicData uri="http://schemas.openxmlformats.org/drawingml/2006/table">
            <a:tbl>
              <a:tblPr/>
              <a:tblGrid>
                <a:gridCol w="1102954">
                  <a:extLst>
                    <a:ext uri="{9D8B030D-6E8A-4147-A177-3AD203B41FA5}">
                      <a16:colId xmlns:a16="http://schemas.microsoft.com/office/drawing/2014/main" val="636577209"/>
                    </a:ext>
                  </a:extLst>
                </a:gridCol>
              </a:tblGrid>
              <a:tr h="156111">
                <a:tc>
                  <a:txBody>
                    <a:bodyPr/>
                    <a:lstStyle/>
                    <a:p>
                      <a:r>
                        <a:rPr lang="en-NL" sz="500" noProof="1"/>
                        <a:t>SALES_TARGETDATA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4788"/>
                  </a:ext>
                </a:extLst>
              </a:tr>
              <a:tr h="1037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500" u="sng" noProof="1"/>
                        <a:t>SALES_TARGETDATA_</a:t>
                      </a: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NL" sz="500" noProof="1"/>
                        <a:t>SALES_TARGETDATA_</a:t>
                      </a: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sz="500" b="0" i="0" u="none" strike="noStrike" kern="1200" noProof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SALES_SALES_STAFF_staffcode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DAY_year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DAY_period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RETAILER_retailer_name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RETAILER_retailer_code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PRODUCTproduct_number</a:t>
                      </a:r>
                      <a:endParaRPr lang="en-NL" sz="500" noProof="1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14692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F0BDD6-804E-2292-4094-49058C83453D}"/>
              </a:ext>
            </a:extLst>
          </p:cNvPr>
          <p:cNvCxnSpPr>
            <a:cxnSpLocks/>
          </p:cNvCxnSpPr>
          <p:nvPr/>
        </p:nvCxnSpPr>
        <p:spPr>
          <a:xfrm>
            <a:off x="5659284" y="1473084"/>
            <a:ext cx="60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riangle 50">
            <a:extLst>
              <a:ext uri="{FF2B5EF4-FFF2-40B4-BE49-F238E27FC236}">
                <a16:creationId xmlns:a16="http://schemas.microsoft.com/office/drawing/2014/main" id="{D4C1C7F3-B58B-E9EB-FEAA-9A801413BD36}"/>
              </a:ext>
            </a:extLst>
          </p:cNvPr>
          <p:cNvSpPr/>
          <p:nvPr/>
        </p:nvSpPr>
        <p:spPr>
          <a:xfrm rot="16200000">
            <a:off x="5944645" y="1351917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7EF84677-A576-58F0-9454-229FE1F6ECA0}"/>
              </a:ext>
            </a:extLst>
          </p:cNvPr>
          <p:cNvSpPr/>
          <p:nvPr/>
        </p:nvSpPr>
        <p:spPr>
          <a:xfrm rot="5400000">
            <a:off x="7318935" y="2164034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D713E0-EEB0-A563-1C55-AB4B306CF996}"/>
              </a:ext>
            </a:extLst>
          </p:cNvPr>
          <p:cNvCxnSpPr>
            <a:cxnSpLocks/>
          </p:cNvCxnSpPr>
          <p:nvPr/>
        </p:nvCxnSpPr>
        <p:spPr>
          <a:xfrm flipH="1" flipV="1">
            <a:off x="6819903" y="2492209"/>
            <a:ext cx="2" cy="936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riangle 56">
            <a:extLst>
              <a:ext uri="{FF2B5EF4-FFF2-40B4-BE49-F238E27FC236}">
                <a16:creationId xmlns:a16="http://schemas.microsoft.com/office/drawing/2014/main" id="{D650D984-E661-3A40-E35A-F48401E8C540}"/>
              </a:ext>
            </a:extLst>
          </p:cNvPr>
          <p:cNvSpPr/>
          <p:nvPr/>
        </p:nvSpPr>
        <p:spPr>
          <a:xfrm rot="10800000">
            <a:off x="6625078" y="2492209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139D7C-8412-D003-3E4F-F8DB26550026}"/>
              </a:ext>
            </a:extLst>
          </p:cNvPr>
          <p:cNvCxnSpPr>
            <a:cxnSpLocks/>
          </p:cNvCxnSpPr>
          <p:nvPr/>
        </p:nvCxnSpPr>
        <p:spPr>
          <a:xfrm>
            <a:off x="4681846" y="3429000"/>
            <a:ext cx="2138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receipt with a few black text&#10;&#10;Description automatically generated with medium confidence">
            <a:extLst>
              <a:ext uri="{FF2B5EF4-FFF2-40B4-BE49-F238E27FC236}">
                <a16:creationId xmlns:a16="http://schemas.microsoft.com/office/drawing/2014/main" id="{C84FDFC9-424E-D13E-47FC-436F0CC6F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2796" y="1200809"/>
            <a:ext cx="1447282" cy="1363661"/>
          </a:xfrm>
          <a:prstGeom prst="rect">
            <a:avLst/>
          </a:prstGeom>
        </p:spPr>
      </p:pic>
      <p:sp>
        <p:nvSpPr>
          <p:cNvPr id="65" name="Triangle 64">
            <a:extLst>
              <a:ext uri="{FF2B5EF4-FFF2-40B4-BE49-F238E27FC236}">
                <a16:creationId xmlns:a16="http://schemas.microsoft.com/office/drawing/2014/main" id="{D49C9E39-F152-3086-75DC-4EE88C84B760}"/>
              </a:ext>
            </a:extLst>
          </p:cNvPr>
          <p:cNvSpPr/>
          <p:nvPr/>
        </p:nvSpPr>
        <p:spPr>
          <a:xfrm rot="5400000">
            <a:off x="7318935" y="1696370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0E564AF-14F7-916C-DAF2-68FAA1D160C0}"/>
              </a:ext>
            </a:extLst>
          </p:cNvPr>
          <p:cNvCxnSpPr>
            <a:cxnSpLocks/>
          </p:cNvCxnSpPr>
          <p:nvPr/>
        </p:nvCxnSpPr>
        <p:spPr>
          <a:xfrm>
            <a:off x="7385430" y="1820609"/>
            <a:ext cx="60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76A609D8-9F73-4740-B3B5-956F197E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32369"/>
              </p:ext>
            </p:extLst>
          </p:nvPr>
        </p:nvGraphicFramePr>
        <p:xfrm>
          <a:off x="5325142" y="3723764"/>
          <a:ext cx="1283127" cy="540917"/>
        </p:xfrm>
        <a:graphic>
          <a:graphicData uri="http://schemas.openxmlformats.org/drawingml/2006/table">
            <a:tbl>
              <a:tblPr/>
              <a:tblGrid>
                <a:gridCol w="1283127">
                  <a:extLst>
                    <a:ext uri="{9D8B030D-6E8A-4147-A177-3AD203B41FA5}">
                      <a16:colId xmlns:a16="http://schemas.microsoft.com/office/drawing/2014/main" val="815961002"/>
                    </a:ext>
                  </a:extLst>
                </a:gridCol>
              </a:tblGrid>
              <a:tr h="220877">
                <a:tc>
                  <a:txBody>
                    <a:bodyPr/>
                    <a:lstStyle/>
                    <a:p>
                      <a:r>
                        <a:rPr lang="en-NL" sz="500" noProof="1"/>
                        <a:t>Training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712251"/>
                  </a:ext>
                </a:extLst>
              </a:tr>
              <a:tr h="312314">
                <a:tc>
                  <a:txBody>
                    <a:bodyPr/>
                    <a:lstStyle/>
                    <a:p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DATE_YEAR_year</a:t>
                      </a:r>
                      <a:b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STAFF_SALES_STAFF_sales_staff_code</a:t>
                      </a:r>
                      <a:b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COURSE_course_code</a:t>
                      </a:r>
                      <a:endParaRPr lang="en-NL" sz="500" u="sng" noProof="1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663485"/>
                  </a:ext>
                </a:extLst>
              </a:tr>
            </a:tbl>
          </a:graphicData>
        </a:graphic>
      </p:graphicFrame>
      <p:sp>
        <p:nvSpPr>
          <p:cNvPr id="69" name="Triangle 68">
            <a:extLst>
              <a:ext uri="{FF2B5EF4-FFF2-40B4-BE49-F238E27FC236}">
                <a16:creationId xmlns:a16="http://schemas.microsoft.com/office/drawing/2014/main" id="{9F1CEF1A-B7EC-E25C-80BF-52ABC7F928D7}"/>
              </a:ext>
            </a:extLst>
          </p:cNvPr>
          <p:cNvSpPr/>
          <p:nvPr/>
        </p:nvSpPr>
        <p:spPr>
          <a:xfrm>
            <a:off x="5335837" y="3468304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pic>
        <p:nvPicPr>
          <p:cNvPr id="75" name="Picture 74" descr="A white sheet of paper with text&#10;&#10;Description automatically generated">
            <a:extLst>
              <a:ext uri="{FF2B5EF4-FFF2-40B4-BE49-F238E27FC236}">
                <a16:creationId xmlns:a16="http://schemas.microsoft.com/office/drawing/2014/main" id="{23420709-3BCF-46B5-08AF-97078D31F7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231" y="3804907"/>
            <a:ext cx="1754895" cy="871585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39B414-3EB1-E0CF-E988-48FFA0EE606F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608269" y="3994222"/>
            <a:ext cx="5349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riangle 76">
            <a:extLst>
              <a:ext uri="{FF2B5EF4-FFF2-40B4-BE49-F238E27FC236}">
                <a16:creationId xmlns:a16="http://schemas.microsoft.com/office/drawing/2014/main" id="{F4C39457-0C22-EB35-6977-ADECA076B9D6}"/>
              </a:ext>
            </a:extLst>
          </p:cNvPr>
          <p:cNvSpPr/>
          <p:nvPr/>
        </p:nvSpPr>
        <p:spPr>
          <a:xfrm rot="5400000">
            <a:off x="6536527" y="3876649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pic>
        <p:nvPicPr>
          <p:cNvPr id="80" name="Picture 79" descr="A close-up of a course&#10;&#10;Description automatically generated">
            <a:extLst>
              <a:ext uri="{FF2B5EF4-FFF2-40B4-BE49-F238E27FC236}">
                <a16:creationId xmlns:a16="http://schemas.microsoft.com/office/drawing/2014/main" id="{F8823F33-C3D7-185C-E78A-5840538B8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2353" y="2821683"/>
            <a:ext cx="926927" cy="322409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0B347C-07F2-4FFA-52A1-02EAA8B4EFE9}"/>
              </a:ext>
            </a:extLst>
          </p:cNvPr>
          <p:cNvCxnSpPr>
            <a:cxnSpLocks/>
          </p:cNvCxnSpPr>
          <p:nvPr/>
        </p:nvCxnSpPr>
        <p:spPr>
          <a:xfrm>
            <a:off x="6329908" y="3144092"/>
            <a:ext cx="0" cy="566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riangle 82">
            <a:extLst>
              <a:ext uri="{FF2B5EF4-FFF2-40B4-BE49-F238E27FC236}">
                <a16:creationId xmlns:a16="http://schemas.microsoft.com/office/drawing/2014/main" id="{9C3567FC-9A32-8290-D590-ED20ABBCAC06}"/>
              </a:ext>
            </a:extLst>
          </p:cNvPr>
          <p:cNvSpPr/>
          <p:nvPr/>
        </p:nvSpPr>
        <p:spPr>
          <a:xfrm>
            <a:off x="6133926" y="3475952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50B5DDCC-6C67-6D88-0A6F-2CDA30F63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62978"/>
              </p:ext>
            </p:extLst>
          </p:nvPr>
        </p:nvGraphicFramePr>
        <p:xfrm>
          <a:off x="5043670" y="4398939"/>
          <a:ext cx="1555610" cy="552072"/>
        </p:xfrm>
        <a:graphic>
          <a:graphicData uri="http://schemas.openxmlformats.org/drawingml/2006/table">
            <a:tbl>
              <a:tblPr/>
              <a:tblGrid>
                <a:gridCol w="1555610">
                  <a:extLst>
                    <a:ext uri="{9D8B030D-6E8A-4147-A177-3AD203B41FA5}">
                      <a16:colId xmlns:a16="http://schemas.microsoft.com/office/drawing/2014/main" val="850416043"/>
                    </a:ext>
                  </a:extLst>
                </a:gridCol>
              </a:tblGrid>
              <a:tr h="232032">
                <a:tc>
                  <a:txBody>
                    <a:bodyPr/>
                    <a:lstStyle/>
                    <a:p>
                      <a:r>
                        <a:rPr lang="en-NL" sz="500" noProof="1"/>
                        <a:t>SATISFACTION§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0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DATE_YEAR_year</a:t>
                      </a:r>
                      <a:b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STAFF_SALES_STAFF_sales_staff_code</a:t>
                      </a:r>
                      <a:b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SATISFACTION_TYPE_satisfaction_type_code</a:t>
                      </a:r>
                      <a:endParaRPr lang="en-NL" sz="500" u="sng" noProof="1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218"/>
                  </a:ext>
                </a:extLst>
              </a:tr>
            </a:tbl>
          </a:graphicData>
        </a:graphic>
      </p:graphicFrame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9595AB6-ECB2-3A72-3AE3-D073FF96F558}"/>
              </a:ext>
            </a:extLst>
          </p:cNvPr>
          <p:cNvCxnSpPr>
            <a:cxnSpLocks/>
          </p:cNvCxnSpPr>
          <p:nvPr/>
        </p:nvCxnSpPr>
        <p:spPr>
          <a:xfrm>
            <a:off x="6608269" y="4590858"/>
            <a:ext cx="5349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riangle 91">
            <a:extLst>
              <a:ext uri="{FF2B5EF4-FFF2-40B4-BE49-F238E27FC236}">
                <a16:creationId xmlns:a16="http://schemas.microsoft.com/office/drawing/2014/main" id="{10968D9B-2D4B-B2F1-37A4-39874AB76C8B}"/>
              </a:ext>
            </a:extLst>
          </p:cNvPr>
          <p:cNvSpPr/>
          <p:nvPr/>
        </p:nvSpPr>
        <p:spPr>
          <a:xfrm rot="5400000">
            <a:off x="6536527" y="4473285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7B0022D5-A3FE-FC0C-25E0-09705907FA76}"/>
              </a:ext>
            </a:extLst>
          </p:cNvPr>
          <p:cNvSpPr/>
          <p:nvPr/>
        </p:nvSpPr>
        <p:spPr>
          <a:xfrm>
            <a:off x="5043670" y="4146303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pic>
        <p:nvPicPr>
          <p:cNvPr id="99" name="Picture 98" descr="A close-up of a label&#10;&#10;Description automatically generated">
            <a:extLst>
              <a:ext uri="{FF2B5EF4-FFF2-40B4-BE49-F238E27FC236}">
                <a16:creationId xmlns:a16="http://schemas.microsoft.com/office/drawing/2014/main" id="{30470B5D-13F8-4C0A-0C20-9F323BF7FC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7411" y="4478993"/>
            <a:ext cx="964435" cy="391963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97619A5-7155-0CF1-919B-1E1BE26B9A48}"/>
              </a:ext>
            </a:extLst>
          </p:cNvPr>
          <p:cNvCxnSpPr>
            <a:cxnSpLocks/>
          </p:cNvCxnSpPr>
          <p:nvPr/>
        </p:nvCxnSpPr>
        <p:spPr>
          <a:xfrm>
            <a:off x="4652469" y="4702237"/>
            <a:ext cx="385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riangle 100">
            <a:extLst>
              <a:ext uri="{FF2B5EF4-FFF2-40B4-BE49-F238E27FC236}">
                <a16:creationId xmlns:a16="http://schemas.microsoft.com/office/drawing/2014/main" id="{97882C4F-DC15-AEB1-2D6C-3A1E50DA514E}"/>
              </a:ext>
            </a:extLst>
          </p:cNvPr>
          <p:cNvSpPr/>
          <p:nvPr/>
        </p:nvSpPr>
        <p:spPr>
          <a:xfrm rot="16200000">
            <a:off x="4714461" y="4578295"/>
            <a:ext cx="391962" cy="2484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34115C8-C2F8-EEDD-D824-32E4EB4E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9983"/>
              </p:ext>
            </p:extLst>
          </p:nvPr>
        </p:nvGraphicFramePr>
        <p:xfrm>
          <a:off x="501137" y="2879398"/>
          <a:ext cx="1783391" cy="687044"/>
        </p:xfrm>
        <a:graphic>
          <a:graphicData uri="http://schemas.openxmlformats.org/drawingml/2006/table">
            <a:tbl>
              <a:tblPr/>
              <a:tblGrid>
                <a:gridCol w="1783391">
                  <a:extLst>
                    <a:ext uri="{9D8B030D-6E8A-4147-A177-3AD203B41FA5}">
                      <a16:colId xmlns:a16="http://schemas.microsoft.com/office/drawing/2014/main" val="1860099773"/>
                    </a:ext>
                  </a:extLst>
                </a:gridCol>
              </a:tblGrid>
              <a:tr h="214604">
                <a:tc>
                  <a:txBody>
                    <a:bodyPr/>
                    <a:lstStyle/>
                    <a:p>
                      <a:r>
                        <a:rPr lang="en-NL" sz="500" noProof="1"/>
                        <a:t>GO_SALES_PRODUCT_FORECASTDATA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8024"/>
                  </a:ext>
                </a:extLst>
              </a:tr>
              <a:tr h="327259">
                <a:tc>
                  <a:txBody>
                    <a:bodyPr/>
                    <a:lstStyle/>
                    <a:p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PRODUCT_product_number</a:t>
                      </a:r>
                      <a:b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DAY_year</a:t>
                      </a:r>
                      <a:b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DAY_month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sz="500" b="0" i="0" u="none" strike="noStrike" kern="1200" noProof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NL" sz="500" noProof="1"/>
                        <a:t>GO_SALES_PRODUCT_FORECASTDATA_</a:t>
                      </a: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expected_volume</a:t>
                      </a:r>
                      <a:endParaRPr lang="en-NL" sz="500" noProof="1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765968"/>
                  </a:ext>
                </a:extLst>
              </a:tr>
            </a:tbl>
          </a:graphicData>
        </a:graphic>
      </p:graphicFrame>
      <p:sp>
        <p:nvSpPr>
          <p:cNvPr id="105" name="Triangle 104">
            <a:extLst>
              <a:ext uri="{FF2B5EF4-FFF2-40B4-BE49-F238E27FC236}">
                <a16:creationId xmlns:a16="http://schemas.microsoft.com/office/drawing/2014/main" id="{9195244B-8B19-06B8-1324-D007A96C822F}"/>
              </a:ext>
            </a:extLst>
          </p:cNvPr>
          <p:cNvSpPr/>
          <p:nvPr/>
        </p:nvSpPr>
        <p:spPr>
          <a:xfrm rot="5400000">
            <a:off x="2249579" y="2879656"/>
            <a:ext cx="252856" cy="1756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sp>
        <p:nvSpPr>
          <p:cNvPr id="109" name="Triangle 108">
            <a:extLst>
              <a:ext uri="{FF2B5EF4-FFF2-40B4-BE49-F238E27FC236}">
                <a16:creationId xmlns:a16="http://schemas.microsoft.com/office/drawing/2014/main" id="{113C1133-6824-8367-4600-0D3933BEB251}"/>
              </a:ext>
            </a:extLst>
          </p:cNvPr>
          <p:cNvSpPr/>
          <p:nvPr/>
        </p:nvSpPr>
        <p:spPr>
          <a:xfrm rot="5400000">
            <a:off x="2243941" y="3213119"/>
            <a:ext cx="252856" cy="1756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0F864AB-145F-0661-A2FA-5B4E438D3049}"/>
              </a:ext>
            </a:extLst>
          </p:cNvPr>
          <p:cNvCxnSpPr>
            <a:cxnSpLocks/>
          </p:cNvCxnSpPr>
          <p:nvPr/>
        </p:nvCxnSpPr>
        <p:spPr>
          <a:xfrm>
            <a:off x="2288195" y="3300931"/>
            <a:ext cx="81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598AE2B4-E039-9A4A-56D8-12742568C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30539"/>
              </p:ext>
            </p:extLst>
          </p:nvPr>
        </p:nvGraphicFramePr>
        <p:xfrm>
          <a:off x="433876" y="3665353"/>
          <a:ext cx="1854320" cy="687044"/>
        </p:xfrm>
        <a:graphic>
          <a:graphicData uri="http://schemas.openxmlformats.org/drawingml/2006/table">
            <a:tbl>
              <a:tblPr/>
              <a:tblGrid>
                <a:gridCol w="1854320">
                  <a:extLst>
                    <a:ext uri="{9D8B030D-6E8A-4147-A177-3AD203B41FA5}">
                      <a16:colId xmlns:a16="http://schemas.microsoft.com/office/drawing/2014/main" val="1860099773"/>
                    </a:ext>
                  </a:extLst>
                </a:gridCol>
              </a:tblGrid>
              <a:tr h="214604">
                <a:tc>
                  <a:txBody>
                    <a:bodyPr/>
                    <a:lstStyle/>
                    <a:p>
                      <a:r>
                        <a:rPr lang="en-NL" sz="500" noProof="1"/>
                        <a:t>GO_SALES_INVENTORY_FORECASTDATA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8024"/>
                  </a:ext>
                </a:extLst>
              </a:tr>
              <a:tr h="327259">
                <a:tc>
                  <a:txBody>
                    <a:bodyPr/>
                    <a:lstStyle/>
                    <a:p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PRODUCT_product_number</a:t>
                      </a:r>
                      <a:b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DAY_inventory_year</a:t>
                      </a:r>
                      <a:b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500" b="0" i="0" u="sng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DAY_inventory_month</a:t>
                      </a:r>
                      <a:b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sz="500" b="0" i="0" u="none" strike="noStrike" kern="1200" noProof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NL" sz="500" noProof="1"/>
                        <a:t>GO_SALES_INVENTORY_FORECASTDATA_</a:t>
                      </a:r>
                      <a:r>
                        <a:rPr lang="en-GB" sz="500" b="0" i="0" u="none" strike="noStrike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inventory_count</a:t>
                      </a:r>
                      <a:endParaRPr lang="en-NL" sz="500" noProof="1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765968"/>
                  </a:ext>
                </a:extLst>
              </a:tr>
            </a:tbl>
          </a:graphicData>
        </a:graphic>
      </p:graphicFrame>
      <p:sp>
        <p:nvSpPr>
          <p:cNvPr id="113" name="Triangle 112">
            <a:extLst>
              <a:ext uri="{FF2B5EF4-FFF2-40B4-BE49-F238E27FC236}">
                <a16:creationId xmlns:a16="http://schemas.microsoft.com/office/drawing/2014/main" id="{1C280B72-E727-171A-8FCC-8DB136A0F507}"/>
              </a:ext>
            </a:extLst>
          </p:cNvPr>
          <p:cNvSpPr/>
          <p:nvPr/>
        </p:nvSpPr>
        <p:spPr>
          <a:xfrm rot="5400000">
            <a:off x="2255526" y="4072530"/>
            <a:ext cx="252856" cy="1756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AD4694-B481-D2F1-2F9E-9A72B0D46C66}"/>
              </a:ext>
            </a:extLst>
          </p:cNvPr>
          <p:cNvCxnSpPr>
            <a:cxnSpLocks/>
          </p:cNvCxnSpPr>
          <p:nvPr/>
        </p:nvCxnSpPr>
        <p:spPr>
          <a:xfrm>
            <a:off x="2299780" y="4160342"/>
            <a:ext cx="81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riangle 114">
            <a:extLst>
              <a:ext uri="{FF2B5EF4-FFF2-40B4-BE49-F238E27FC236}">
                <a16:creationId xmlns:a16="http://schemas.microsoft.com/office/drawing/2014/main" id="{2ABB48C6-5F92-26E4-4742-A90A30C48DCF}"/>
              </a:ext>
            </a:extLst>
          </p:cNvPr>
          <p:cNvSpPr/>
          <p:nvPr/>
        </p:nvSpPr>
        <p:spPr>
          <a:xfrm rot="5400000">
            <a:off x="2251789" y="3716624"/>
            <a:ext cx="252856" cy="1756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57D498F9-DA5C-AABB-5BFE-8966DAB36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8990"/>
              </p:ext>
            </p:extLst>
          </p:nvPr>
        </p:nvGraphicFramePr>
        <p:xfrm>
          <a:off x="7505322" y="2799112"/>
          <a:ext cx="620038" cy="502920"/>
        </p:xfrm>
        <a:graphic>
          <a:graphicData uri="http://schemas.openxmlformats.org/drawingml/2006/table">
            <a:tbl>
              <a:tblPr/>
              <a:tblGrid>
                <a:gridCol w="620038">
                  <a:extLst>
                    <a:ext uri="{9D8B030D-6E8A-4147-A177-3AD203B41FA5}">
                      <a16:colId xmlns:a16="http://schemas.microsoft.com/office/drawing/2014/main" val="4114690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L" sz="500" dirty="0"/>
                        <a:t>YEAR_PERIOD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02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L" sz="500" dirty="0"/>
                        <a:t>YEAR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71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L" sz="500" dirty="0"/>
                        <a:t>PERIOD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94113"/>
                  </a:ext>
                </a:extLst>
              </a:tr>
            </a:tbl>
          </a:graphicData>
        </a:graphic>
      </p:graphicFrame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1891AB4D-3AE4-458A-2076-02048F22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62698"/>
              </p:ext>
            </p:extLst>
          </p:nvPr>
        </p:nvGraphicFramePr>
        <p:xfrm>
          <a:off x="5315668" y="1781207"/>
          <a:ext cx="620038" cy="335280"/>
        </p:xfrm>
        <a:graphic>
          <a:graphicData uri="http://schemas.openxmlformats.org/drawingml/2006/table">
            <a:tbl>
              <a:tblPr/>
              <a:tblGrid>
                <a:gridCol w="620038">
                  <a:extLst>
                    <a:ext uri="{9D8B030D-6E8A-4147-A177-3AD203B41FA5}">
                      <a16:colId xmlns:a16="http://schemas.microsoft.com/office/drawing/2014/main" val="4114690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L" sz="500" dirty="0"/>
                        <a:t>DATE_YEAR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02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L" sz="500" dirty="0"/>
                        <a:t>YEAR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71566"/>
                  </a:ext>
                </a:extLst>
              </a:tr>
            </a:tbl>
          </a:graphicData>
        </a:graphic>
      </p:graphicFrame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AF465EE8-339F-15EB-FFE1-6FE299660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39225"/>
              </p:ext>
            </p:extLst>
          </p:nvPr>
        </p:nvGraphicFramePr>
        <p:xfrm>
          <a:off x="4787848" y="2756541"/>
          <a:ext cx="620038" cy="502920"/>
        </p:xfrm>
        <a:graphic>
          <a:graphicData uri="http://schemas.openxmlformats.org/drawingml/2006/table">
            <a:tbl>
              <a:tblPr/>
              <a:tblGrid>
                <a:gridCol w="620038">
                  <a:extLst>
                    <a:ext uri="{9D8B030D-6E8A-4147-A177-3AD203B41FA5}">
                      <a16:colId xmlns:a16="http://schemas.microsoft.com/office/drawing/2014/main" val="4114690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L" sz="500" dirty="0"/>
                        <a:t>YEAR_MONTH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02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L" sz="500" dirty="0"/>
                        <a:t>YEAR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71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L" sz="500" dirty="0"/>
                        <a:t>MONTH</a:t>
                      </a:r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94113"/>
                  </a:ext>
                </a:extLst>
              </a:tr>
            </a:tbl>
          </a:graphicData>
        </a:graphic>
      </p:graphicFrame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79927B0-127C-107A-FBBB-2E6E79794E29}"/>
              </a:ext>
            </a:extLst>
          </p:cNvPr>
          <p:cNvCxnSpPr>
            <a:cxnSpLocks/>
          </p:cNvCxnSpPr>
          <p:nvPr/>
        </p:nvCxnSpPr>
        <p:spPr>
          <a:xfrm flipV="1">
            <a:off x="2264403" y="2886514"/>
            <a:ext cx="2521800" cy="74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3156312-D4B6-F957-1850-28959694C343}"/>
              </a:ext>
            </a:extLst>
          </p:cNvPr>
          <p:cNvCxnSpPr>
            <a:cxnSpLocks/>
          </p:cNvCxnSpPr>
          <p:nvPr/>
        </p:nvCxnSpPr>
        <p:spPr>
          <a:xfrm>
            <a:off x="2282557" y="3804435"/>
            <a:ext cx="385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70F50B5-3660-8098-965F-724F964001F9}"/>
              </a:ext>
            </a:extLst>
          </p:cNvPr>
          <p:cNvCxnSpPr>
            <a:cxnSpLocks/>
          </p:cNvCxnSpPr>
          <p:nvPr/>
        </p:nvCxnSpPr>
        <p:spPr>
          <a:xfrm flipH="1">
            <a:off x="2668438" y="3021711"/>
            <a:ext cx="145356" cy="782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0518CC1-5CAE-B564-A2AA-A12FC24509CA}"/>
              </a:ext>
            </a:extLst>
          </p:cNvPr>
          <p:cNvCxnSpPr>
            <a:cxnSpLocks/>
            <a:endCxn id="146" idx="1"/>
          </p:cNvCxnSpPr>
          <p:nvPr/>
        </p:nvCxnSpPr>
        <p:spPr>
          <a:xfrm flipV="1">
            <a:off x="2813794" y="3008001"/>
            <a:ext cx="1974054" cy="1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riangle 155">
            <a:extLst>
              <a:ext uri="{FF2B5EF4-FFF2-40B4-BE49-F238E27FC236}">
                <a16:creationId xmlns:a16="http://schemas.microsoft.com/office/drawing/2014/main" id="{583AC077-D1C0-0A22-0E06-53F7997DCCED}"/>
              </a:ext>
            </a:extLst>
          </p:cNvPr>
          <p:cNvSpPr/>
          <p:nvPr/>
        </p:nvSpPr>
        <p:spPr>
          <a:xfrm rot="5400000">
            <a:off x="4943425" y="1883176"/>
            <a:ext cx="252856" cy="1756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F3B9C6E-422D-0150-291F-812C0F172C9E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4986540" y="1948847"/>
            <a:ext cx="329128" cy="29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FF936B2-9444-013B-6CE3-96498B0FFF41}"/>
              </a:ext>
            </a:extLst>
          </p:cNvPr>
          <p:cNvCxnSpPr>
            <a:cxnSpLocks/>
          </p:cNvCxnSpPr>
          <p:nvPr/>
        </p:nvCxnSpPr>
        <p:spPr>
          <a:xfrm>
            <a:off x="3992879" y="2311573"/>
            <a:ext cx="523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riangle 160">
            <a:extLst>
              <a:ext uri="{FF2B5EF4-FFF2-40B4-BE49-F238E27FC236}">
                <a16:creationId xmlns:a16="http://schemas.microsoft.com/office/drawing/2014/main" id="{1C2C031B-BC0C-D720-CFA5-D75D389E063D}"/>
              </a:ext>
            </a:extLst>
          </p:cNvPr>
          <p:cNvSpPr/>
          <p:nvPr/>
        </p:nvSpPr>
        <p:spPr>
          <a:xfrm rot="5400000">
            <a:off x="4944471" y="2420881"/>
            <a:ext cx="186614" cy="921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2C9DB4E-2F4B-1310-5E3A-E15ED6C5ACAA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4990127" y="2468951"/>
            <a:ext cx="107740" cy="287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riangle 165">
            <a:extLst>
              <a:ext uri="{FF2B5EF4-FFF2-40B4-BE49-F238E27FC236}">
                <a16:creationId xmlns:a16="http://schemas.microsoft.com/office/drawing/2014/main" id="{8E5A63F3-EBC4-C2A8-4D17-EBAF3AE04439}"/>
              </a:ext>
            </a:extLst>
          </p:cNvPr>
          <p:cNvSpPr/>
          <p:nvPr/>
        </p:nvSpPr>
        <p:spPr>
          <a:xfrm rot="5400000">
            <a:off x="4926876" y="2185598"/>
            <a:ext cx="186614" cy="921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noProof="1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0AEB964-165F-51AF-D013-388BB350BF77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4974107" y="2231674"/>
            <a:ext cx="2531215" cy="818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3277D53-A8EE-E997-4C58-5FDBE10E81B5}"/>
              </a:ext>
            </a:extLst>
          </p:cNvPr>
          <p:cNvCxnSpPr>
            <a:cxnSpLocks/>
          </p:cNvCxnSpPr>
          <p:nvPr/>
        </p:nvCxnSpPr>
        <p:spPr>
          <a:xfrm flipV="1">
            <a:off x="7381083" y="2296242"/>
            <a:ext cx="434258" cy="2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ECF4372-5C01-8CCC-84EF-E1A7CCA64005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7815341" y="2288273"/>
            <a:ext cx="0" cy="510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37FD75C-F3FF-4793-A2F3-9B69E646C27A}"/>
              </a:ext>
            </a:extLst>
          </p:cNvPr>
          <p:cNvCxnSpPr>
            <a:cxnSpLocks/>
          </p:cNvCxnSpPr>
          <p:nvPr/>
        </p:nvCxnSpPr>
        <p:spPr>
          <a:xfrm>
            <a:off x="5531818" y="2092292"/>
            <a:ext cx="1666" cy="1618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4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306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Pepijn van der Steen (22094067)</dc:creator>
  <cp:lastModifiedBy>Pepijn van der Steen (22094067)</cp:lastModifiedBy>
  <cp:revision>9</cp:revision>
  <dcterms:created xsi:type="dcterms:W3CDTF">2024-03-07T08:47:58Z</dcterms:created>
  <dcterms:modified xsi:type="dcterms:W3CDTF">2024-03-07T12:19:22Z</dcterms:modified>
</cp:coreProperties>
</file>