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79" r:id="rId4"/>
  </p:sldMasterIdLst>
  <p:notesMasterIdLst>
    <p:notesMasterId r:id="rId35"/>
  </p:notesMasterIdLst>
  <p:sldIdLst>
    <p:sldId id="259" r:id="rId5"/>
    <p:sldId id="400" r:id="rId6"/>
    <p:sldId id="316" r:id="rId7"/>
    <p:sldId id="401" r:id="rId8"/>
    <p:sldId id="410" r:id="rId9"/>
    <p:sldId id="369" r:id="rId10"/>
    <p:sldId id="391" r:id="rId11"/>
    <p:sldId id="405" r:id="rId12"/>
    <p:sldId id="406" r:id="rId13"/>
    <p:sldId id="392" r:id="rId14"/>
    <p:sldId id="407" r:id="rId15"/>
    <p:sldId id="390" r:id="rId16"/>
    <p:sldId id="408" r:id="rId17"/>
    <p:sldId id="409" r:id="rId18"/>
    <p:sldId id="411" r:id="rId19"/>
    <p:sldId id="398" r:id="rId20"/>
    <p:sldId id="399" r:id="rId21"/>
    <p:sldId id="402" r:id="rId22"/>
    <p:sldId id="403" r:id="rId23"/>
    <p:sldId id="415" r:id="rId24"/>
    <p:sldId id="412" r:id="rId25"/>
    <p:sldId id="416" r:id="rId26"/>
    <p:sldId id="393" r:id="rId27"/>
    <p:sldId id="384" r:id="rId28"/>
    <p:sldId id="413" r:id="rId29"/>
    <p:sldId id="414" r:id="rId30"/>
    <p:sldId id="417" r:id="rId31"/>
    <p:sldId id="418" r:id="rId32"/>
    <p:sldId id="307" r:id="rId33"/>
    <p:sldId id="315" r:id="rId3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1376BA00-5890-3147-935C-52AECAE89177}">
          <p14:sldIdLst>
            <p14:sldId id="259"/>
          </p14:sldIdLst>
        </p14:section>
        <p14:section name="Inleiding" id="{2455CD97-31F5-4239-AE26-F9F16E2F5679}">
          <p14:sldIdLst>
            <p14:sldId id="400"/>
            <p14:sldId id="316"/>
          </p14:sldIdLst>
        </p14:section>
        <p14:section name="Practisch" id="{B3DA63D1-E5E0-4007-8CFC-F2B189F223B1}">
          <p14:sldIdLst>
            <p14:sldId id="401"/>
            <p14:sldId id="410"/>
          </p14:sldIdLst>
        </p14:section>
        <p14:section name="Opdrachten vorige college" id="{FDCDEC67-C08E-44D6-B182-D51C583C0715}">
          <p14:sldIdLst>
            <p14:sldId id="369"/>
            <p14:sldId id="391"/>
            <p14:sldId id="405"/>
            <p14:sldId id="406"/>
            <p14:sldId id="392"/>
            <p14:sldId id="407"/>
            <p14:sldId id="390"/>
            <p14:sldId id="408"/>
            <p14:sldId id="409"/>
          </p14:sldIdLst>
        </p14:section>
        <p14:section name="Nog meer eenvoudige programma's" id="{2C6ABAB7-EE37-4870-888D-B13D7FAA2F90}">
          <p14:sldIdLst>
            <p14:sldId id="411"/>
            <p14:sldId id="398"/>
            <p14:sldId id="399"/>
            <p14:sldId id="402"/>
            <p14:sldId id="403"/>
            <p14:sldId id="415"/>
            <p14:sldId id="412"/>
            <p14:sldId id="416"/>
          </p14:sldIdLst>
        </p14:section>
        <p14:section name="Opdrachten HC2" id="{0810CA3F-A0FA-41DC-A63B-2BF86431C744}">
          <p14:sldIdLst>
            <p14:sldId id="393"/>
            <p14:sldId id="384"/>
            <p14:sldId id="413"/>
            <p14:sldId id="414"/>
            <p14:sldId id="417"/>
            <p14:sldId id="418"/>
          </p14:sldIdLst>
        </p14:section>
        <p14:section name="End Presentation" id="{A5AEB359-66C6-8540-BF21-4D418425C4A1}">
          <p14:sldIdLst>
            <p14:sldId id="307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BF4DA-9DF1-4A09-BAB5-991FF0B4F0DB}" v="1" dt="2024-09-05T08:27:32.518"/>
    <p1510:client id="{454E239C-6005-4DC4-A29B-9623B6AF36D7}" v="27" dt="2024-09-04T18:31:44.663"/>
    <p1510:client id="{E9A6F63A-E67C-8675-C4E4-B7A2E84C3F8B}" v="5" dt="2024-09-05T08:35:34.448"/>
    <p1510:client id="{EE907649-0746-48B8-9BE0-EB2CD9B2DB97}" v="4" dt="2024-09-05T08:27:40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la Karataş (20177194)" userId="2a138747-0ea3-408a-a9ba-209314c55690" providerId="ADAL" clId="{EE907649-0746-48B8-9BE0-EB2CD9B2DB97}"/>
    <pc:docChg chg="modSld">
      <pc:chgData name="Dila Karataş (20177194)" userId="2a138747-0ea3-408a-a9ba-209314c55690" providerId="ADAL" clId="{EE907649-0746-48B8-9BE0-EB2CD9B2DB97}" dt="2024-09-05T08:27:40.892" v="3" actId="20577"/>
      <pc:docMkLst>
        <pc:docMk/>
      </pc:docMkLst>
      <pc:sldChg chg="modSp mod">
        <pc:chgData name="Dila Karataş (20177194)" userId="2a138747-0ea3-408a-a9ba-209314c55690" providerId="ADAL" clId="{EE907649-0746-48B8-9BE0-EB2CD9B2DB97}" dt="2024-09-05T08:27:40.892" v="3" actId="20577"/>
        <pc:sldMkLst>
          <pc:docMk/>
          <pc:sldMk cId="728774601" sldId="384"/>
        </pc:sldMkLst>
        <pc:spChg chg="mod">
          <ac:chgData name="Dila Karataş (20177194)" userId="2a138747-0ea3-408a-a9ba-209314c55690" providerId="ADAL" clId="{EE907649-0746-48B8-9BE0-EB2CD9B2DB97}" dt="2024-09-05T08:27:40.892" v="3" actId="20577"/>
          <ac:spMkLst>
            <pc:docMk/>
            <pc:sldMk cId="728774601" sldId="384"/>
            <ac:spMk id="6" creationId="{EA4770E6-04E9-A744-0D16-BC9FA50ACA26}"/>
          </ac:spMkLst>
        </pc:spChg>
      </pc:sldChg>
    </pc:docChg>
  </pc:docChgLst>
  <pc:docChgLst>
    <pc:chgData name="Arvin van Dam (21076715)" userId="S::21076715@student.hhs.nl::3da7c3e9-2aee-4ce9-8760-e7ff3cb6166f" providerId="AD" clId="Web-{454BF4DA-9DF1-4A09-BAB5-991FF0B4F0DB}"/>
    <pc:docChg chg="sldOrd">
      <pc:chgData name="Arvin van Dam (21076715)" userId="S::21076715@student.hhs.nl::3da7c3e9-2aee-4ce9-8760-e7ff3cb6166f" providerId="AD" clId="Web-{454BF4DA-9DF1-4A09-BAB5-991FF0B4F0DB}" dt="2024-09-05T08:27:32.518" v="0"/>
      <pc:docMkLst>
        <pc:docMk/>
      </pc:docMkLst>
      <pc:sldChg chg="ord">
        <pc:chgData name="Arvin van Dam (21076715)" userId="S::21076715@student.hhs.nl::3da7c3e9-2aee-4ce9-8760-e7ff3cb6166f" providerId="AD" clId="Web-{454BF4DA-9DF1-4A09-BAB5-991FF0B4F0DB}" dt="2024-09-05T08:27:32.518" v="0"/>
        <pc:sldMkLst>
          <pc:docMk/>
          <pc:sldMk cId="2442559795" sldId="413"/>
        </pc:sldMkLst>
      </pc:sldChg>
    </pc:docChg>
  </pc:docChgLst>
  <pc:docChgLst>
    <pc:chgData name="Mick Hoogendijk (23053194)" userId="S::23053194@student.hhs.nl::66135d57-7a80-4a1c-a40a-0541f9a47bf4" providerId="AD" clId="Web-{E9A6F63A-E67C-8675-C4E4-B7A2E84C3F8B}"/>
    <pc:docChg chg="modSld sldOrd">
      <pc:chgData name="Mick Hoogendijk (23053194)" userId="S::23053194@student.hhs.nl::66135d57-7a80-4a1c-a40a-0541f9a47bf4" providerId="AD" clId="Web-{E9A6F63A-E67C-8675-C4E4-B7A2E84C3F8B}" dt="2024-09-05T08:35:34.448" v="2"/>
      <pc:docMkLst>
        <pc:docMk/>
      </pc:docMkLst>
      <pc:sldChg chg="ord">
        <pc:chgData name="Mick Hoogendijk (23053194)" userId="S::23053194@student.hhs.nl::66135d57-7a80-4a1c-a40a-0541f9a47bf4" providerId="AD" clId="Web-{E9A6F63A-E67C-8675-C4E4-B7A2E84C3F8B}" dt="2024-09-05T08:35:34.448" v="2"/>
        <pc:sldMkLst>
          <pc:docMk/>
          <pc:sldMk cId="173752004" sldId="392"/>
        </pc:sldMkLst>
      </pc:sldChg>
      <pc:sldChg chg="modSp">
        <pc:chgData name="Mick Hoogendijk (23053194)" userId="S::23053194@student.hhs.nl::66135d57-7a80-4a1c-a40a-0541f9a47bf4" providerId="AD" clId="Web-{E9A6F63A-E67C-8675-C4E4-B7A2E84C3F8B}" dt="2024-09-05T08:26:43.822" v="1" actId="20577"/>
        <pc:sldMkLst>
          <pc:docMk/>
          <pc:sldMk cId="205622310" sldId="410"/>
        </pc:sldMkLst>
        <pc:spChg chg="mod">
          <ac:chgData name="Mick Hoogendijk (23053194)" userId="S::23053194@student.hhs.nl::66135d57-7a80-4a1c-a40a-0541f9a47bf4" providerId="AD" clId="Web-{E9A6F63A-E67C-8675-C4E4-B7A2E84C3F8B}" dt="2024-09-05T08:26:43.822" v="1" actId="20577"/>
          <ac:spMkLst>
            <pc:docMk/>
            <pc:sldMk cId="205622310" sldId="410"/>
            <ac:spMk id="4" creationId="{F0406DFE-907D-31FF-5CA6-26AC29F8D756}"/>
          </ac:spMkLst>
        </pc:spChg>
      </pc:sldChg>
    </pc:docChg>
  </pc:docChgLst>
  <pc:docChgLst>
    <pc:chgData name="Manuel van Strien" userId="622ba79d-6803-4289-a73a-208bfbbfc1c4" providerId="ADAL" clId="{454E239C-6005-4DC4-A29B-9623B6AF36D7}"/>
    <pc:docChg chg="undo custSel addSld delSld modSld sldOrd addSection delSection modSection">
      <pc:chgData name="Manuel van Strien" userId="622ba79d-6803-4289-a73a-208bfbbfc1c4" providerId="ADAL" clId="{454E239C-6005-4DC4-A29B-9623B6AF36D7}" dt="2024-09-05T06:21:05.787" v="4559" actId="20577"/>
      <pc:docMkLst>
        <pc:docMk/>
      </pc:docMkLst>
      <pc:sldChg chg="modSp mod">
        <pc:chgData name="Manuel van Strien" userId="622ba79d-6803-4289-a73a-208bfbbfc1c4" providerId="ADAL" clId="{454E239C-6005-4DC4-A29B-9623B6AF36D7}" dt="2024-09-01T17:36:38.340" v="26" actId="20577"/>
        <pc:sldMkLst>
          <pc:docMk/>
          <pc:sldMk cId="2859922436" sldId="259"/>
        </pc:sldMkLst>
        <pc:spChg chg="mod">
          <ac:chgData name="Manuel van Strien" userId="622ba79d-6803-4289-a73a-208bfbbfc1c4" providerId="ADAL" clId="{454E239C-6005-4DC4-A29B-9623B6AF36D7}" dt="2024-09-01T17:36:38.340" v="26" actId="20577"/>
          <ac:spMkLst>
            <pc:docMk/>
            <pc:sldMk cId="2859922436" sldId="259"/>
            <ac:spMk id="12" creationId="{6B4BD86F-9851-BE48-A508-3AD5EEB66522}"/>
          </ac:spMkLst>
        </pc:spChg>
      </pc:sldChg>
      <pc:sldChg chg="addSp modSp del mod">
        <pc:chgData name="Manuel van Strien" userId="622ba79d-6803-4289-a73a-208bfbbfc1c4" providerId="ADAL" clId="{454E239C-6005-4DC4-A29B-9623B6AF36D7}" dt="2024-09-04T18:45:06.503" v="4549" actId="47"/>
        <pc:sldMkLst>
          <pc:docMk/>
          <pc:sldMk cId="1617064298" sldId="352"/>
        </pc:sldMkLst>
        <pc:spChg chg="add">
          <ac:chgData name="Manuel van Strien" userId="622ba79d-6803-4289-a73a-208bfbbfc1c4" providerId="ADAL" clId="{454E239C-6005-4DC4-A29B-9623B6AF36D7}" dt="2024-09-04T15:12:17.292" v="2633"/>
          <ac:spMkLst>
            <pc:docMk/>
            <pc:sldMk cId="1617064298" sldId="352"/>
            <ac:spMk id="2" creationId="{7718A16F-916A-E7BF-D85D-7A63E70A4B18}"/>
          </ac:spMkLst>
        </pc:spChg>
        <pc:spChg chg="mod">
          <ac:chgData name="Manuel van Strien" userId="622ba79d-6803-4289-a73a-208bfbbfc1c4" providerId="ADAL" clId="{454E239C-6005-4DC4-A29B-9623B6AF36D7}" dt="2024-09-04T18:11:24.479" v="4228" actId="27636"/>
          <ac:spMkLst>
            <pc:docMk/>
            <pc:sldMk cId="1617064298" sldId="352"/>
            <ac:spMk id="6" creationId="{EA4770E6-04E9-A744-0D16-BC9FA50ACA26}"/>
          </ac:spMkLst>
        </pc:spChg>
        <pc:spChg chg="add">
          <ac:chgData name="Manuel van Strien" userId="622ba79d-6803-4289-a73a-208bfbbfc1c4" providerId="ADAL" clId="{454E239C-6005-4DC4-A29B-9623B6AF36D7}" dt="2024-09-04T15:12:21.430" v="2636"/>
          <ac:spMkLst>
            <pc:docMk/>
            <pc:sldMk cId="1617064298" sldId="352"/>
            <ac:spMk id="10" creationId="{BDAC1C42-B3CA-50F2-0F1A-1B970183FEF6}"/>
          </ac:spMkLst>
        </pc:spChg>
        <pc:spChg chg="add">
          <ac:chgData name="Manuel van Strien" userId="622ba79d-6803-4289-a73a-208bfbbfc1c4" providerId="ADAL" clId="{454E239C-6005-4DC4-A29B-9623B6AF36D7}" dt="2024-09-04T18:11:12.391" v="4221"/>
          <ac:spMkLst>
            <pc:docMk/>
            <pc:sldMk cId="1617064298" sldId="352"/>
            <ac:spMk id="11" creationId="{4525A93A-A7A8-1DE8-5726-5626D85CFDC8}"/>
          </ac:spMkLst>
        </pc:spChg>
      </pc:sldChg>
      <pc:sldChg chg="del">
        <pc:chgData name="Manuel van Strien" userId="622ba79d-6803-4289-a73a-208bfbbfc1c4" providerId="ADAL" clId="{454E239C-6005-4DC4-A29B-9623B6AF36D7}" dt="2024-09-01T09:47:55.329" v="1" actId="47"/>
        <pc:sldMkLst>
          <pc:docMk/>
          <pc:sldMk cId="3807746890" sldId="353"/>
        </pc:sldMkLst>
      </pc:sldChg>
      <pc:sldChg chg="del">
        <pc:chgData name="Manuel van Strien" userId="622ba79d-6803-4289-a73a-208bfbbfc1c4" providerId="ADAL" clId="{454E239C-6005-4DC4-A29B-9623B6AF36D7}" dt="2024-09-01T09:48:01.694" v="2" actId="47"/>
        <pc:sldMkLst>
          <pc:docMk/>
          <pc:sldMk cId="1480399366" sldId="354"/>
        </pc:sldMkLst>
      </pc:sldChg>
      <pc:sldChg chg="modSp add del mod">
        <pc:chgData name="Manuel van Strien" userId="622ba79d-6803-4289-a73a-208bfbbfc1c4" providerId="ADAL" clId="{454E239C-6005-4DC4-A29B-9623B6AF36D7}" dt="2024-09-03T08:57:00.952" v="670" actId="47"/>
        <pc:sldMkLst>
          <pc:docMk/>
          <pc:sldMk cId="3118512738" sldId="355"/>
        </pc:sldMkLst>
        <pc:spChg chg="mod">
          <ac:chgData name="Manuel van Strien" userId="622ba79d-6803-4289-a73a-208bfbbfc1c4" providerId="ADAL" clId="{454E239C-6005-4DC4-A29B-9623B6AF36D7}" dt="2024-09-01T17:36:54.618" v="27" actId="6549"/>
          <ac:spMkLst>
            <pc:docMk/>
            <pc:sldMk cId="3118512738" sldId="355"/>
            <ac:spMk id="6" creationId="{E8D87543-2CC2-1619-199F-3DC403F2D966}"/>
          </ac:spMkLst>
        </pc:spChg>
      </pc:sldChg>
      <pc:sldChg chg="del">
        <pc:chgData name="Manuel van Strien" userId="622ba79d-6803-4289-a73a-208bfbbfc1c4" providerId="ADAL" clId="{454E239C-6005-4DC4-A29B-9623B6AF36D7}" dt="2024-09-01T09:48:18.924" v="6" actId="47"/>
        <pc:sldMkLst>
          <pc:docMk/>
          <pc:sldMk cId="644758058" sldId="358"/>
        </pc:sldMkLst>
      </pc:sldChg>
      <pc:sldChg chg="del">
        <pc:chgData name="Manuel van Strien" userId="622ba79d-6803-4289-a73a-208bfbbfc1c4" providerId="ADAL" clId="{454E239C-6005-4DC4-A29B-9623B6AF36D7}" dt="2024-09-01T09:48:13.461" v="5" actId="47"/>
        <pc:sldMkLst>
          <pc:docMk/>
          <pc:sldMk cId="3225854906" sldId="359"/>
        </pc:sldMkLst>
      </pc:sldChg>
      <pc:sldChg chg="del">
        <pc:chgData name="Manuel van Strien" userId="622ba79d-6803-4289-a73a-208bfbbfc1c4" providerId="ADAL" clId="{454E239C-6005-4DC4-A29B-9623B6AF36D7}" dt="2024-09-01T09:47:49.385" v="0" actId="47"/>
        <pc:sldMkLst>
          <pc:docMk/>
          <pc:sldMk cId="3280829547" sldId="360"/>
        </pc:sldMkLst>
      </pc:sldChg>
      <pc:sldChg chg="del">
        <pc:chgData name="Manuel van Strien" userId="622ba79d-6803-4289-a73a-208bfbbfc1c4" providerId="ADAL" clId="{454E239C-6005-4DC4-A29B-9623B6AF36D7}" dt="2024-09-01T09:48:18.924" v="6" actId="47"/>
        <pc:sldMkLst>
          <pc:docMk/>
          <pc:sldMk cId="2323226919" sldId="361"/>
        </pc:sldMkLst>
      </pc:sldChg>
      <pc:sldChg chg="del">
        <pc:chgData name="Manuel van Strien" userId="622ba79d-6803-4289-a73a-208bfbbfc1c4" providerId="ADAL" clId="{454E239C-6005-4DC4-A29B-9623B6AF36D7}" dt="2024-09-01T09:48:18.924" v="6" actId="47"/>
        <pc:sldMkLst>
          <pc:docMk/>
          <pc:sldMk cId="2260666629" sldId="362"/>
        </pc:sldMkLst>
      </pc:sldChg>
      <pc:sldChg chg="del">
        <pc:chgData name="Manuel van Strien" userId="622ba79d-6803-4289-a73a-208bfbbfc1c4" providerId="ADAL" clId="{454E239C-6005-4DC4-A29B-9623B6AF36D7}" dt="2024-09-01T09:48:18.924" v="6" actId="47"/>
        <pc:sldMkLst>
          <pc:docMk/>
          <pc:sldMk cId="1764507004" sldId="363"/>
        </pc:sldMkLst>
      </pc:sldChg>
      <pc:sldChg chg="del">
        <pc:chgData name="Manuel van Strien" userId="622ba79d-6803-4289-a73a-208bfbbfc1c4" providerId="ADAL" clId="{454E239C-6005-4DC4-A29B-9623B6AF36D7}" dt="2024-09-01T09:48:18.924" v="6" actId="47"/>
        <pc:sldMkLst>
          <pc:docMk/>
          <pc:sldMk cId="1704404440" sldId="364"/>
        </pc:sldMkLst>
      </pc:sldChg>
      <pc:sldChg chg="del">
        <pc:chgData name="Manuel van Strien" userId="622ba79d-6803-4289-a73a-208bfbbfc1c4" providerId="ADAL" clId="{454E239C-6005-4DC4-A29B-9623B6AF36D7}" dt="2024-09-01T12:41:50.081" v="7" actId="47"/>
        <pc:sldMkLst>
          <pc:docMk/>
          <pc:sldMk cId="1070483740" sldId="366"/>
        </pc:sldMkLst>
      </pc:sldChg>
      <pc:sldChg chg="del">
        <pc:chgData name="Manuel van Strien" userId="622ba79d-6803-4289-a73a-208bfbbfc1c4" providerId="ADAL" clId="{454E239C-6005-4DC4-A29B-9623B6AF36D7}" dt="2024-09-01T09:48:18.924" v="6" actId="47"/>
        <pc:sldMkLst>
          <pc:docMk/>
          <pc:sldMk cId="1245526806" sldId="367"/>
        </pc:sldMkLst>
      </pc:sldChg>
      <pc:sldChg chg="del">
        <pc:chgData name="Manuel van Strien" userId="622ba79d-6803-4289-a73a-208bfbbfc1c4" providerId="ADAL" clId="{454E239C-6005-4DC4-A29B-9623B6AF36D7}" dt="2024-09-01T09:48:18.924" v="6" actId="47"/>
        <pc:sldMkLst>
          <pc:docMk/>
          <pc:sldMk cId="1171313550" sldId="368"/>
        </pc:sldMkLst>
      </pc:sldChg>
      <pc:sldChg chg="modSp add del mod ord">
        <pc:chgData name="Manuel van Strien" userId="622ba79d-6803-4289-a73a-208bfbbfc1c4" providerId="ADAL" clId="{454E239C-6005-4DC4-A29B-9623B6AF36D7}" dt="2024-09-01T17:39:50.808" v="74" actId="20577"/>
        <pc:sldMkLst>
          <pc:docMk/>
          <pc:sldMk cId="2095451314" sldId="369"/>
        </pc:sldMkLst>
        <pc:spChg chg="mod">
          <ac:chgData name="Manuel van Strien" userId="622ba79d-6803-4289-a73a-208bfbbfc1c4" providerId="ADAL" clId="{454E239C-6005-4DC4-A29B-9623B6AF36D7}" dt="2024-09-01T17:39:50.808" v="74" actId="20577"/>
          <ac:spMkLst>
            <pc:docMk/>
            <pc:sldMk cId="2095451314" sldId="369"/>
            <ac:spMk id="10" creationId="{75496753-FCB2-BB60-44D7-66CB6C5D2C8F}"/>
          </ac:spMkLst>
        </pc:spChg>
      </pc:sldChg>
      <pc:sldChg chg="del">
        <pc:chgData name="Manuel van Strien" userId="622ba79d-6803-4289-a73a-208bfbbfc1c4" providerId="ADAL" clId="{454E239C-6005-4DC4-A29B-9623B6AF36D7}" dt="2024-09-01T12:41:50.081" v="7" actId="47"/>
        <pc:sldMkLst>
          <pc:docMk/>
          <pc:sldMk cId="2156227835" sldId="370"/>
        </pc:sldMkLst>
      </pc:sldChg>
      <pc:sldChg chg="del">
        <pc:chgData name="Manuel van Strien" userId="622ba79d-6803-4289-a73a-208bfbbfc1c4" providerId="ADAL" clId="{454E239C-6005-4DC4-A29B-9623B6AF36D7}" dt="2024-09-01T12:41:58.963" v="9" actId="47"/>
        <pc:sldMkLst>
          <pc:docMk/>
          <pc:sldMk cId="2581809797" sldId="372"/>
        </pc:sldMkLst>
      </pc:sldChg>
      <pc:sldChg chg="del">
        <pc:chgData name="Manuel van Strien" userId="622ba79d-6803-4289-a73a-208bfbbfc1c4" providerId="ADAL" clId="{454E239C-6005-4DC4-A29B-9623B6AF36D7}" dt="2024-09-01T12:41:57.325" v="8" actId="47"/>
        <pc:sldMkLst>
          <pc:docMk/>
          <pc:sldMk cId="707067736" sldId="373"/>
        </pc:sldMkLst>
      </pc:sldChg>
      <pc:sldChg chg="del">
        <pc:chgData name="Manuel van Strien" userId="622ba79d-6803-4289-a73a-208bfbbfc1c4" providerId="ADAL" clId="{454E239C-6005-4DC4-A29B-9623B6AF36D7}" dt="2024-09-01T12:41:57.325" v="8" actId="47"/>
        <pc:sldMkLst>
          <pc:docMk/>
          <pc:sldMk cId="1042694179" sldId="374"/>
        </pc:sldMkLst>
      </pc:sldChg>
      <pc:sldChg chg="del">
        <pc:chgData name="Manuel van Strien" userId="622ba79d-6803-4289-a73a-208bfbbfc1c4" providerId="ADAL" clId="{454E239C-6005-4DC4-A29B-9623B6AF36D7}" dt="2024-09-01T12:42:42.217" v="17" actId="47"/>
        <pc:sldMkLst>
          <pc:docMk/>
          <pc:sldMk cId="1211122603" sldId="375"/>
        </pc:sldMkLst>
      </pc:sldChg>
      <pc:sldChg chg="del">
        <pc:chgData name="Manuel van Strien" userId="622ba79d-6803-4289-a73a-208bfbbfc1c4" providerId="ADAL" clId="{454E239C-6005-4DC4-A29B-9623B6AF36D7}" dt="2024-09-01T09:48:18.924" v="6" actId="47"/>
        <pc:sldMkLst>
          <pc:docMk/>
          <pc:sldMk cId="378621522" sldId="376"/>
        </pc:sldMkLst>
      </pc:sldChg>
      <pc:sldChg chg="del">
        <pc:chgData name="Manuel van Strien" userId="622ba79d-6803-4289-a73a-208bfbbfc1c4" providerId="ADAL" clId="{454E239C-6005-4DC4-A29B-9623B6AF36D7}" dt="2024-09-01T09:48:18.924" v="6" actId="47"/>
        <pc:sldMkLst>
          <pc:docMk/>
          <pc:sldMk cId="2863897815" sldId="377"/>
        </pc:sldMkLst>
      </pc:sldChg>
      <pc:sldChg chg="del">
        <pc:chgData name="Manuel van Strien" userId="622ba79d-6803-4289-a73a-208bfbbfc1c4" providerId="ADAL" clId="{454E239C-6005-4DC4-A29B-9623B6AF36D7}" dt="2024-09-01T09:48:18.924" v="6" actId="47"/>
        <pc:sldMkLst>
          <pc:docMk/>
          <pc:sldMk cId="3775056704" sldId="378"/>
        </pc:sldMkLst>
      </pc:sldChg>
      <pc:sldChg chg="del">
        <pc:chgData name="Manuel van Strien" userId="622ba79d-6803-4289-a73a-208bfbbfc1c4" providerId="ADAL" clId="{454E239C-6005-4DC4-A29B-9623B6AF36D7}" dt="2024-09-01T09:48:18.924" v="6" actId="47"/>
        <pc:sldMkLst>
          <pc:docMk/>
          <pc:sldMk cId="4249989276" sldId="379"/>
        </pc:sldMkLst>
      </pc:sldChg>
      <pc:sldChg chg="del">
        <pc:chgData name="Manuel van Strien" userId="622ba79d-6803-4289-a73a-208bfbbfc1c4" providerId="ADAL" clId="{454E239C-6005-4DC4-A29B-9623B6AF36D7}" dt="2024-09-01T09:48:18.924" v="6" actId="47"/>
        <pc:sldMkLst>
          <pc:docMk/>
          <pc:sldMk cId="2709771567" sldId="380"/>
        </pc:sldMkLst>
      </pc:sldChg>
      <pc:sldChg chg="del">
        <pc:chgData name="Manuel van Strien" userId="622ba79d-6803-4289-a73a-208bfbbfc1c4" providerId="ADAL" clId="{454E239C-6005-4DC4-A29B-9623B6AF36D7}" dt="2024-09-01T12:42:07.655" v="10" actId="47"/>
        <pc:sldMkLst>
          <pc:docMk/>
          <pc:sldMk cId="3723633358" sldId="382"/>
        </pc:sldMkLst>
      </pc:sldChg>
      <pc:sldChg chg="del">
        <pc:chgData name="Manuel van Strien" userId="622ba79d-6803-4289-a73a-208bfbbfc1c4" providerId="ADAL" clId="{454E239C-6005-4DC4-A29B-9623B6AF36D7}" dt="2024-09-01T12:42:07.655" v="10" actId="47"/>
        <pc:sldMkLst>
          <pc:docMk/>
          <pc:sldMk cId="1403293283" sldId="383"/>
        </pc:sldMkLst>
      </pc:sldChg>
      <pc:sldChg chg="modSp add del mod">
        <pc:chgData name="Manuel van Strien" userId="622ba79d-6803-4289-a73a-208bfbbfc1c4" providerId="ADAL" clId="{454E239C-6005-4DC4-A29B-9623B6AF36D7}" dt="2024-09-04T18:31:27.168" v="4240" actId="20577"/>
        <pc:sldMkLst>
          <pc:docMk/>
          <pc:sldMk cId="728774601" sldId="384"/>
        </pc:sldMkLst>
        <pc:spChg chg="mod">
          <ac:chgData name="Manuel van Strien" userId="622ba79d-6803-4289-a73a-208bfbbfc1c4" providerId="ADAL" clId="{454E239C-6005-4DC4-A29B-9623B6AF36D7}" dt="2024-09-01T17:39:04.483" v="45" actId="20577"/>
          <ac:spMkLst>
            <pc:docMk/>
            <pc:sldMk cId="728774601" sldId="384"/>
            <ac:spMk id="5" creationId="{CACDF6CD-4A3F-1989-F7B9-42394E886405}"/>
          </ac:spMkLst>
        </pc:spChg>
        <pc:spChg chg="mod">
          <ac:chgData name="Manuel van Strien" userId="622ba79d-6803-4289-a73a-208bfbbfc1c4" providerId="ADAL" clId="{454E239C-6005-4DC4-A29B-9623B6AF36D7}" dt="2024-09-04T18:31:27.168" v="4240" actId="20577"/>
          <ac:spMkLst>
            <pc:docMk/>
            <pc:sldMk cId="728774601" sldId="384"/>
            <ac:spMk id="6" creationId="{EA4770E6-04E9-A744-0D16-BC9FA50ACA26}"/>
          </ac:spMkLst>
        </pc:spChg>
      </pc:sldChg>
      <pc:sldChg chg="del">
        <pc:chgData name="Manuel van Strien" userId="622ba79d-6803-4289-a73a-208bfbbfc1c4" providerId="ADAL" clId="{454E239C-6005-4DC4-A29B-9623B6AF36D7}" dt="2024-09-01T12:42:10.827" v="11" actId="47"/>
        <pc:sldMkLst>
          <pc:docMk/>
          <pc:sldMk cId="1476506472" sldId="387"/>
        </pc:sldMkLst>
      </pc:sldChg>
      <pc:sldChg chg="del">
        <pc:chgData name="Manuel van Strien" userId="622ba79d-6803-4289-a73a-208bfbbfc1c4" providerId="ADAL" clId="{454E239C-6005-4DC4-A29B-9623B6AF36D7}" dt="2024-09-01T12:42:10.827" v="11" actId="47"/>
        <pc:sldMkLst>
          <pc:docMk/>
          <pc:sldMk cId="2280506838" sldId="388"/>
        </pc:sldMkLst>
      </pc:sldChg>
      <pc:sldChg chg="del">
        <pc:chgData name="Manuel van Strien" userId="622ba79d-6803-4289-a73a-208bfbbfc1c4" providerId="ADAL" clId="{454E239C-6005-4DC4-A29B-9623B6AF36D7}" dt="2024-09-01T12:42:19.387" v="12" actId="47"/>
        <pc:sldMkLst>
          <pc:docMk/>
          <pc:sldMk cId="2690816230" sldId="389"/>
        </pc:sldMkLst>
      </pc:sldChg>
      <pc:sldChg chg="add del">
        <pc:chgData name="Manuel van Strien" userId="622ba79d-6803-4289-a73a-208bfbbfc1c4" providerId="ADAL" clId="{454E239C-6005-4DC4-A29B-9623B6AF36D7}" dt="2024-09-01T17:40:16.641" v="76"/>
        <pc:sldMkLst>
          <pc:docMk/>
          <pc:sldMk cId="1843576924" sldId="390"/>
        </pc:sldMkLst>
      </pc:sldChg>
      <pc:sldChg chg="add del">
        <pc:chgData name="Manuel van Strien" userId="622ba79d-6803-4289-a73a-208bfbbfc1c4" providerId="ADAL" clId="{454E239C-6005-4DC4-A29B-9623B6AF36D7}" dt="2024-09-01T17:40:16.641" v="76"/>
        <pc:sldMkLst>
          <pc:docMk/>
          <pc:sldMk cId="3011190069" sldId="391"/>
        </pc:sldMkLst>
      </pc:sldChg>
      <pc:sldChg chg="add del ord">
        <pc:chgData name="Manuel van Strien" userId="622ba79d-6803-4289-a73a-208bfbbfc1c4" providerId="ADAL" clId="{454E239C-6005-4DC4-A29B-9623B6AF36D7}" dt="2024-09-01T17:40:16.641" v="76"/>
        <pc:sldMkLst>
          <pc:docMk/>
          <pc:sldMk cId="173752004" sldId="392"/>
        </pc:sldMkLst>
      </pc:sldChg>
      <pc:sldChg chg="addSp delSp modSp mod ord">
        <pc:chgData name="Manuel van Strien" userId="622ba79d-6803-4289-a73a-208bfbbfc1c4" providerId="ADAL" clId="{454E239C-6005-4DC4-A29B-9623B6AF36D7}" dt="2024-09-04T15:08:30.746" v="2619" actId="5793"/>
        <pc:sldMkLst>
          <pc:docMk/>
          <pc:sldMk cId="4223126923" sldId="393"/>
        </pc:sldMkLst>
        <pc:spChg chg="add del mod">
          <ac:chgData name="Manuel van Strien" userId="622ba79d-6803-4289-a73a-208bfbbfc1c4" providerId="ADAL" clId="{454E239C-6005-4DC4-A29B-9623B6AF36D7}" dt="2024-09-04T15:08:30.746" v="2619" actId="5793"/>
          <ac:spMkLst>
            <pc:docMk/>
            <pc:sldMk cId="4223126923" sldId="393"/>
            <ac:spMk id="11" creationId="{9E941E40-9D1A-D521-EB43-572263D71AF8}"/>
          </ac:spMkLst>
        </pc:spChg>
      </pc:sldChg>
      <pc:sldChg chg="del">
        <pc:chgData name="Manuel van Strien" userId="622ba79d-6803-4289-a73a-208bfbbfc1c4" providerId="ADAL" clId="{454E239C-6005-4DC4-A29B-9623B6AF36D7}" dt="2024-09-01T12:42:42.976" v="18" actId="47"/>
        <pc:sldMkLst>
          <pc:docMk/>
          <pc:sldMk cId="559962454" sldId="394"/>
        </pc:sldMkLst>
      </pc:sldChg>
      <pc:sldChg chg="del">
        <pc:chgData name="Manuel van Strien" userId="622ba79d-6803-4289-a73a-208bfbbfc1c4" providerId="ADAL" clId="{454E239C-6005-4DC4-A29B-9623B6AF36D7}" dt="2024-09-01T12:42:45.899" v="19" actId="47"/>
        <pc:sldMkLst>
          <pc:docMk/>
          <pc:sldMk cId="2030890673" sldId="395"/>
        </pc:sldMkLst>
      </pc:sldChg>
      <pc:sldChg chg="del">
        <pc:chgData name="Manuel van Strien" userId="622ba79d-6803-4289-a73a-208bfbbfc1c4" providerId="ADAL" clId="{454E239C-6005-4DC4-A29B-9623B6AF36D7}" dt="2024-09-01T09:48:18.924" v="6" actId="47"/>
        <pc:sldMkLst>
          <pc:docMk/>
          <pc:sldMk cId="3307919414" sldId="396"/>
        </pc:sldMkLst>
      </pc:sldChg>
      <pc:sldChg chg="modSp mod ord">
        <pc:chgData name="Manuel van Strien" userId="622ba79d-6803-4289-a73a-208bfbbfc1c4" providerId="ADAL" clId="{454E239C-6005-4DC4-A29B-9623B6AF36D7}" dt="2024-09-01T17:52:21.310" v="86" actId="20577"/>
        <pc:sldMkLst>
          <pc:docMk/>
          <pc:sldMk cId="1116075311" sldId="398"/>
        </pc:sldMkLst>
        <pc:spChg chg="mod">
          <ac:chgData name="Manuel van Strien" userId="622ba79d-6803-4289-a73a-208bfbbfc1c4" providerId="ADAL" clId="{454E239C-6005-4DC4-A29B-9623B6AF36D7}" dt="2024-09-01T17:52:21.310" v="86" actId="20577"/>
          <ac:spMkLst>
            <pc:docMk/>
            <pc:sldMk cId="1116075311" sldId="398"/>
            <ac:spMk id="11" creationId="{BE4718BA-ED77-DF95-0AF8-F0C8AF33557A}"/>
          </ac:spMkLst>
        </pc:spChg>
      </pc:sldChg>
      <pc:sldChg chg="ord">
        <pc:chgData name="Manuel van Strien" userId="622ba79d-6803-4289-a73a-208bfbbfc1c4" providerId="ADAL" clId="{454E239C-6005-4DC4-A29B-9623B6AF36D7}" dt="2024-09-01T17:38:24.281" v="38" actId="20578"/>
        <pc:sldMkLst>
          <pc:docMk/>
          <pc:sldMk cId="772597070" sldId="399"/>
        </pc:sldMkLst>
      </pc:sldChg>
      <pc:sldChg chg="modSp add mod ord">
        <pc:chgData name="Manuel van Strien" userId="622ba79d-6803-4289-a73a-208bfbbfc1c4" providerId="ADAL" clId="{454E239C-6005-4DC4-A29B-9623B6AF36D7}" dt="2024-09-03T10:13:27.677" v="1014"/>
        <pc:sldMkLst>
          <pc:docMk/>
          <pc:sldMk cId="2030812782" sldId="401"/>
        </pc:sldMkLst>
        <pc:spChg chg="mod">
          <ac:chgData name="Manuel van Strien" userId="622ba79d-6803-4289-a73a-208bfbbfc1c4" providerId="ADAL" clId="{454E239C-6005-4DC4-A29B-9623B6AF36D7}" dt="2024-09-03T10:12:17.489" v="1006" actId="20577"/>
          <ac:spMkLst>
            <pc:docMk/>
            <pc:sldMk cId="2030812782" sldId="401"/>
            <ac:spMk id="10" creationId="{75496753-FCB2-BB60-44D7-66CB6C5D2C8F}"/>
          </ac:spMkLst>
        </pc:spChg>
      </pc:sldChg>
      <pc:sldChg chg="modSp add mod modNotesTx">
        <pc:chgData name="Manuel van Strien" userId="622ba79d-6803-4289-a73a-208bfbbfc1c4" providerId="ADAL" clId="{454E239C-6005-4DC4-A29B-9623B6AF36D7}" dt="2024-09-01T18:03:51.126" v="615" actId="403"/>
        <pc:sldMkLst>
          <pc:docMk/>
          <pc:sldMk cId="4262905931" sldId="402"/>
        </pc:sldMkLst>
        <pc:spChg chg="mod">
          <ac:chgData name="Manuel van Strien" userId="622ba79d-6803-4289-a73a-208bfbbfc1c4" providerId="ADAL" clId="{454E239C-6005-4DC4-A29B-9623B6AF36D7}" dt="2024-09-01T17:53:57.637" v="100" actId="20577"/>
          <ac:spMkLst>
            <pc:docMk/>
            <pc:sldMk cId="4262905931" sldId="402"/>
            <ac:spMk id="5" creationId="{2F214F0F-903B-BA00-2D43-E1F127C636B1}"/>
          </ac:spMkLst>
        </pc:spChg>
        <pc:spChg chg="mod">
          <ac:chgData name="Manuel van Strien" userId="622ba79d-6803-4289-a73a-208bfbbfc1c4" providerId="ADAL" clId="{454E239C-6005-4DC4-A29B-9623B6AF36D7}" dt="2024-09-01T18:03:51.126" v="615" actId="403"/>
          <ac:spMkLst>
            <pc:docMk/>
            <pc:sldMk cId="4262905931" sldId="402"/>
            <ac:spMk id="11" creationId="{BE4718BA-ED77-DF95-0AF8-F0C8AF33557A}"/>
          </ac:spMkLst>
        </pc:spChg>
      </pc:sldChg>
      <pc:sldChg chg="modSp add mod">
        <pc:chgData name="Manuel van Strien" userId="622ba79d-6803-4289-a73a-208bfbbfc1c4" providerId="ADAL" clId="{454E239C-6005-4DC4-A29B-9623B6AF36D7}" dt="2024-09-01T18:04:35.612" v="669" actId="27636"/>
        <pc:sldMkLst>
          <pc:docMk/>
          <pc:sldMk cId="4024055673" sldId="403"/>
        </pc:sldMkLst>
        <pc:spChg chg="mod">
          <ac:chgData name="Manuel van Strien" userId="622ba79d-6803-4289-a73a-208bfbbfc1c4" providerId="ADAL" clId="{454E239C-6005-4DC4-A29B-9623B6AF36D7}" dt="2024-09-01T18:04:35.612" v="669" actId="27636"/>
          <ac:spMkLst>
            <pc:docMk/>
            <pc:sldMk cId="4024055673" sldId="403"/>
            <ac:spMk id="11" creationId="{BE4718BA-ED77-DF95-0AF8-F0C8AF33557A}"/>
          </ac:spMkLst>
        </pc:spChg>
      </pc:sldChg>
      <pc:sldChg chg="modSp add del mod modNotesTx">
        <pc:chgData name="Manuel van Strien" userId="622ba79d-6803-4289-a73a-208bfbbfc1c4" providerId="ADAL" clId="{454E239C-6005-4DC4-A29B-9623B6AF36D7}" dt="2024-09-03T09:04:47.366" v="701" actId="47"/>
        <pc:sldMkLst>
          <pc:docMk/>
          <pc:sldMk cId="1535691256" sldId="404"/>
        </pc:sldMkLst>
        <pc:spChg chg="mod">
          <ac:chgData name="Manuel van Strien" userId="622ba79d-6803-4289-a73a-208bfbbfc1c4" providerId="ADAL" clId="{454E239C-6005-4DC4-A29B-9623B6AF36D7}" dt="2024-09-03T08:59:08.793" v="680" actId="20577"/>
          <ac:spMkLst>
            <pc:docMk/>
            <pc:sldMk cId="1535691256" sldId="404"/>
            <ac:spMk id="5" creationId="{2F214F0F-903B-BA00-2D43-E1F127C636B1}"/>
          </ac:spMkLst>
        </pc:spChg>
        <pc:spChg chg="mod">
          <ac:chgData name="Manuel van Strien" userId="622ba79d-6803-4289-a73a-208bfbbfc1c4" providerId="ADAL" clId="{454E239C-6005-4DC4-A29B-9623B6AF36D7}" dt="2024-09-03T09:01:36.824" v="694" actId="403"/>
          <ac:spMkLst>
            <pc:docMk/>
            <pc:sldMk cId="1535691256" sldId="404"/>
            <ac:spMk id="11" creationId="{BE4718BA-ED77-DF95-0AF8-F0C8AF33557A}"/>
          </ac:spMkLst>
        </pc:spChg>
      </pc:sldChg>
      <pc:sldChg chg="addSp delSp modSp add mod">
        <pc:chgData name="Manuel van Strien" userId="622ba79d-6803-4289-a73a-208bfbbfc1c4" providerId="ADAL" clId="{454E239C-6005-4DC4-A29B-9623B6AF36D7}" dt="2024-09-03T09:04:37.815" v="699" actId="27636"/>
        <pc:sldMkLst>
          <pc:docMk/>
          <pc:sldMk cId="1620538444" sldId="405"/>
        </pc:sldMkLst>
        <pc:spChg chg="del">
          <ac:chgData name="Manuel van Strien" userId="622ba79d-6803-4289-a73a-208bfbbfc1c4" providerId="ADAL" clId="{454E239C-6005-4DC4-A29B-9623B6AF36D7}" dt="2024-09-03T09:04:31.952" v="696" actId="478"/>
          <ac:spMkLst>
            <pc:docMk/>
            <pc:sldMk cId="1620538444" sldId="405"/>
            <ac:spMk id="5" creationId="{2F214F0F-903B-BA00-2D43-E1F127C636B1}"/>
          </ac:spMkLst>
        </pc:spChg>
        <pc:spChg chg="add del mod">
          <ac:chgData name="Manuel van Strien" userId="622ba79d-6803-4289-a73a-208bfbbfc1c4" providerId="ADAL" clId="{454E239C-6005-4DC4-A29B-9623B6AF36D7}" dt="2024-09-03T09:04:34.869" v="697" actId="478"/>
          <ac:spMkLst>
            <pc:docMk/>
            <pc:sldMk cId="1620538444" sldId="405"/>
            <ac:spMk id="9" creationId="{885BA1EB-F1E9-9620-0CB4-F0115596F53F}"/>
          </ac:spMkLst>
        </pc:spChg>
        <pc:spChg chg="mod">
          <ac:chgData name="Manuel van Strien" userId="622ba79d-6803-4289-a73a-208bfbbfc1c4" providerId="ADAL" clId="{454E239C-6005-4DC4-A29B-9623B6AF36D7}" dt="2024-09-03T09:04:37.815" v="699" actId="27636"/>
          <ac:spMkLst>
            <pc:docMk/>
            <pc:sldMk cId="1620538444" sldId="405"/>
            <ac:spMk id="11" creationId="{BE4718BA-ED77-DF95-0AF8-F0C8AF33557A}"/>
          </ac:spMkLst>
        </pc:spChg>
      </pc:sldChg>
      <pc:sldChg chg="modSp add mod">
        <pc:chgData name="Manuel van Strien" userId="622ba79d-6803-4289-a73a-208bfbbfc1c4" providerId="ADAL" clId="{454E239C-6005-4DC4-A29B-9623B6AF36D7}" dt="2024-09-03T09:05:53.646" v="709" actId="27636"/>
        <pc:sldMkLst>
          <pc:docMk/>
          <pc:sldMk cId="3599897653" sldId="406"/>
        </pc:sldMkLst>
        <pc:spChg chg="mod">
          <ac:chgData name="Manuel van Strien" userId="622ba79d-6803-4289-a73a-208bfbbfc1c4" providerId="ADAL" clId="{454E239C-6005-4DC4-A29B-9623B6AF36D7}" dt="2024-09-03T09:05:53.646" v="709" actId="27636"/>
          <ac:spMkLst>
            <pc:docMk/>
            <pc:sldMk cId="3599897653" sldId="406"/>
            <ac:spMk id="11" creationId="{BE4718BA-ED77-DF95-0AF8-F0C8AF33557A}"/>
          </ac:spMkLst>
        </pc:spChg>
      </pc:sldChg>
      <pc:sldChg chg="modSp add mod">
        <pc:chgData name="Manuel van Strien" userId="622ba79d-6803-4289-a73a-208bfbbfc1c4" providerId="ADAL" clId="{454E239C-6005-4DC4-A29B-9623B6AF36D7}" dt="2024-09-04T18:30:47.099" v="4236" actId="20577"/>
        <pc:sldMkLst>
          <pc:docMk/>
          <pc:sldMk cId="3945905150" sldId="407"/>
        </pc:sldMkLst>
        <pc:spChg chg="mod">
          <ac:chgData name="Manuel van Strien" userId="622ba79d-6803-4289-a73a-208bfbbfc1c4" providerId="ADAL" clId="{454E239C-6005-4DC4-A29B-9623B6AF36D7}" dt="2024-09-04T18:30:47.099" v="4236" actId="20577"/>
          <ac:spMkLst>
            <pc:docMk/>
            <pc:sldMk cId="3945905150" sldId="407"/>
            <ac:spMk id="11" creationId="{BE4718BA-ED77-DF95-0AF8-F0C8AF33557A}"/>
          </ac:spMkLst>
        </pc:spChg>
      </pc:sldChg>
      <pc:sldChg chg="modSp add mod">
        <pc:chgData name="Manuel van Strien" userId="622ba79d-6803-4289-a73a-208bfbbfc1c4" providerId="ADAL" clId="{454E239C-6005-4DC4-A29B-9623B6AF36D7}" dt="2024-09-03T17:59:07.063" v="1129" actId="12"/>
        <pc:sldMkLst>
          <pc:docMk/>
          <pc:sldMk cId="3254011249" sldId="408"/>
        </pc:sldMkLst>
        <pc:spChg chg="mod">
          <ac:chgData name="Manuel van Strien" userId="622ba79d-6803-4289-a73a-208bfbbfc1c4" providerId="ADAL" clId="{454E239C-6005-4DC4-A29B-9623B6AF36D7}" dt="2024-09-03T17:59:07.063" v="1129" actId="12"/>
          <ac:spMkLst>
            <pc:docMk/>
            <pc:sldMk cId="3254011249" sldId="408"/>
            <ac:spMk id="11" creationId="{BE4718BA-ED77-DF95-0AF8-F0C8AF33557A}"/>
          </ac:spMkLst>
        </pc:spChg>
      </pc:sldChg>
      <pc:sldChg chg="modSp add mod">
        <pc:chgData name="Manuel van Strien" userId="622ba79d-6803-4289-a73a-208bfbbfc1c4" providerId="ADAL" clId="{454E239C-6005-4DC4-A29B-9623B6AF36D7}" dt="2024-09-05T06:21:05.787" v="4559" actId="20577"/>
        <pc:sldMkLst>
          <pc:docMk/>
          <pc:sldMk cId="3660836891" sldId="409"/>
        </pc:sldMkLst>
        <pc:spChg chg="mod">
          <ac:chgData name="Manuel van Strien" userId="622ba79d-6803-4289-a73a-208bfbbfc1c4" providerId="ADAL" clId="{454E239C-6005-4DC4-A29B-9623B6AF36D7}" dt="2024-09-05T06:21:05.787" v="4559" actId="20577"/>
          <ac:spMkLst>
            <pc:docMk/>
            <pc:sldMk cId="3660836891" sldId="409"/>
            <ac:spMk id="11" creationId="{BE4718BA-ED77-DF95-0AF8-F0C8AF33557A}"/>
          </ac:spMkLst>
        </pc:spChg>
      </pc:sldChg>
      <pc:sldChg chg="addSp delSp modSp add mod ord modNotesTx">
        <pc:chgData name="Manuel van Strien" userId="622ba79d-6803-4289-a73a-208bfbbfc1c4" providerId="ADAL" clId="{454E239C-6005-4DC4-A29B-9623B6AF36D7}" dt="2024-09-03T10:18:38.841" v="1053" actId="20577"/>
        <pc:sldMkLst>
          <pc:docMk/>
          <pc:sldMk cId="205622310" sldId="410"/>
        </pc:sldMkLst>
        <pc:spChg chg="mod">
          <ac:chgData name="Manuel van Strien" userId="622ba79d-6803-4289-a73a-208bfbbfc1c4" providerId="ADAL" clId="{454E239C-6005-4DC4-A29B-9623B6AF36D7}" dt="2024-09-03T09:48:34.669" v="783" actId="20577"/>
          <ac:spMkLst>
            <pc:docMk/>
            <pc:sldMk cId="205622310" sldId="410"/>
            <ac:spMk id="4" creationId="{F0406DFE-907D-31FF-5CA6-26AC29F8D756}"/>
          </ac:spMkLst>
        </pc:spChg>
        <pc:spChg chg="mod">
          <ac:chgData name="Manuel van Strien" userId="622ba79d-6803-4289-a73a-208bfbbfc1c4" providerId="ADAL" clId="{454E239C-6005-4DC4-A29B-9623B6AF36D7}" dt="2024-09-03T09:48:44.625" v="796" actId="20577"/>
          <ac:spMkLst>
            <pc:docMk/>
            <pc:sldMk cId="205622310" sldId="410"/>
            <ac:spMk id="5" creationId="{CACDF6CD-4A3F-1989-F7B9-42394E886405}"/>
          </ac:spMkLst>
        </pc:spChg>
        <pc:spChg chg="mod">
          <ac:chgData name="Manuel van Strien" userId="622ba79d-6803-4289-a73a-208bfbbfc1c4" providerId="ADAL" clId="{454E239C-6005-4DC4-A29B-9623B6AF36D7}" dt="2024-09-03T10:18:38.841" v="1053" actId="20577"/>
          <ac:spMkLst>
            <pc:docMk/>
            <pc:sldMk cId="205622310" sldId="410"/>
            <ac:spMk id="6" creationId="{EA4770E6-04E9-A744-0D16-BC9FA50ACA26}"/>
          </ac:spMkLst>
        </pc:spChg>
        <pc:picChg chg="add del">
          <ac:chgData name="Manuel van Strien" userId="622ba79d-6803-4289-a73a-208bfbbfc1c4" providerId="ADAL" clId="{454E239C-6005-4DC4-A29B-9623B6AF36D7}" dt="2024-09-03T10:10:52.418" v="986" actId="22"/>
          <ac:picMkLst>
            <pc:docMk/>
            <pc:sldMk cId="205622310" sldId="410"/>
            <ac:picMk id="10" creationId="{802ECD15-EE3D-76F0-D92C-585810ABF8E8}"/>
          </ac:picMkLst>
        </pc:picChg>
        <pc:picChg chg="add mod">
          <ac:chgData name="Manuel van Strien" userId="622ba79d-6803-4289-a73a-208bfbbfc1c4" providerId="ADAL" clId="{454E239C-6005-4DC4-A29B-9623B6AF36D7}" dt="2024-09-03T10:11:08.558" v="992" actId="1076"/>
          <ac:picMkLst>
            <pc:docMk/>
            <pc:sldMk cId="205622310" sldId="410"/>
            <ac:picMk id="12" creationId="{64DEC404-0643-5E43-F854-27043BF0F3F6}"/>
          </ac:picMkLst>
        </pc:picChg>
      </pc:sldChg>
      <pc:sldChg chg="add ord">
        <pc:chgData name="Manuel van Strien" userId="622ba79d-6803-4289-a73a-208bfbbfc1c4" providerId="ADAL" clId="{454E239C-6005-4DC4-A29B-9623B6AF36D7}" dt="2024-09-03T10:12:11.583" v="997"/>
        <pc:sldMkLst>
          <pc:docMk/>
          <pc:sldMk cId="801237194" sldId="411"/>
        </pc:sldMkLst>
      </pc:sldChg>
      <pc:sldChg chg="modSp add mod modNotesTx">
        <pc:chgData name="Manuel van Strien" userId="622ba79d-6803-4289-a73a-208bfbbfc1c4" providerId="ADAL" clId="{454E239C-6005-4DC4-A29B-9623B6AF36D7}" dt="2024-09-04T15:43:15.943" v="3183" actId="6549"/>
        <pc:sldMkLst>
          <pc:docMk/>
          <pc:sldMk cId="3761616875" sldId="412"/>
        </pc:sldMkLst>
        <pc:spChg chg="mod">
          <ac:chgData name="Manuel van Strien" userId="622ba79d-6803-4289-a73a-208bfbbfc1c4" providerId="ADAL" clId="{454E239C-6005-4DC4-A29B-9623B6AF36D7}" dt="2024-09-04T15:17:05.441" v="2711" actId="20577"/>
          <ac:spMkLst>
            <pc:docMk/>
            <pc:sldMk cId="3761616875" sldId="412"/>
            <ac:spMk id="5" creationId="{2F214F0F-903B-BA00-2D43-E1F127C636B1}"/>
          </ac:spMkLst>
        </pc:spChg>
        <pc:spChg chg="mod">
          <ac:chgData name="Manuel van Strien" userId="622ba79d-6803-4289-a73a-208bfbbfc1c4" providerId="ADAL" clId="{454E239C-6005-4DC4-A29B-9623B6AF36D7}" dt="2024-09-04T15:43:15.943" v="3183" actId="6549"/>
          <ac:spMkLst>
            <pc:docMk/>
            <pc:sldMk cId="3761616875" sldId="412"/>
            <ac:spMk id="11" creationId="{BE4718BA-ED77-DF95-0AF8-F0C8AF33557A}"/>
          </ac:spMkLst>
        </pc:spChg>
      </pc:sldChg>
      <pc:sldChg chg="modSp add mod">
        <pc:chgData name="Manuel van Strien" userId="622ba79d-6803-4289-a73a-208bfbbfc1c4" providerId="ADAL" clId="{454E239C-6005-4DC4-A29B-9623B6AF36D7}" dt="2024-09-04T18:20:28.770" v="4229" actId="1076"/>
        <pc:sldMkLst>
          <pc:docMk/>
          <pc:sldMk cId="2442559795" sldId="413"/>
        </pc:sldMkLst>
        <pc:spChg chg="mod">
          <ac:chgData name="Manuel van Strien" userId="622ba79d-6803-4289-a73a-208bfbbfc1c4" providerId="ADAL" clId="{454E239C-6005-4DC4-A29B-9623B6AF36D7}" dt="2024-09-03T18:51:47.535" v="1686" actId="20577"/>
          <ac:spMkLst>
            <pc:docMk/>
            <pc:sldMk cId="2442559795" sldId="413"/>
            <ac:spMk id="5" creationId="{CACDF6CD-4A3F-1989-F7B9-42394E886405}"/>
          </ac:spMkLst>
        </pc:spChg>
        <pc:spChg chg="mod">
          <ac:chgData name="Manuel van Strien" userId="622ba79d-6803-4289-a73a-208bfbbfc1c4" providerId="ADAL" clId="{454E239C-6005-4DC4-A29B-9623B6AF36D7}" dt="2024-09-04T18:20:28.770" v="4229" actId="1076"/>
          <ac:spMkLst>
            <pc:docMk/>
            <pc:sldMk cId="2442559795" sldId="413"/>
            <ac:spMk id="6" creationId="{EA4770E6-04E9-A744-0D16-BC9FA50ACA26}"/>
          </ac:spMkLst>
        </pc:spChg>
      </pc:sldChg>
      <pc:sldChg chg="modSp add mod">
        <pc:chgData name="Manuel van Strien" userId="622ba79d-6803-4289-a73a-208bfbbfc1c4" providerId="ADAL" clId="{454E239C-6005-4DC4-A29B-9623B6AF36D7}" dt="2024-09-04T15:07:40.772" v="2605" actId="20577"/>
        <pc:sldMkLst>
          <pc:docMk/>
          <pc:sldMk cId="2264300494" sldId="414"/>
        </pc:sldMkLst>
        <pc:spChg chg="mod">
          <ac:chgData name="Manuel van Strien" userId="622ba79d-6803-4289-a73a-208bfbbfc1c4" providerId="ADAL" clId="{454E239C-6005-4DC4-A29B-9623B6AF36D7}" dt="2024-09-03T18:55:42.166" v="2177" actId="20577"/>
          <ac:spMkLst>
            <pc:docMk/>
            <pc:sldMk cId="2264300494" sldId="414"/>
            <ac:spMk id="5" creationId="{CACDF6CD-4A3F-1989-F7B9-42394E886405}"/>
          </ac:spMkLst>
        </pc:spChg>
        <pc:spChg chg="mod">
          <ac:chgData name="Manuel van Strien" userId="622ba79d-6803-4289-a73a-208bfbbfc1c4" providerId="ADAL" clId="{454E239C-6005-4DC4-A29B-9623B6AF36D7}" dt="2024-09-04T15:07:40.772" v="2605" actId="20577"/>
          <ac:spMkLst>
            <pc:docMk/>
            <pc:sldMk cId="2264300494" sldId="414"/>
            <ac:spMk id="6" creationId="{EA4770E6-04E9-A744-0D16-BC9FA50ACA26}"/>
          </ac:spMkLst>
        </pc:spChg>
      </pc:sldChg>
      <pc:sldChg chg="modSp add mod ord modNotesTx">
        <pc:chgData name="Manuel van Strien" userId="622ba79d-6803-4289-a73a-208bfbbfc1c4" providerId="ADAL" clId="{454E239C-6005-4DC4-A29B-9623B6AF36D7}" dt="2024-09-04T15:41:22.070" v="3011" actId="6549"/>
        <pc:sldMkLst>
          <pc:docMk/>
          <pc:sldMk cId="2530032003" sldId="415"/>
        </pc:sldMkLst>
        <pc:spChg chg="mod">
          <ac:chgData name="Manuel van Strien" userId="622ba79d-6803-4289-a73a-208bfbbfc1c4" providerId="ADAL" clId="{454E239C-6005-4DC4-A29B-9623B6AF36D7}" dt="2024-09-04T15:16:39.255" v="2655" actId="20577"/>
          <ac:spMkLst>
            <pc:docMk/>
            <pc:sldMk cId="2530032003" sldId="415"/>
            <ac:spMk id="11" creationId="{BE4718BA-ED77-DF95-0AF8-F0C8AF33557A}"/>
          </ac:spMkLst>
        </pc:spChg>
      </pc:sldChg>
      <pc:sldChg chg="modSp add mod modNotesTx">
        <pc:chgData name="Manuel van Strien" userId="622ba79d-6803-4289-a73a-208bfbbfc1c4" providerId="ADAL" clId="{454E239C-6005-4DC4-A29B-9623B6AF36D7}" dt="2024-09-04T15:59:25.448" v="3988" actId="20577"/>
        <pc:sldMkLst>
          <pc:docMk/>
          <pc:sldMk cId="798767032" sldId="416"/>
        </pc:sldMkLst>
        <pc:spChg chg="mod">
          <ac:chgData name="Manuel van Strien" userId="622ba79d-6803-4289-a73a-208bfbbfc1c4" providerId="ADAL" clId="{454E239C-6005-4DC4-A29B-9623B6AF36D7}" dt="2024-09-04T15:43:38.549" v="3201" actId="20577"/>
          <ac:spMkLst>
            <pc:docMk/>
            <pc:sldMk cId="798767032" sldId="416"/>
            <ac:spMk id="5" creationId="{2F214F0F-903B-BA00-2D43-E1F127C636B1}"/>
          </ac:spMkLst>
        </pc:spChg>
        <pc:spChg chg="mod">
          <ac:chgData name="Manuel van Strien" userId="622ba79d-6803-4289-a73a-208bfbbfc1c4" providerId="ADAL" clId="{454E239C-6005-4DC4-A29B-9623B6AF36D7}" dt="2024-09-04T15:47:44.706" v="3567" actId="20577"/>
          <ac:spMkLst>
            <pc:docMk/>
            <pc:sldMk cId="798767032" sldId="416"/>
            <ac:spMk id="11" creationId="{BE4718BA-ED77-DF95-0AF8-F0C8AF33557A}"/>
          </ac:spMkLst>
        </pc:spChg>
      </pc:sldChg>
      <pc:sldChg chg="modSp add mod">
        <pc:chgData name="Manuel van Strien" userId="622ba79d-6803-4289-a73a-208bfbbfc1c4" providerId="ADAL" clId="{454E239C-6005-4DC4-A29B-9623B6AF36D7}" dt="2024-09-04T18:32:06.186" v="4252" actId="20577"/>
        <pc:sldMkLst>
          <pc:docMk/>
          <pc:sldMk cId="4202399233" sldId="417"/>
        </pc:sldMkLst>
        <pc:spChg chg="mod">
          <ac:chgData name="Manuel van Strien" userId="622ba79d-6803-4289-a73a-208bfbbfc1c4" providerId="ADAL" clId="{454E239C-6005-4DC4-A29B-9623B6AF36D7}" dt="2024-09-04T18:02:03.173" v="4019" actId="20577"/>
          <ac:spMkLst>
            <pc:docMk/>
            <pc:sldMk cId="4202399233" sldId="417"/>
            <ac:spMk id="5" creationId="{CACDF6CD-4A3F-1989-F7B9-42394E886405}"/>
          </ac:spMkLst>
        </pc:spChg>
        <pc:spChg chg="mod">
          <ac:chgData name="Manuel van Strien" userId="622ba79d-6803-4289-a73a-208bfbbfc1c4" providerId="ADAL" clId="{454E239C-6005-4DC4-A29B-9623B6AF36D7}" dt="2024-09-04T18:32:06.186" v="4252" actId="20577"/>
          <ac:spMkLst>
            <pc:docMk/>
            <pc:sldMk cId="4202399233" sldId="417"/>
            <ac:spMk id="6" creationId="{EA4770E6-04E9-A744-0D16-BC9FA50ACA26}"/>
          </ac:spMkLst>
        </pc:spChg>
      </pc:sldChg>
      <pc:sldChg chg="add del">
        <pc:chgData name="Manuel van Strien" userId="622ba79d-6803-4289-a73a-208bfbbfc1c4" providerId="ADAL" clId="{454E239C-6005-4DC4-A29B-9623B6AF36D7}" dt="2024-09-04T18:20:44.848" v="4230" actId="47"/>
        <pc:sldMkLst>
          <pc:docMk/>
          <pc:sldMk cId="416535362" sldId="418"/>
        </pc:sldMkLst>
      </pc:sldChg>
      <pc:sldChg chg="modSp add mod">
        <pc:chgData name="Manuel van Strien" userId="622ba79d-6803-4289-a73a-208bfbbfc1c4" providerId="ADAL" clId="{454E239C-6005-4DC4-A29B-9623B6AF36D7}" dt="2024-09-04T18:44:54.191" v="4548" actId="20577"/>
        <pc:sldMkLst>
          <pc:docMk/>
          <pc:sldMk cId="4141850704" sldId="418"/>
        </pc:sldMkLst>
        <pc:spChg chg="mod">
          <ac:chgData name="Manuel van Strien" userId="622ba79d-6803-4289-a73a-208bfbbfc1c4" providerId="ADAL" clId="{454E239C-6005-4DC4-A29B-9623B6AF36D7}" dt="2024-09-04T18:31:54.055" v="4246" actId="20577"/>
          <ac:spMkLst>
            <pc:docMk/>
            <pc:sldMk cId="4141850704" sldId="418"/>
            <ac:spMk id="5" creationId="{CACDF6CD-4A3F-1989-F7B9-42394E886405}"/>
          </ac:spMkLst>
        </pc:spChg>
        <pc:spChg chg="mod">
          <ac:chgData name="Manuel van Strien" userId="622ba79d-6803-4289-a73a-208bfbbfc1c4" providerId="ADAL" clId="{454E239C-6005-4DC4-A29B-9623B6AF36D7}" dt="2024-09-04T18:44:54.191" v="4548" actId="20577"/>
          <ac:spMkLst>
            <pc:docMk/>
            <pc:sldMk cId="4141850704" sldId="418"/>
            <ac:spMk id="6" creationId="{EA4770E6-04E9-A744-0D16-BC9FA50ACA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54C8D1A5-AE9B-B34B-B2FA-2BEBB9E0F595}" type="datetimeFigureOut">
              <a:rPr lang="en-NL" smtClean="0"/>
              <a:pPr/>
              <a:t>09/05/2024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3DC4559-55BD-1C4F-A291-D698BC784832}" type="slidenum">
              <a:rPr lang="en-NL" smtClean="0"/>
              <a:pPr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797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5770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9050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6548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/>
              <a:t>Attribuut kan alleen een waarde krijgen bij initialisatie</a:t>
            </a:r>
          </a:p>
          <a:p>
            <a:pPr marL="171450" indent="-171450">
              <a:buFontTx/>
              <a:buChar char="-"/>
            </a:pPr>
            <a:r>
              <a:rPr lang="nl-NL"/>
              <a:t>Kan daar na niet meer wijzigen</a:t>
            </a:r>
          </a:p>
          <a:p>
            <a:pPr marL="171450" indent="-171450">
              <a:buFontTx/>
              <a:buChar char="-"/>
            </a:pPr>
            <a:r>
              <a:rPr lang="nl-NL"/>
              <a:t>Onderste stuk code geeft dus een foutmelding</a:t>
            </a:r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9497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/>
              <a:t>Attribuut kan alleen een waarde krijgen bij initialisatie</a:t>
            </a:r>
          </a:p>
          <a:p>
            <a:pPr marL="171450" indent="-171450">
              <a:buFontTx/>
              <a:buChar char="-"/>
            </a:pPr>
            <a:r>
              <a:rPr lang="nl-NL"/>
              <a:t>Kan daar na niet meer wijzigen</a:t>
            </a:r>
          </a:p>
          <a:p>
            <a:pPr marL="171450" indent="-171450">
              <a:buFontTx/>
              <a:buChar char="-"/>
            </a:pPr>
            <a:r>
              <a:rPr lang="nl-NL"/>
              <a:t>Onderste stuk code geeft dus een foutmelding</a:t>
            </a:r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76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/>
              <a:t>Array typisch gebruiken als het een </a:t>
            </a:r>
            <a:r>
              <a:rPr lang="nl-NL" err="1"/>
              <a:t>fixed</a:t>
            </a:r>
            <a:r>
              <a:rPr lang="nl-NL"/>
              <a:t> aantal elementen is</a:t>
            </a:r>
          </a:p>
          <a:p>
            <a:pPr marL="171450" indent="-171450">
              <a:buFontTx/>
              <a:buChar char="-"/>
            </a:pPr>
            <a:r>
              <a:rPr lang="nl-NL"/>
              <a:t>Array sneller/</a:t>
            </a:r>
            <a:r>
              <a:rPr lang="nl-NL" err="1"/>
              <a:t>efficienter</a:t>
            </a:r>
            <a:endParaRPr lang="nl-NL"/>
          </a:p>
          <a:p>
            <a:pPr marL="171450" indent="-171450">
              <a:buFontTx/>
              <a:buChar char="-"/>
            </a:pPr>
            <a:r>
              <a:rPr lang="nl-NL"/>
              <a:t>List als het dynamisch gaat groeien en onbekend is hoeveel ‘het’ er worden</a:t>
            </a:r>
          </a:p>
          <a:p>
            <a:pPr marL="171450" indent="-171450">
              <a:buFontTx/>
              <a:buChar char="-"/>
            </a:pPr>
            <a:r>
              <a:rPr lang="nl-NL"/>
              <a:t>List flexibeler</a:t>
            </a:r>
          </a:p>
          <a:p>
            <a:pPr marL="171450" indent="-171450">
              <a:buFontTx/>
              <a:buChar char="-"/>
            </a:pPr>
            <a:r>
              <a:rPr lang="nl-NL"/>
              <a:t>In beide gevallen vergelijkbare mogelijkheden als in Java</a:t>
            </a:r>
          </a:p>
          <a:p>
            <a:pPr marL="171450" indent="-171450">
              <a:buFontTx/>
              <a:buChar char="-"/>
            </a:pPr>
            <a:r>
              <a:rPr lang="nl-NL"/>
              <a:t>Sorteren etc. van ‘eigen’ </a:t>
            </a:r>
            <a:r>
              <a:rPr lang="nl-NL" err="1"/>
              <a:t>klasses</a:t>
            </a:r>
            <a:r>
              <a:rPr lang="nl-NL"/>
              <a:t> mogelijk als je class bijvoorbeeld de interface </a:t>
            </a:r>
            <a:r>
              <a:rPr lang="nl-NL" err="1"/>
              <a:t>IComparable</a:t>
            </a:r>
            <a:r>
              <a:rPr lang="nl-NL"/>
              <a:t> </a:t>
            </a:r>
            <a:r>
              <a:rPr lang="nl-NL" err="1"/>
              <a:t>implementeerd</a:t>
            </a:r>
            <a:r>
              <a:rPr lang="nl-NL"/>
              <a:t> en dan de </a:t>
            </a:r>
            <a:r>
              <a:rPr lang="nl-NL" err="1"/>
              <a:t>CompareTo</a:t>
            </a:r>
            <a:r>
              <a:rPr lang="nl-NL"/>
              <a:t>() methode implementeert</a:t>
            </a:r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089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/>
              <a:t>Array typisch gebruiken als het een </a:t>
            </a:r>
            <a:r>
              <a:rPr lang="nl-NL" err="1"/>
              <a:t>fixed</a:t>
            </a:r>
            <a:r>
              <a:rPr lang="nl-NL"/>
              <a:t> aantal elementen is</a:t>
            </a:r>
          </a:p>
          <a:p>
            <a:pPr marL="171450" indent="-171450">
              <a:buFontTx/>
              <a:buChar char="-"/>
            </a:pPr>
            <a:r>
              <a:rPr lang="nl-NL"/>
              <a:t>Array sneller/</a:t>
            </a:r>
            <a:r>
              <a:rPr lang="nl-NL" err="1"/>
              <a:t>efficienter</a:t>
            </a:r>
            <a:endParaRPr lang="nl-NL"/>
          </a:p>
          <a:p>
            <a:pPr marL="171450" indent="-171450">
              <a:buFontTx/>
              <a:buChar char="-"/>
            </a:pPr>
            <a:r>
              <a:rPr lang="nl-NL"/>
              <a:t>List als het dynamisch gaat groeien en onbekend is hoeveel ‘het’ er worden</a:t>
            </a:r>
          </a:p>
          <a:p>
            <a:pPr marL="171450" indent="-171450">
              <a:buFontTx/>
              <a:buChar char="-"/>
            </a:pPr>
            <a:r>
              <a:rPr lang="nl-NL"/>
              <a:t>List flexibeler</a:t>
            </a:r>
          </a:p>
          <a:p>
            <a:pPr marL="171450" indent="-171450">
              <a:buFontTx/>
              <a:buChar char="-"/>
            </a:pPr>
            <a:r>
              <a:rPr lang="nl-NL"/>
              <a:t>In beide gevallen vergelijkbare mogelijkheden als in Java</a:t>
            </a:r>
          </a:p>
          <a:p>
            <a:pPr marL="171450" indent="-171450">
              <a:buFontTx/>
              <a:buChar char="-"/>
            </a:pPr>
            <a:r>
              <a:rPr lang="nl-NL"/>
              <a:t>Sorteren etc. van ‘eigen’ </a:t>
            </a:r>
            <a:r>
              <a:rPr lang="nl-NL" err="1"/>
              <a:t>klasses</a:t>
            </a:r>
            <a:r>
              <a:rPr lang="nl-NL"/>
              <a:t> mogelijk als je class bijvoorbeeld de interface </a:t>
            </a:r>
            <a:r>
              <a:rPr lang="nl-NL" err="1"/>
              <a:t>IComparable</a:t>
            </a:r>
            <a:r>
              <a:rPr lang="nl-NL"/>
              <a:t> </a:t>
            </a:r>
            <a:r>
              <a:rPr lang="nl-NL" err="1"/>
              <a:t>implementeerd</a:t>
            </a:r>
            <a:r>
              <a:rPr lang="nl-NL"/>
              <a:t> en dan de </a:t>
            </a:r>
            <a:r>
              <a:rPr lang="nl-NL" err="1"/>
              <a:t>CompareTo</a:t>
            </a:r>
            <a:r>
              <a:rPr lang="nl-NL"/>
              <a:t>() methode implementeert</a:t>
            </a:r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5408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2998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1974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/>
              <a:t>Let op benoemen: USING om resources af te sluiten  (automatische ‘</a:t>
            </a:r>
            <a:r>
              <a:rPr lang="nl-NL" err="1"/>
              <a:t>dispose</a:t>
            </a:r>
            <a:r>
              <a:rPr lang="nl-NL"/>
              <a:t>’ daarover later meer</a:t>
            </a:r>
          </a:p>
          <a:p>
            <a:pPr marL="171450" indent="-171450">
              <a:buFontTx/>
              <a:buChar char="-"/>
            </a:pPr>
            <a:r>
              <a:rPr lang="nl-NL"/>
              <a:t>Verschillende manieren om een bestand te openen</a:t>
            </a:r>
          </a:p>
          <a:p>
            <a:pPr marL="171450" indent="-171450">
              <a:buFontTx/>
              <a:buChar char="-"/>
            </a:pPr>
            <a:r>
              <a:rPr lang="nl-NL" err="1"/>
              <a:t>FileMode.Create</a:t>
            </a:r>
            <a:r>
              <a:rPr lang="nl-NL"/>
              <a:t> (of </a:t>
            </a:r>
            <a:r>
              <a:rPr lang="nl-NL" err="1"/>
              <a:t>CreateNew</a:t>
            </a:r>
            <a:r>
              <a:rPr lang="nl-NL"/>
              <a:t>, Open, </a:t>
            </a:r>
            <a:r>
              <a:rPr lang="nl-NL" err="1"/>
              <a:t>OpenOrCreate</a:t>
            </a:r>
            <a:r>
              <a:rPr lang="nl-NL"/>
              <a:t>, </a:t>
            </a:r>
            <a:r>
              <a:rPr lang="nl-NL" err="1"/>
              <a:t>Truncate</a:t>
            </a:r>
            <a:r>
              <a:rPr lang="nl-NL"/>
              <a:t>, Append)</a:t>
            </a:r>
          </a:p>
          <a:p>
            <a:pPr marL="171450" indent="-171450">
              <a:buFontTx/>
              <a:buChar char="-"/>
            </a:pPr>
            <a:r>
              <a:rPr lang="nl-NL" err="1"/>
              <a:t>FileAccess</a:t>
            </a:r>
            <a:r>
              <a:rPr lang="nl-NL"/>
              <a:t> (Read, Write, </a:t>
            </a:r>
            <a:r>
              <a:rPr lang="nl-NL" err="1"/>
              <a:t>ReadWrite</a:t>
            </a:r>
            <a:r>
              <a:rPr lang="nl-NL"/>
              <a:t>)</a:t>
            </a:r>
          </a:p>
          <a:p>
            <a:pPr marL="171450" indent="-171450">
              <a:buFontTx/>
              <a:buChar char="-"/>
            </a:pPr>
            <a:r>
              <a:rPr lang="nl-NL" err="1"/>
              <a:t>FileShare.None</a:t>
            </a:r>
            <a:r>
              <a:rPr lang="nl-NL"/>
              <a:t> (</a:t>
            </a:r>
            <a:r>
              <a:rPr lang="nl-NL" err="1"/>
              <a:t>standaar</a:t>
            </a:r>
            <a:r>
              <a:rPr lang="nl-NL"/>
              <a:t> is Read als je hem weg laat, kan ook: Write, </a:t>
            </a:r>
            <a:r>
              <a:rPr lang="nl-NL" err="1"/>
              <a:t>ReadWrite</a:t>
            </a:r>
            <a:r>
              <a:rPr lang="nl-NL"/>
              <a:t> Delete)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/>
              <a:t>Extra:  </a:t>
            </a:r>
            <a:r>
              <a:rPr lang="nl-NL" err="1"/>
              <a:t>bufferSize</a:t>
            </a:r>
            <a:r>
              <a:rPr lang="nl-NL"/>
              <a:t>, </a:t>
            </a:r>
            <a:r>
              <a:rPr lang="nl-NL" err="1"/>
              <a:t>useAsync</a:t>
            </a:r>
            <a:endParaRPr lang="nl-NL"/>
          </a:p>
          <a:p>
            <a:pPr marL="171450" indent="-171450">
              <a:buFontTx/>
              <a:buChar char="-"/>
            </a:pPr>
            <a:endParaRPr lang="nl-NL"/>
          </a:p>
          <a:p>
            <a:pPr marL="171450" indent="-171450">
              <a:buFontTx/>
              <a:buChar char="-"/>
            </a:pPr>
            <a:endParaRPr lang="nl-NL"/>
          </a:p>
          <a:p>
            <a:pPr marL="171450" indent="-171450">
              <a:buFontTx/>
              <a:buChar char="-"/>
            </a:pPr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8151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288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8641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5201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4335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1527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5641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67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401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329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2795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758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990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7252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 - korte uitleg hexadecimaal dus 16-tallig talstelsel</a:t>
            </a:r>
          </a:p>
          <a:p>
            <a:r>
              <a:rPr lang="nl-NL"/>
              <a:t> -   https://nl.wikipedia.org/wiki/Hexadecimaal_talstelsel</a:t>
            </a:r>
          </a:p>
          <a:p>
            <a:r>
              <a:rPr lang="nl-NL"/>
              <a:t> - ToString() heeft format </a:t>
            </a:r>
            <a:r>
              <a:rPr lang="nl-NL" err="1"/>
              <a:t>specifiers</a:t>
            </a:r>
            <a:r>
              <a:rPr lang="nl-NL"/>
              <a:t> 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4559-55BD-1C4F-A291-D698BC784832}" type="slidenum">
              <a:rPr lang="en-NL" smtClean="0"/>
              <a:pPr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5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hyperlink" Target="mailto:e-mailadres@hhs.nl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quangle 2A">
            <a:extLst>
              <a:ext uri="{FF2B5EF4-FFF2-40B4-BE49-F238E27FC236}">
                <a16:creationId xmlns:a16="http://schemas.microsoft.com/office/drawing/2014/main" id="{84D941D8-B490-7E46-8256-6FE975B715E5}"/>
              </a:ext>
            </a:extLst>
          </p:cNvPr>
          <p:cNvSpPr>
            <a:spLocks noChangeAspect="1"/>
          </p:cNvSpPr>
          <p:nvPr userDrawn="1"/>
        </p:nvSpPr>
        <p:spPr>
          <a:xfrm>
            <a:off x="10359119" y="172772"/>
            <a:ext cx="1440000" cy="1440000"/>
          </a:xfrm>
          <a:custGeom>
            <a:avLst/>
            <a:gdLst>
              <a:gd name="connsiteX0" fmla="*/ 0 w 1808050"/>
              <a:gd name="connsiteY0" fmla="*/ 112950 h 1808050"/>
              <a:gd name="connsiteX1" fmla="*/ 112950 w 1808050"/>
              <a:gd name="connsiteY1" fmla="*/ 1695006 h 1808050"/>
              <a:gd name="connsiteX2" fmla="*/ 1695006 w 1808050"/>
              <a:gd name="connsiteY2" fmla="*/ 1808051 h 1808050"/>
              <a:gd name="connsiteX3" fmla="*/ 1808051 w 1808050"/>
              <a:gd name="connsiteY3" fmla="*/ 0 h 1808050"/>
              <a:gd name="connsiteX4" fmla="*/ 0 w 1808050"/>
              <a:gd name="connsiteY4" fmla="*/ 11295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0" y="112950"/>
                </a:moveTo>
                <a:lnTo>
                  <a:pt x="112950" y="1695006"/>
                </a:lnTo>
                <a:lnTo>
                  <a:pt x="1695006" y="1808051"/>
                </a:lnTo>
                <a:lnTo>
                  <a:pt x="1808051" y="0"/>
                </a:lnTo>
                <a:lnTo>
                  <a:pt x="0" y="112950"/>
                </a:lnTo>
                <a:close/>
              </a:path>
            </a:pathLst>
          </a:custGeom>
          <a:solidFill>
            <a:schemeClr val="accent2"/>
          </a:solidFill>
          <a:ln w="9475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sp>
        <p:nvSpPr>
          <p:cNvPr id="12" name="Squangle 1A">
            <a:extLst>
              <a:ext uri="{FF2B5EF4-FFF2-40B4-BE49-F238E27FC236}">
                <a16:creationId xmlns:a16="http://schemas.microsoft.com/office/drawing/2014/main" id="{9D9D6801-56FE-3D40-A3CF-74D6692D5104}"/>
              </a:ext>
            </a:extLst>
          </p:cNvPr>
          <p:cNvSpPr>
            <a:spLocks noChangeAspect="1"/>
          </p:cNvSpPr>
          <p:nvPr userDrawn="1"/>
        </p:nvSpPr>
        <p:spPr>
          <a:xfrm>
            <a:off x="1127397" y="4411585"/>
            <a:ext cx="2005090" cy="2005090"/>
          </a:xfrm>
          <a:custGeom>
            <a:avLst/>
            <a:gdLst>
              <a:gd name="connsiteX0" fmla="*/ 0 w 1808050"/>
              <a:gd name="connsiteY0" fmla="*/ 0 h 1808050"/>
              <a:gd name="connsiteX1" fmla="*/ 112950 w 1808050"/>
              <a:gd name="connsiteY1" fmla="*/ 1808051 h 1808050"/>
              <a:gd name="connsiteX2" fmla="*/ 1695006 w 1808050"/>
              <a:gd name="connsiteY2" fmla="*/ 1695006 h 1808050"/>
              <a:gd name="connsiteX3" fmla="*/ 1808051 w 1808050"/>
              <a:gd name="connsiteY3" fmla="*/ 112950 h 1808050"/>
              <a:gd name="connsiteX4" fmla="*/ 0 w 1808050"/>
              <a:gd name="connsiteY4" fmla="*/ 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0" y="0"/>
                </a:moveTo>
                <a:lnTo>
                  <a:pt x="112950" y="1808051"/>
                </a:lnTo>
                <a:lnTo>
                  <a:pt x="1695006" y="1695006"/>
                </a:lnTo>
                <a:lnTo>
                  <a:pt x="1808051" y="1129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475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sp>
        <p:nvSpPr>
          <p:cNvPr id="13" name="Picture placeholder">
            <a:extLst>
              <a:ext uri="{FF2B5EF4-FFF2-40B4-BE49-F238E27FC236}">
                <a16:creationId xmlns:a16="http://schemas.microsoft.com/office/drawing/2014/main" id="{4CBFDBBA-EB73-9D4C-8AF5-2293238BD99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95325" y="426632"/>
            <a:ext cx="10808606" cy="4876652"/>
          </a:xfrm>
          <a:custGeom>
            <a:avLst/>
            <a:gdLst>
              <a:gd name="connsiteX0" fmla="*/ 3506165 w 3619310"/>
              <a:gd name="connsiteY0" fmla="*/ 0 h 1808051"/>
              <a:gd name="connsiteX1" fmla="*/ 3619310 w 3619310"/>
              <a:gd name="connsiteY1" fmla="*/ 1808051 h 1808051"/>
              <a:gd name="connsiteX2" fmla="*/ 0 w 3619310"/>
              <a:gd name="connsiteY2" fmla="*/ 1695006 h 1808051"/>
              <a:gd name="connsiteX3" fmla="*/ 113145 w 3619310"/>
              <a:gd name="connsiteY3" fmla="*/ 112950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310" h="1808051">
                <a:moveTo>
                  <a:pt x="3506165" y="0"/>
                </a:moveTo>
                <a:lnTo>
                  <a:pt x="3619310" y="1808051"/>
                </a:lnTo>
                <a:lnTo>
                  <a:pt x="0" y="1695006"/>
                </a:lnTo>
                <a:lnTo>
                  <a:pt x="113145" y="112950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14" name="HHs-logo-NL">
            <a:extLst>
              <a:ext uri="{FF2B5EF4-FFF2-40B4-BE49-F238E27FC236}">
                <a16:creationId xmlns:a16="http://schemas.microsoft.com/office/drawing/2014/main" id="{F992E770-14DD-F845-8CB7-01E74ABFAC44}"/>
              </a:ext>
            </a:extLst>
          </p:cNvPr>
          <p:cNvSpPr>
            <a:spLocks noChangeAspect="1"/>
          </p:cNvSpPr>
          <p:nvPr userDrawn="1"/>
        </p:nvSpPr>
        <p:spPr>
          <a:xfrm>
            <a:off x="8256675" y="5743635"/>
            <a:ext cx="3240000" cy="687734"/>
          </a:xfrm>
          <a:custGeom>
            <a:avLst/>
            <a:gdLst>
              <a:gd name="connsiteX0" fmla="*/ 748859 w 3605978"/>
              <a:gd name="connsiteY0" fmla="*/ 405876 h 765418"/>
              <a:gd name="connsiteX1" fmla="*/ 655615 w 3605978"/>
              <a:gd name="connsiteY1" fmla="*/ 405876 h 765418"/>
              <a:gd name="connsiteX2" fmla="*/ 655615 w 3605978"/>
              <a:gd name="connsiteY2" fmla="*/ 11065 h 765418"/>
              <a:gd name="connsiteX3" fmla="*/ 748859 w 3605978"/>
              <a:gd name="connsiteY3" fmla="*/ 11065 h 765418"/>
              <a:gd name="connsiteX4" fmla="*/ 748859 w 3605978"/>
              <a:gd name="connsiteY4" fmla="*/ 163895 h 765418"/>
              <a:gd name="connsiteX5" fmla="*/ 887389 w 3605978"/>
              <a:gd name="connsiteY5" fmla="*/ 163895 h 765418"/>
              <a:gd name="connsiteX6" fmla="*/ 887389 w 3605978"/>
              <a:gd name="connsiteY6" fmla="*/ 11065 h 765418"/>
              <a:gd name="connsiteX7" fmla="*/ 980632 w 3605978"/>
              <a:gd name="connsiteY7" fmla="*/ 11065 h 765418"/>
              <a:gd name="connsiteX8" fmla="*/ 980632 w 3605978"/>
              <a:gd name="connsiteY8" fmla="*/ 405876 h 765418"/>
              <a:gd name="connsiteX9" fmla="*/ 887389 w 3605978"/>
              <a:gd name="connsiteY9" fmla="*/ 405876 h 765418"/>
              <a:gd name="connsiteX10" fmla="*/ 887389 w 3605978"/>
              <a:gd name="connsiteY10" fmla="*/ 238654 h 765418"/>
              <a:gd name="connsiteX11" fmla="*/ 748859 w 3605978"/>
              <a:gd name="connsiteY11" fmla="*/ 238654 h 765418"/>
              <a:gd name="connsiteX12" fmla="*/ 1084562 w 3605978"/>
              <a:gd name="connsiteY12" fmla="*/ 761461 h 765418"/>
              <a:gd name="connsiteX13" fmla="*/ 1060901 w 3605978"/>
              <a:gd name="connsiteY13" fmla="*/ 761461 h 765418"/>
              <a:gd name="connsiteX14" fmla="*/ 1060901 w 3605978"/>
              <a:gd name="connsiteY14" fmla="*/ 564947 h 765418"/>
              <a:gd name="connsiteX15" fmla="*/ 1084562 w 3605978"/>
              <a:gd name="connsiteY15" fmla="*/ 564947 h 765418"/>
              <a:gd name="connsiteX16" fmla="*/ 1084562 w 3605978"/>
              <a:gd name="connsiteY16" fmla="*/ 648621 h 765418"/>
              <a:gd name="connsiteX17" fmla="*/ 1182512 w 3605978"/>
              <a:gd name="connsiteY17" fmla="*/ 648621 h 765418"/>
              <a:gd name="connsiteX18" fmla="*/ 1182512 w 3605978"/>
              <a:gd name="connsiteY18" fmla="*/ 564947 h 765418"/>
              <a:gd name="connsiteX19" fmla="*/ 1206046 w 3605978"/>
              <a:gd name="connsiteY19" fmla="*/ 564947 h 765418"/>
              <a:gd name="connsiteX20" fmla="*/ 1206046 w 3605978"/>
              <a:gd name="connsiteY20" fmla="*/ 761461 h 765418"/>
              <a:gd name="connsiteX21" fmla="*/ 1182512 w 3605978"/>
              <a:gd name="connsiteY21" fmla="*/ 761461 h 765418"/>
              <a:gd name="connsiteX22" fmla="*/ 1182512 w 3605978"/>
              <a:gd name="connsiteY22" fmla="*/ 669635 h 765418"/>
              <a:gd name="connsiteX23" fmla="*/ 1084562 w 3605978"/>
              <a:gd name="connsiteY23" fmla="*/ 669635 h 765418"/>
              <a:gd name="connsiteX24" fmla="*/ 1411106 w 3605978"/>
              <a:gd name="connsiteY24" fmla="*/ 765282 h 765418"/>
              <a:gd name="connsiteX25" fmla="*/ 1329057 w 3605978"/>
              <a:gd name="connsiteY25" fmla="*/ 663395 h 765418"/>
              <a:gd name="connsiteX26" fmla="*/ 1416322 w 3605978"/>
              <a:gd name="connsiteY26" fmla="*/ 561508 h 765418"/>
              <a:gd name="connsiteX27" fmla="*/ 1498371 w 3605978"/>
              <a:gd name="connsiteY27" fmla="*/ 663395 h 765418"/>
              <a:gd name="connsiteX28" fmla="*/ 1410852 w 3605978"/>
              <a:gd name="connsiteY28" fmla="*/ 765282 h 765418"/>
              <a:gd name="connsiteX29" fmla="*/ 1411106 w 3605978"/>
              <a:gd name="connsiteY29" fmla="*/ 581885 h 765418"/>
              <a:gd name="connsiteX30" fmla="*/ 1352717 w 3605978"/>
              <a:gd name="connsiteY30" fmla="*/ 666069 h 765418"/>
              <a:gd name="connsiteX31" fmla="*/ 1417594 w 3605978"/>
              <a:gd name="connsiteY31" fmla="*/ 745414 h 765418"/>
              <a:gd name="connsiteX32" fmla="*/ 1474201 w 3605978"/>
              <a:gd name="connsiteY32" fmla="*/ 661357 h 765418"/>
              <a:gd name="connsiteX33" fmla="*/ 1411106 w 3605978"/>
              <a:gd name="connsiteY33" fmla="*/ 581885 h 765418"/>
              <a:gd name="connsiteX34" fmla="*/ 1745664 w 3605978"/>
              <a:gd name="connsiteY34" fmla="*/ 594621 h 765418"/>
              <a:gd name="connsiteX35" fmla="*/ 1697198 w 3605978"/>
              <a:gd name="connsiteY35" fmla="*/ 581885 h 765418"/>
              <a:gd name="connsiteX36" fmla="*/ 1638809 w 3605978"/>
              <a:gd name="connsiteY36" fmla="*/ 666069 h 765418"/>
              <a:gd name="connsiteX37" fmla="*/ 1703685 w 3605978"/>
              <a:gd name="connsiteY37" fmla="*/ 745414 h 765418"/>
              <a:gd name="connsiteX38" fmla="*/ 1748845 w 3605978"/>
              <a:gd name="connsiteY38" fmla="*/ 724782 h 765418"/>
              <a:gd name="connsiteX39" fmla="*/ 1748845 w 3605978"/>
              <a:gd name="connsiteY39" fmla="*/ 679951 h 765418"/>
              <a:gd name="connsiteX40" fmla="*/ 1696943 w 3605978"/>
              <a:gd name="connsiteY40" fmla="*/ 679951 h 765418"/>
              <a:gd name="connsiteX41" fmla="*/ 1696943 w 3605978"/>
              <a:gd name="connsiteY41" fmla="*/ 659574 h 765418"/>
              <a:gd name="connsiteX42" fmla="*/ 1773269 w 3605978"/>
              <a:gd name="connsiteY42" fmla="*/ 659574 h 765418"/>
              <a:gd name="connsiteX43" fmla="*/ 1773269 w 3605978"/>
              <a:gd name="connsiteY43" fmla="*/ 732168 h 765418"/>
              <a:gd name="connsiteX44" fmla="*/ 1696943 w 3605978"/>
              <a:gd name="connsiteY44" fmla="*/ 765282 h 765418"/>
              <a:gd name="connsiteX45" fmla="*/ 1614894 w 3605978"/>
              <a:gd name="connsiteY45" fmla="*/ 663395 h 765418"/>
              <a:gd name="connsiteX46" fmla="*/ 1702286 w 3605978"/>
              <a:gd name="connsiteY46" fmla="*/ 561508 h 765418"/>
              <a:gd name="connsiteX47" fmla="*/ 1758894 w 3605978"/>
              <a:gd name="connsiteY47" fmla="*/ 576791 h 765418"/>
              <a:gd name="connsiteX48" fmla="*/ 1902258 w 3605978"/>
              <a:gd name="connsiteY48" fmla="*/ 565074 h 765418"/>
              <a:gd name="connsiteX49" fmla="*/ 2021452 w 3605978"/>
              <a:gd name="connsiteY49" fmla="*/ 565074 h 765418"/>
              <a:gd name="connsiteX50" fmla="*/ 2021452 w 3605978"/>
              <a:gd name="connsiteY50" fmla="*/ 586088 h 765418"/>
              <a:gd name="connsiteX51" fmla="*/ 1926173 w 3605978"/>
              <a:gd name="connsiteY51" fmla="*/ 586088 h 765418"/>
              <a:gd name="connsiteX52" fmla="*/ 1926173 w 3605978"/>
              <a:gd name="connsiteY52" fmla="*/ 646074 h 765418"/>
              <a:gd name="connsiteX53" fmla="*/ 2003134 w 3605978"/>
              <a:gd name="connsiteY53" fmla="*/ 646074 h 765418"/>
              <a:gd name="connsiteX54" fmla="*/ 2003134 w 3605978"/>
              <a:gd name="connsiteY54" fmla="*/ 667088 h 765418"/>
              <a:gd name="connsiteX55" fmla="*/ 1926173 w 3605978"/>
              <a:gd name="connsiteY55" fmla="*/ 667088 h 765418"/>
              <a:gd name="connsiteX56" fmla="*/ 1926173 w 3605978"/>
              <a:gd name="connsiteY56" fmla="*/ 740574 h 765418"/>
              <a:gd name="connsiteX57" fmla="*/ 2024124 w 3605978"/>
              <a:gd name="connsiteY57" fmla="*/ 740574 h 765418"/>
              <a:gd name="connsiteX58" fmla="*/ 2027685 w 3605978"/>
              <a:gd name="connsiteY58" fmla="*/ 761588 h 765418"/>
              <a:gd name="connsiteX59" fmla="*/ 1902258 w 3605978"/>
              <a:gd name="connsiteY59" fmla="*/ 761588 h 765418"/>
              <a:gd name="connsiteX60" fmla="*/ 2141283 w 3605978"/>
              <a:gd name="connsiteY60" fmla="*/ 725800 h 765418"/>
              <a:gd name="connsiteX61" fmla="*/ 2202852 w 3605978"/>
              <a:gd name="connsiteY61" fmla="*/ 745541 h 765418"/>
              <a:gd name="connsiteX62" fmla="*/ 2246230 w 3605978"/>
              <a:gd name="connsiteY62" fmla="*/ 710517 h 765418"/>
              <a:gd name="connsiteX63" fmla="*/ 2200816 w 3605978"/>
              <a:gd name="connsiteY63" fmla="*/ 671418 h 765418"/>
              <a:gd name="connsiteX64" fmla="*/ 2143572 w 3605978"/>
              <a:gd name="connsiteY64" fmla="*/ 615890 h 765418"/>
              <a:gd name="connsiteX65" fmla="*/ 2207177 w 3605978"/>
              <a:gd name="connsiteY65" fmla="*/ 560744 h 765418"/>
              <a:gd name="connsiteX66" fmla="*/ 2265184 w 3605978"/>
              <a:gd name="connsiteY66" fmla="*/ 579593 h 765418"/>
              <a:gd name="connsiteX67" fmla="*/ 2254880 w 3605978"/>
              <a:gd name="connsiteY67" fmla="*/ 597168 h 765418"/>
              <a:gd name="connsiteX68" fmla="*/ 2207177 w 3605978"/>
              <a:gd name="connsiteY68" fmla="*/ 580357 h 765418"/>
              <a:gd name="connsiteX69" fmla="*/ 2166725 w 3605978"/>
              <a:gd name="connsiteY69" fmla="*/ 615253 h 765418"/>
              <a:gd name="connsiteX70" fmla="*/ 2214809 w 3605978"/>
              <a:gd name="connsiteY70" fmla="*/ 651805 h 765418"/>
              <a:gd name="connsiteX71" fmla="*/ 2269382 w 3605978"/>
              <a:gd name="connsiteY71" fmla="*/ 709753 h 765418"/>
              <a:gd name="connsiteX72" fmla="*/ 2202979 w 3605978"/>
              <a:gd name="connsiteY72" fmla="*/ 765282 h 765418"/>
              <a:gd name="connsiteX73" fmla="*/ 2133141 w 3605978"/>
              <a:gd name="connsiteY73" fmla="*/ 745414 h 765418"/>
              <a:gd name="connsiteX74" fmla="*/ 2509297 w 3605978"/>
              <a:gd name="connsiteY74" fmla="*/ 593984 h 765418"/>
              <a:gd name="connsiteX75" fmla="*/ 2467827 w 3605978"/>
              <a:gd name="connsiteY75" fmla="*/ 581249 h 765418"/>
              <a:gd name="connsiteX76" fmla="*/ 2406640 w 3605978"/>
              <a:gd name="connsiteY76" fmla="*/ 665433 h 765418"/>
              <a:gd name="connsiteX77" fmla="*/ 2466300 w 3605978"/>
              <a:gd name="connsiteY77" fmla="*/ 744777 h 765418"/>
              <a:gd name="connsiteX78" fmla="*/ 2515276 w 3605978"/>
              <a:gd name="connsiteY78" fmla="*/ 724145 h 765418"/>
              <a:gd name="connsiteX79" fmla="*/ 2528887 w 3605978"/>
              <a:gd name="connsiteY79" fmla="*/ 740574 h 765418"/>
              <a:gd name="connsiteX80" fmla="*/ 2463629 w 3605978"/>
              <a:gd name="connsiteY80" fmla="*/ 764772 h 765418"/>
              <a:gd name="connsiteX81" fmla="*/ 2383106 w 3605978"/>
              <a:gd name="connsiteY81" fmla="*/ 662885 h 765418"/>
              <a:gd name="connsiteX82" fmla="*/ 2472152 w 3605978"/>
              <a:gd name="connsiteY82" fmla="*/ 560999 h 765418"/>
              <a:gd name="connsiteX83" fmla="*/ 2522272 w 3605978"/>
              <a:gd name="connsiteY83" fmla="*/ 576027 h 765418"/>
              <a:gd name="connsiteX84" fmla="*/ 2667799 w 3605978"/>
              <a:gd name="connsiteY84" fmla="*/ 761461 h 765418"/>
              <a:gd name="connsiteX85" fmla="*/ 2644138 w 3605978"/>
              <a:gd name="connsiteY85" fmla="*/ 761461 h 765418"/>
              <a:gd name="connsiteX86" fmla="*/ 2644138 w 3605978"/>
              <a:gd name="connsiteY86" fmla="*/ 564947 h 765418"/>
              <a:gd name="connsiteX87" fmla="*/ 2667799 w 3605978"/>
              <a:gd name="connsiteY87" fmla="*/ 564947 h 765418"/>
              <a:gd name="connsiteX88" fmla="*/ 2667799 w 3605978"/>
              <a:gd name="connsiteY88" fmla="*/ 648621 h 765418"/>
              <a:gd name="connsiteX89" fmla="*/ 2765749 w 3605978"/>
              <a:gd name="connsiteY89" fmla="*/ 648621 h 765418"/>
              <a:gd name="connsiteX90" fmla="*/ 2765749 w 3605978"/>
              <a:gd name="connsiteY90" fmla="*/ 564947 h 765418"/>
              <a:gd name="connsiteX91" fmla="*/ 2789156 w 3605978"/>
              <a:gd name="connsiteY91" fmla="*/ 564947 h 765418"/>
              <a:gd name="connsiteX92" fmla="*/ 2789156 w 3605978"/>
              <a:gd name="connsiteY92" fmla="*/ 761461 h 765418"/>
              <a:gd name="connsiteX93" fmla="*/ 2765622 w 3605978"/>
              <a:gd name="connsiteY93" fmla="*/ 761461 h 765418"/>
              <a:gd name="connsiteX94" fmla="*/ 2765622 w 3605978"/>
              <a:gd name="connsiteY94" fmla="*/ 669635 h 765418"/>
              <a:gd name="connsiteX95" fmla="*/ 2667671 w 3605978"/>
              <a:gd name="connsiteY95" fmla="*/ 669635 h 765418"/>
              <a:gd name="connsiteX96" fmla="*/ 2994343 w 3605978"/>
              <a:gd name="connsiteY96" fmla="*/ 765282 h 765418"/>
              <a:gd name="connsiteX97" fmla="*/ 2912293 w 3605978"/>
              <a:gd name="connsiteY97" fmla="*/ 663395 h 765418"/>
              <a:gd name="connsiteX98" fmla="*/ 2999686 w 3605978"/>
              <a:gd name="connsiteY98" fmla="*/ 561508 h 765418"/>
              <a:gd name="connsiteX99" fmla="*/ 3081608 w 3605978"/>
              <a:gd name="connsiteY99" fmla="*/ 663395 h 765418"/>
              <a:gd name="connsiteX100" fmla="*/ 2994343 w 3605978"/>
              <a:gd name="connsiteY100" fmla="*/ 765282 h 765418"/>
              <a:gd name="connsiteX101" fmla="*/ 2994343 w 3605978"/>
              <a:gd name="connsiteY101" fmla="*/ 581885 h 765418"/>
              <a:gd name="connsiteX102" fmla="*/ 2935954 w 3605978"/>
              <a:gd name="connsiteY102" fmla="*/ 666069 h 765418"/>
              <a:gd name="connsiteX103" fmla="*/ 3000830 w 3605978"/>
              <a:gd name="connsiteY103" fmla="*/ 745414 h 765418"/>
              <a:gd name="connsiteX104" fmla="*/ 3057438 w 3605978"/>
              <a:gd name="connsiteY104" fmla="*/ 661357 h 765418"/>
              <a:gd name="connsiteX105" fmla="*/ 2994597 w 3605978"/>
              <a:gd name="connsiteY105" fmla="*/ 581885 h 765418"/>
              <a:gd name="connsiteX106" fmla="*/ 3280180 w 3605978"/>
              <a:gd name="connsiteY106" fmla="*/ 765282 h 765418"/>
              <a:gd name="connsiteX107" fmla="*/ 3198258 w 3605978"/>
              <a:gd name="connsiteY107" fmla="*/ 663395 h 765418"/>
              <a:gd name="connsiteX108" fmla="*/ 3285523 w 3605978"/>
              <a:gd name="connsiteY108" fmla="*/ 561508 h 765418"/>
              <a:gd name="connsiteX109" fmla="*/ 3367573 w 3605978"/>
              <a:gd name="connsiteY109" fmla="*/ 663395 h 765418"/>
              <a:gd name="connsiteX110" fmla="*/ 3280435 w 3605978"/>
              <a:gd name="connsiteY110" fmla="*/ 765282 h 765418"/>
              <a:gd name="connsiteX111" fmla="*/ 3280180 w 3605978"/>
              <a:gd name="connsiteY111" fmla="*/ 581885 h 765418"/>
              <a:gd name="connsiteX112" fmla="*/ 3221664 w 3605978"/>
              <a:gd name="connsiteY112" fmla="*/ 666069 h 765418"/>
              <a:gd name="connsiteX113" fmla="*/ 3286668 w 3605978"/>
              <a:gd name="connsiteY113" fmla="*/ 745414 h 765418"/>
              <a:gd name="connsiteX114" fmla="*/ 3343276 w 3605978"/>
              <a:gd name="connsiteY114" fmla="*/ 661357 h 765418"/>
              <a:gd name="connsiteX115" fmla="*/ 3280816 w 3605978"/>
              <a:gd name="connsiteY115" fmla="*/ 581885 h 765418"/>
              <a:gd name="connsiteX116" fmla="*/ 3516152 w 3605978"/>
              <a:gd name="connsiteY116" fmla="*/ 740574 h 765418"/>
              <a:gd name="connsiteX117" fmla="*/ 3603290 w 3605978"/>
              <a:gd name="connsiteY117" fmla="*/ 740574 h 765418"/>
              <a:gd name="connsiteX118" fmla="*/ 3605961 w 3605978"/>
              <a:gd name="connsiteY118" fmla="*/ 761588 h 765418"/>
              <a:gd name="connsiteX119" fmla="*/ 3492364 w 3605978"/>
              <a:gd name="connsiteY119" fmla="*/ 761588 h 765418"/>
              <a:gd name="connsiteX120" fmla="*/ 3492364 w 3605978"/>
              <a:gd name="connsiteY120" fmla="*/ 564947 h 765418"/>
              <a:gd name="connsiteX121" fmla="*/ 3516279 w 3605978"/>
              <a:gd name="connsiteY121" fmla="*/ 564947 h 765418"/>
              <a:gd name="connsiteX122" fmla="*/ 1633466 w 3605978"/>
              <a:gd name="connsiteY122" fmla="*/ 326150 h 765418"/>
              <a:gd name="connsiteX123" fmla="*/ 1604590 w 3605978"/>
              <a:gd name="connsiteY123" fmla="*/ 404093 h 765418"/>
              <a:gd name="connsiteX124" fmla="*/ 1504350 w 3605978"/>
              <a:gd name="connsiteY124" fmla="*/ 404093 h 765418"/>
              <a:gd name="connsiteX125" fmla="*/ 1660053 w 3605978"/>
              <a:gd name="connsiteY125" fmla="*/ 9282 h 765418"/>
              <a:gd name="connsiteX126" fmla="*/ 1742611 w 3605978"/>
              <a:gd name="connsiteY126" fmla="*/ 9282 h 765418"/>
              <a:gd name="connsiteX127" fmla="*/ 1891318 w 3605978"/>
              <a:gd name="connsiteY127" fmla="*/ 404093 h 765418"/>
              <a:gd name="connsiteX128" fmla="*/ 1788025 w 3605978"/>
              <a:gd name="connsiteY128" fmla="*/ 404093 h 765418"/>
              <a:gd name="connsiteX129" fmla="*/ 1760293 w 3605978"/>
              <a:gd name="connsiteY129" fmla="*/ 326150 h 765418"/>
              <a:gd name="connsiteX130" fmla="*/ 1739049 w 3605978"/>
              <a:gd name="connsiteY130" fmla="*/ 255211 h 765418"/>
              <a:gd name="connsiteX131" fmla="*/ 1711191 w 3605978"/>
              <a:gd name="connsiteY131" fmla="*/ 180197 h 765418"/>
              <a:gd name="connsiteX132" fmla="*/ 1698470 w 3605978"/>
              <a:gd name="connsiteY132" fmla="*/ 126961 h 765418"/>
              <a:gd name="connsiteX133" fmla="*/ 1682442 w 3605978"/>
              <a:gd name="connsiteY133" fmla="*/ 188348 h 765418"/>
              <a:gd name="connsiteX134" fmla="*/ 1657000 w 3605978"/>
              <a:gd name="connsiteY134" fmla="*/ 255083 h 765418"/>
              <a:gd name="connsiteX135" fmla="*/ 2249410 w 3605978"/>
              <a:gd name="connsiteY135" fmla="*/ 101107 h 765418"/>
              <a:gd name="connsiteX136" fmla="*/ 2153240 w 3605978"/>
              <a:gd name="connsiteY136" fmla="*/ 70414 h 765418"/>
              <a:gd name="connsiteX137" fmla="*/ 2065848 w 3605978"/>
              <a:gd name="connsiteY137" fmla="*/ 212164 h 765418"/>
              <a:gd name="connsiteX138" fmla="*/ 2165834 w 3605978"/>
              <a:gd name="connsiteY138" fmla="*/ 343725 h 765418"/>
              <a:gd name="connsiteX139" fmla="*/ 2223078 w 3605978"/>
              <a:gd name="connsiteY139" fmla="*/ 318253 h 765418"/>
              <a:gd name="connsiteX140" fmla="*/ 2223078 w 3605978"/>
              <a:gd name="connsiteY140" fmla="*/ 252027 h 765418"/>
              <a:gd name="connsiteX141" fmla="*/ 2123982 w 3605978"/>
              <a:gd name="connsiteY141" fmla="*/ 252027 h 765418"/>
              <a:gd name="connsiteX142" fmla="*/ 2123982 w 3605978"/>
              <a:gd name="connsiteY142" fmla="*/ 183635 h 765418"/>
              <a:gd name="connsiteX143" fmla="*/ 2317212 w 3605978"/>
              <a:gd name="connsiteY143" fmla="*/ 183635 h 765418"/>
              <a:gd name="connsiteX144" fmla="*/ 2317212 w 3605978"/>
              <a:gd name="connsiteY144" fmla="*/ 339013 h 765418"/>
              <a:gd name="connsiteX145" fmla="*/ 2153113 w 3605978"/>
              <a:gd name="connsiteY145" fmla="*/ 413390 h 765418"/>
              <a:gd name="connsiteX146" fmla="*/ 1971968 w 3605978"/>
              <a:gd name="connsiteY146" fmla="*/ 206687 h 765418"/>
              <a:gd name="connsiteX147" fmla="*/ 2162781 w 3605978"/>
              <a:gd name="connsiteY147" fmla="*/ -16 h 765418"/>
              <a:gd name="connsiteX148" fmla="*/ 2294187 w 3605978"/>
              <a:gd name="connsiteY148" fmla="*/ 40102 h 765418"/>
              <a:gd name="connsiteX149" fmla="*/ 2438060 w 3605978"/>
              <a:gd name="connsiteY149" fmla="*/ 300041 h 765418"/>
              <a:gd name="connsiteX150" fmla="*/ 2565269 w 3605978"/>
              <a:gd name="connsiteY150" fmla="*/ 343725 h 765418"/>
              <a:gd name="connsiteX151" fmla="*/ 2624293 w 3605978"/>
              <a:gd name="connsiteY151" fmla="*/ 296475 h 765418"/>
              <a:gd name="connsiteX152" fmla="*/ 2552293 w 3605978"/>
              <a:gd name="connsiteY152" fmla="*/ 242730 h 765418"/>
              <a:gd name="connsiteX153" fmla="*/ 2427756 w 3605978"/>
              <a:gd name="connsiteY153" fmla="*/ 119319 h 765418"/>
              <a:gd name="connsiteX154" fmla="*/ 2573537 w 3605978"/>
              <a:gd name="connsiteY154" fmla="*/ -16 h 765418"/>
              <a:gd name="connsiteX155" fmla="*/ 2712830 w 3605978"/>
              <a:gd name="connsiteY155" fmla="*/ 43668 h 765418"/>
              <a:gd name="connsiteX156" fmla="*/ 2677467 w 3605978"/>
              <a:gd name="connsiteY156" fmla="*/ 107348 h 765418"/>
              <a:gd name="connsiteX157" fmla="*/ 2574173 w 3605978"/>
              <a:gd name="connsiteY157" fmla="*/ 70796 h 765418"/>
              <a:gd name="connsiteX158" fmla="*/ 2520491 w 3605978"/>
              <a:gd name="connsiteY158" fmla="*/ 111550 h 765418"/>
              <a:gd name="connsiteX159" fmla="*/ 2596816 w 3605978"/>
              <a:gd name="connsiteY159" fmla="*/ 164659 h 765418"/>
              <a:gd name="connsiteX160" fmla="*/ 2716519 w 3605978"/>
              <a:gd name="connsiteY160" fmla="*/ 292017 h 765418"/>
              <a:gd name="connsiteX161" fmla="*/ 2559672 w 3605978"/>
              <a:gd name="connsiteY161" fmla="*/ 414282 h 765418"/>
              <a:gd name="connsiteX162" fmla="*/ 2408675 w 3605978"/>
              <a:gd name="connsiteY162" fmla="*/ 368815 h 765418"/>
              <a:gd name="connsiteX163" fmla="*/ 2838131 w 3605978"/>
              <a:gd name="connsiteY163" fmla="*/ 9409 h 765418"/>
              <a:gd name="connsiteX164" fmla="*/ 3114809 w 3605978"/>
              <a:gd name="connsiteY164" fmla="*/ 9409 h 765418"/>
              <a:gd name="connsiteX165" fmla="*/ 3114809 w 3605978"/>
              <a:gd name="connsiteY165" fmla="*/ 79711 h 765418"/>
              <a:gd name="connsiteX166" fmla="*/ 2932520 w 3605978"/>
              <a:gd name="connsiteY166" fmla="*/ 79711 h 765418"/>
              <a:gd name="connsiteX167" fmla="*/ 2932520 w 3605978"/>
              <a:gd name="connsiteY167" fmla="*/ 160074 h 765418"/>
              <a:gd name="connsiteX168" fmla="*/ 3079954 w 3605978"/>
              <a:gd name="connsiteY168" fmla="*/ 160074 h 765418"/>
              <a:gd name="connsiteX169" fmla="*/ 3079954 w 3605978"/>
              <a:gd name="connsiteY169" fmla="*/ 228593 h 765418"/>
              <a:gd name="connsiteX170" fmla="*/ 2932520 w 3605978"/>
              <a:gd name="connsiteY170" fmla="*/ 228593 h 765418"/>
              <a:gd name="connsiteX171" fmla="*/ 2932520 w 3605978"/>
              <a:gd name="connsiteY171" fmla="*/ 333664 h 765418"/>
              <a:gd name="connsiteX172" fmla="*/ 3116590 w 3605978"/>
              <a:gd name="connsiteY172" fmla="*/ 333664 h 765418"/>
              <a:gd name="connsiteX173" fmla="*/ 3126640 w 3605978"/>
              <a:gd name="connsiteY173" fmla="*/ 403966 h 765418"/>
              <a:gd name="connsiteX174" fmla="*/ 2838131 w 3605978"/>
              <a:gd name="connsiteY174" fmla="*/ 403966 h 765418"/>
              <a:gd name="connsiteX175" fmla="*/ 1071841 w 3605978"/>
              <a:gd name="connsiteY175" fmla="*/ 404602 h 765418"/>
              <a:gd name="connsiteX176" fmla="*/ 1173608 w 3605978"/>
              <a:gd name="connsiteY176" fmla="*/ 404602 h 765418"/>
              <a:gd name="connsiteX177" fmla="*/ 1312265 w 3605978"/>
              <a:gd name="connsiteY177" fmla="*/ 6225 h 765418"/>
              <a:gd name="connsiteX178" fmla="*/ 1227544 w 3605978"/>
              <a:gd name="connsiteY178" fmla="*/ 6225 h 765418"/>
              <a:gd name="connsiteX179" fmla="*/ 1310611 w 3605978"/>
              <a:gd name="connsiteY179" fmla="*/ 254574 h 765418"/>
              <a:gd name="connsiteX180" fmla="*/ 1270032 w 3605978"/>
              <a:gd name="connsiteY180" fmla="*/ 254574 h 765418"/>
              <a:gd name="connsiteX181" fmla="*/ 1244590 w 3605978"/>
              <a:gd name="connsiteY181" fmla="*/ 327296 h 765418"/>
              <a:gd name="connsiteX182" fmla="*/ 1331601 w 3605978"/>
              <a:gd name="connsiteY182" fmla="*/ 327296 h 765418"/>
              <a:gd name="connsiteX183" fmla="*/ 1357042 w 3605978"/>
              <a:gd name="connsiteY183" fmla="*/ 403711 h 765418"/>
              <a:gd name="connsiteX184" fmla="*/ 1463643 w 3605978"/>
              <a:gd name="connsiteY184" fmla="*/ 403711 h 765418"/>
              <a:gd name="connsiteX185" fmla="*/ 1335035 w 3605978"/>
              <a:gd name="connsiteY185" fmla="*/ 67612 h 765418"/>
              <a:gd name="connsiteX186" fmla="*/ 1290512 w 3605978"/>
              <a:gd name="connsiteY186" fmla="*/ 195734 h 765418"/>
              <a:gd name="connsiteX187" fmla="*/ 364 w 3605978"/>
              <a:gd name="connsiteY187" fmla="*/ 10300 h 765418"/>
              <a:gd name="connsiteX188" fmla="*/ 84067 w 3605978"/>
              <a:gd name="connsiteY188" fmla="*/ 10300 h 765418"/>
              <a:gd name="connsiteX189" fmla="*/ 189650 w 3605978"/>
              <a:gd name="connsiteY189" fmla="*/ 123777 h 765418"/>
              <a:gd name="connsiteX190" fmla="*/ 78724 w 3605978"/>
              <a:gd name="connsiteY190" fmla="*/ 237126 h 765418"/>
              <a:gd name="connsiteX191" fmla="*/ -18 w 3605978"/>
              <a:gd name="connsiteY191" fmla="*/ 237126 h 765418"/>
              <a:gd name="connsiteX192" fmla="*/ 54173 w 3605978"/>
              <a:gd name="connsiteY192" fmla="*/ 193697 h 765418"/>
              <a:gd name="connsiteX193" fmla="*/ 86102 w 3605978"/>
              <a:gd name="connsiteY193" fmla="*/ 193697 h 765418"/>
              <a:gd name="connsiteX194" fmla="*/ 135968 w 3605978"/>
              <a:gd name="connsiteY194" fmla="*/ 121739 h 765418"/>
              <a:gd name="connsiteX195" fmla="*/ 81014 w 3605978"/>
              <a:gd name="connsiteY195" fmla="*/ 53730 h 765418"/>
              <a:gd name="connsiteX196" fmla="*/ 54173 w 3605978"/>
              <a:gd name="connsiteY196" fmla="*/ 53730 h 765418"/>
              <a:gd name="connsiteX197" fmla="*/ 281495 w 3605978"/>
              <a:gd name="connsiteY197" fmla="*/ 10300 h 765418"/>
              <a:gd name="connsiteX198" fmla="*/ 440505 w 3605978"/>
              <a:gd name="connsiteY198" fmla="*/ 10300 h 765418"/>
              <a:gd name="connsiteX199" fmla="*/ 440505 w 3605978"/>
              <a:gd name="connsiteY199" fmla="*/ 50673 h 765418"/>
              <a:gd name="connsiteX200" fmla="*/ 335049 w 3605978"/>
              <a:gd name="connsiteY200" fmla="*/ 50673 h 765418"/>
              <a:gd name="connsiteX201" fmla="*/ 335049 w 3605978"/>
              <a:gd name="connsiteY201" fmla="*/ 96904 h 765418"/>
              <a:gd name="connsiteX202" fmla="*/ 419897 w 3605978"/>
              <a:gd name="connsiteY202" fmla="*/ 96904 h 765418"/>
              <a:gd name="connsiteX203" fmla="*/ 419897 w 3605978"/>
              <a:gd name="connsiteY203" fmla="*/ 136258 h 765418"/>
              <a:gd name="connsiteX204" fmla="*/ 335049 w 3605978"/>
              <a:gd name="connsiteY204" fmla="*/ 136258 h 765418"/>
              <a:gd name="connsiteX205" fmla="*/ 335049 w 3605978"/>
              <a:gd name="connsiteY205" fmla="*/ 196753 h 765418"/>
              <a:gd name="connsiteX206" fmla="*/ 440887 w 3605978"/>
              <a:gd name="connsiteY206" fmla="*/ 196753 h 765418"/>
              <a:gd name="connsiteX207" fmla="*/ 446738 w 3605978"/>
              <a:gd name="connsiteY207" fmla="*/ 237126 h 765418"/>
              <a:gd name="connsiteX208" fmla="*/ 281367 w 3605978"/>
              <a:gd name="connsiteY208" fmla="*/ 237126 h 76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3605978" h="765418">
                <a:moveTo>
                  <a:pt x="748859" y="405876"/>
                </a:moveTo>
                <a:lnTo>
                  <a:pt x="655615" y="405876"/>
                </a:lnTo>
                <a:lnTo>
                  <a:pt x="655615" y="11065"/>
                </a:lnTo>
                <a:lnTo>
                  <a:pt x="748859" y="11065"/>
                </a:lnTo>
                <a:lnTo>
                  <a:pt x="748859" y="163895"/>
                </a:lnTo>
                <a:lnTo>
                  <a:pt x="887389" y="163895"/>
                </a:lnTo>
                <a:lnTo>
                  <a:pt x="887389" y="11065"/>
                </a:lnTo>
                <a:lnTo>
                  <a:pt x="980632" y="11065"/>
                </a:lnTo>
                <a:lnTo>
                  <a:pt x="980632" y="405876"/>
                </a:lnTo>
                <a:lnTo>
                  <a:pt x="887389" y="405876"/>
                </a:lnTo>
                <a:lnTo>
                  <a:pt x="887389" y="238654"/>
                </a:lnTo>
                <a:lnTo>
                  <a:pt x="748859" y="238654"/>
                </a:lnTo>
                <a:close/>
                <a:moveTo>
                  <a:pt x="1084562" y="761461"/>
                </a:moveTo>
                <a:lnTo>
                  <a:pt x="1060901" y="761461"/>
                </a:lnTo>
                <a:lnTo>
                  <a:pt x="1060901" y="564947"/>
                </a:lnTo>
                <a:lnTo>
                  <a:pt x="1084562" y="564947"/>
                </a:lnTo>
                <a:lnTo>
                  <a:pt x="1084562" y="648621"/>
                </a:lnTo>
                <a:lnTo>
                  <a:pt x="1182512" y="648621"/>
                </a:lnTo>
                <a:lnTo>
                  <a:pt x="1182512" y="564947"/>
                </a:lnTo>
                <a:lnTo>
                  <a:pt x="1206046" y="564947"/>
                </a:lnTo>
                <a:lnTo>
                  <a:pt x="1206046" y="761461"/>
                </a:lnTo>
                <a:lnTo>
                  <a:pt x="1182512" y="761461"/>
                </a:lnTo>
                <a:lnTo>
                  <a:pt x="1182512" y="669635"/>
                </a:lnTo>
                <a:lnTo>
                  <a:pt x="1084562" y="669635"/>
                </a:lnTo>
                <a:close/>
                <a:moveTo>
                  <a:pt x="1411106" y="765282"/>
                </a:moveTo>
                <a:cubicBezTo>
                  <a:pt x="1340505" y="765282"/>
                  <a:pt x="1329057" y="718541"/>
                  <a:pt x="1329057" y="663395"/>
                </a:cubicBezTo>
                <a:cubicBezTo>
                  <a:pt x="1329057" y="608249"/>
                  <a:pt x="1349410" y="561508"/>
                  <a:pt x="1416322" y="561508"/>
                </a:cubicBezTo>
                <a:cubicBezTo>
                  <a:pt x="1486286" y="561508"/>
                  <a:pt x="1498371" y="603664"/>
                  <a:pt x="1498371" y="663395"/>
                </a:cubicBezTo>
                <a:cubicBezTo>
                  <a:pt x="1498371" y="723126"/>
                  <a:pt x="1477509" y="765282"/>
                  <a:pt x="1410852" y="765282"/>
                </a:cubicBezTo>
                <a:close/>
                <a:moveTo>
                  <a:pt x="1411106" y="581885"/>
                </a:moveTo>
                <a:cubicBezTo>
                  <a:pt x="1375742" y="581885"/>
                  <a:pt x="1352717" y="608121"/>
                  <a:pt x="1352717" y="666069"/>
                </a:cubicBezTo>
                <a:cubicBezTo>
                  <a:pt x="1352717" y="724017"/>
                  <a:pt x="1376251" y="745414"/>
                  <a:pt x="1417594" y="745414"/>
                </a:cubicBezTo>
                <a:cubicBezTo>
                  <a:pt x="1448251" y="745414"/>
                  <a:pt x="1474201" y="719942"/>
                  <a:pt x="1474201" y="661357"/>
                </a:cubicBezTo>
                <a:cubicBezTo>
                  <a:pt x="1474201" y="605192"/>
                  <a:pt x="1453466" y="581885"/>
                  <a:pt x="1411106" y="581885"/>
                </a:cubicBezTo>
                <a:close/>
                <a:moveTo>
                  <a:pt x="1745664" y="594621"/>
                </a:moveTo>
                <a:cubicBezTo>
                  <a:pt x="1731227" y="585428"/>
                  <a:pt x="1714284" y="580976"/>
                  <a:pt x="1697198" y="581885"/>
                </a:cubicBezTo>
                <a:cubicBezTo>
                  <a:pt x="1661834" y="581885"/>
                  <a:pt x="1638809" y="608121"/>
                  <a:pt x="1638809" y="666069"/>
                </a:cubicBezTo>
                <a:cubicBezTo>
                  <a:pt x="1638809" y="724017"/>
                  <a:pt x="1662470" y="745414"/>
                  <a:pt x="1703685" y="745414"/>
                </a:cubicBezTo>
                <a:cubicBezTo>
                  <a:pt x="1720821" y="744575"/>
                  <a:pt x="1736983" y="737191"/>
                  <a:pt x="1748845" y="724782"/>
                </a:cubicBezTo>
                <a:lnTo>
                  <a:pt x="1748845" y="679951"/>
                </a:lnTo>
                <a:lnTo>
                  <a:pt x="1696943" y="679951"/>
                </a:lnTo>
                <a:lnTo>
                  <a:pt x="1696943" y="659574"/>
                </a:lnTo>
                <a:lnTo>
                  <a:pt x="1773269" y="659574"/>
                </a:lnTo>
                <a:lnTo>
                  <a:pt x="1773269" y="732168"/>
                </a:lnTo>
                <a:cubicBezTo>
                  <a:pt x="1762329" y="746305"/>
                  <a:pt x="1741085" y="765282"/>
                  <a:pt x="1696943" y="765282"/>
                </a:cubicBezTo>
                <a:cubicBezTo>
                  <a:pt x="1626216" y="765282"/>
                  <a:pt x="1614894" y="718541"/>
                  <a:pt x="1614894" y="663395"/>
                </a:cubicBezTo>
                <a:cubicBezTo>
                  <a:pt x="1614894" y="608249"/>
                  <a:pt x="1635247" y="561508"/>
                  <a:pt x="1702286" y="561508"/>
                </a:cubicBezTo>
                <a:cubicBezTo>
                  <a:pt x="1722276" y="560655"/>
                  <a:pt x="1742043" y="565992"/>
                  <a:pt x="1758894" y="576791"/>
                </a:cubicBezTo>
                <a:close/>
                <a:moveTo>
                  <a:pt x="1902258" y="565074"/>
                </a:moveTo>
                <a:lnTo>
                  <a:pt x="2021452" y="565074"/>
                </a:lnTo>
                <a:lnTo>
                  <a:pt x="2021452" y="586088"/>
                </a:lnTo>
                <a:lnTo>
                  <a:pt x="1926173" y="586088"/>
                </a:lnTo>
                <a:lnTo>
                  <a:pt x="1926173" y="646074"/>
                </a:lnTo>
                <a:lnTo>
                  <a:pt x="2003134" y="646074"/>
                </a:lnTo>
                <a:lnTo>
                  <a:pt x="2003134" y="667088"/>
                </a:lnTo>
                <a:lnTo>
                  <a:pt x="1926173" y="667088"/>
                </a:lnTo>
                <a:lnTo>
                  <a:pt x="1926173" y="740574"/>
                </a:lnTo>
                <a:lnTo>
                  <a:pt x="2024124" y="740574"/>
                </a:lnTo>
                <a:lnTo>
                  <a:pt x="2027685" y="761588"/>
                </a:lnTo>
                <a:lnTo>
                  <a:pt x="1902258" y="761588"/>
                </a:lnTo>
                <a:close/>
                <a:moveTo>
                  <a:pt x="2141283" y="725800"/>
                </a:moveTo>
                <a:cubicBezTo>
                  <a:pt x="2159180" y="738783"/>
                  <a:pt x="2180752" y="745699"/>
                  <a:pt x="2202852" y="745541"/>
                </a:cubicBezTo>
                <a:cubicBezTo>
                  <a:pt x="2233763" y="745541"/>
                  <a:pt x="2246230" y="729876"/>
                  <a:pt x="2246230" y="710517"/>
                </a:cubicBezTo>
                <a:cubicBezTo>
                  <a:pt x="2246230" y="691159"/>
                  <a:pt x="2231474" y="683517"/>
                  <a:pt x="2200816" y="671418"/>
                </a:cubicBezTo>
                <a:cubicBezTo>
                  <a:pt x="2164816" y="657282"/>
                  <a:pt x="2143572" y="645183"/>
                  <a:pt x="2143572" y="615890"/>
                </a:cubicBezTo>
                <a:cubicBezTo>
                  <a:pt x="2143572" y="583159"/>
                  <a:pt x="2164816" y="560744"/>
                  <a:pt x="2207177" y="560744"/>
                </a:cubicBezTo>
                <a:cubicBezTo>
                  <a:pt x="2228069" y="560389"/>
                  <a:pt x="2248482" y="567022"/>
                  <a:pt x="2265184" y="579593"/>
                </a:cubicBezTo>
                <a:lnTo>
                  <a:pt x="2254880" y="597168"/>
                </a:lnTo>
                <a:cubicBezTo>
                  <a:pt x="2241616" y="585827"/>
                  <a:pt x="2224611" y="579835"/>
                  <a:pt x="2207177" y="580357"/>
                </a:cubicBezTo>
                <a:cubicBezTo>
                  <a:pt x="2176392" y="580357"/>
                  <a:pt x="2166725" y="596277"/>
                  <a:pt x="2166725" y="615253"/>
                </a:cubicBezTo>
                <a:cubicBezTo>
                  <a:pt x="2166725" y="630282"/>
                  <a:pt x="2185551" y="640725"/>
                  <a:pt x="2214809" y="651805"/>
                </a:cubicBezTo>
                <a:cubicBezTo>
                  <a:pt x="2244067" y="662885"/>
                  <a:pt x="2269382" y="677277"/>
                  <a:pt x="2269382" y="709753"/>
                </a:cubicBezTo>
                <a:cubicBezTo>
                  <a:pt x="2269382" y="744904"/>
                  <a:pt x="2247502" y="765282"/>
                  <a:pt x="2202979" y="765282"/>
                </a:cubicBezTo>
                <a:cubicBezTo>
                  <a:pt x="2178163" y="766420"/>
                  <a:pt x="2153651" y="759447"/>
                  <a:pt x="2133141" y="745414"/>
                </a:cubicBezTo>
                <a:close/>
                <a:moveTo>
                  <a:pt x="2509297" y="593984"/>
                </a:moveTo>
                <a:cubicBezTo>
                  <a:pt x="2497391" y="585005"/>
                  <a:pt x="2482714" y="580498"/>
                  <a:pt x="2467827" y="581249"/>
                </a:cubicBezTo>
                <a:cubicBezTo>
                  <a:pt x="2429664" y="581249"/>
                  <a:pt x="2406640" y="607484"/>
                  <a:pt x="2406640" y="665433"/>
                </a:cubicBezTo>
                <a:cubicBezTo>
                  <a:pt x="2406640" y="723381"/>
                  <a:pt x="2430300" y="744777"/>
                  <a:pt x="2466300" y="744777"/>
                </a:cubicBezTo>
                <a:cubicBezTo>
                  <a:pt x="2484752" y="744872"/>
                  <a:pt x="2502443" y="737419"/>
                  <a:pt x="2515276" y="724145"/>
                </a:cubicBezTo>
                <a:lnTo>
                  <a:pt x="2528887" y="740574"/>
                </a:lnTo>
                <a:cubicBezTo>
                  <a:pt x="2511469" y="757417"/>
                  <a:pt x="2487804" y="766193"/>
                  <a:pt x="2463629" y="764772"/>
                </a:cubicBezTo>
                <a:cubicBezTo>
                  <a:pt x="2392901" y="764772"/>
                  <a:pt x="2383106" y="718032"/>
                  <a:pt x="2383106" y="662885"/>
                </a:cubicBezTo>
                <a:cubicBezTo>
                  <a:pt x="2383106" y="607739"/>
                  <a:pt x="2402569" y="560999"/>
                  <a:pt x="2472152" y="560999"/>
                </a:cubicBezTo>
                <a:cubicBezTo>
                  <a:pt x="2490054" y="560360"/>
                  <a:pt x="2507668" y="565642"/>
                  <a:pt x="2522272" y="576027"/>
                </a:cubicBezTo>
                <a:close/>
                <a:moveTo>
                  <a:pt x="2667799" y="761461"/>
                </a:moveTo>
                <a:lnTo>
                  <a:pt x="2644138" y="761461"/>
                </a:lnTo>
                <a:lnTo>
                  <a:pt x="2644138" y="564947"/>
                </a:lnTo>
                <a:lnTo>
                  <a:pt x="2667799" y="564947"/>
                </a:lnTo>
                <a:lnTo>
                  <a:pt x="2667799" y="648621"/>
                </a:lnTo>
                <a:lnTo>
                  <a:pt x="2765749" y="648621"/>
                </a:lnTo>
                <a:lnTo>
                  <a:pt x="2765749" y="564947"/>
                </a:lnTo>
                <a:lnTo>
                  <a:pt x="2789156" y="564947"/>
                </a:lnTo>
                <a:lnTo>
                  <a:pt x="2789156" y="761461"/>
                </a:lnTo>
                <a:lnTo>
                  <a:pt x="2765622" y="761461"/>
                </a:lnTo>
                <a:lnTo>
                  <a:pt x="2765622" y="669635"/>
                </a:lnTo>
                <a:lnTo>
                  <a:pt x="2667671" y="669635"/>
                </a:lnTo>
                <a:close/>
                <a:moveTo>
                  <a:pt x="2994343" y="765282"/>
                </a:moveTo>
                <a:cubicBezTo>
                  <a:pt x="2923869" y="765282"/>
                  <a:pt x="2912293" y="718541"/>
                  <a:pt x="2912293" y="663395"/>
                </a:cubicBezTo>
                <a:cubicBezTo>
                  <a:pt x="2912293" y="608249"/>
                  <a:pt x="2932647" y="561508"/>
                  <a:pt x="2999686" y="561508"/>
                </a:cubicBezTo>
                <a:cubicBezTo>
                  <a:pt x="3069523" y="561508"/>
                  <a:pt x="3081608" y="603664"/>
                  <a:pt x="3081608" y="663395"/>
                </a:cubicBezTo>
                <a:cubicBezTo>
                  <a:pt x="3081608" y="723126"/>
                  <a:pt x="3061000" y="765282"/>
                  <a:pt x="2994343" y="765282"/>
                </a:cubicBezTo>
                <a:close/>
                <a:moveTo>
                  <a:pt x="2994343" y="581885"/>
                </a:moveTo>
                <a:cubicBezTo>
                  <a:pt x="2958979" y="581885"/>
                  <a:pt x="2935954" y="608121"/>
                  <a:pt x="2935954" y="666069"/>
                </a:cubicBezTo>
                <a:cubicBezTo>
                  <a:pt x="2935954" y="724017"/>
                  <a:pt x="2959488" y="745414"/>
                  <a:pt x="3000830" y="745414"/>
                </a:cubicBezTo>
                <a:cubicBezTo>
                  <a:pt x="3031488" y="745414"/>
                  <a:pt x="3057438" y="719942"/>
                  <a:pt x="3057438" y="661357"/>
                </a:cubicBezTo>
                <a:cubicBezTo>
                  <a:pt x="3057692" y="605192"/>
                  <a:pt x="3036830" y="581885"/>
                  <a:pt x="2994597" y="581885"/>
                </a:cubicBezTo>
                <a:close/>
                <a:moveTo>
                  <a:pt x="3280180" y="765282"/>
                </a:moveTo>
                <a:cubicBezTo>
                  <a:pt x="3209707" y="765282"/>
                  <a:pt x="3198258" y="718541"/>
                  <a:pt x="3198258" y="663395"/>
                </a:cubicBezTo>
                <a:cubicBezTo>
                  <a:pt x="3198258" y="608249"/>
                  <a:pt x="3218484" y="561508"/>
                  <a:pt x="3285523" y="561508"/>
                </a:cubicBezTo>
                <a:cubicBezTo>
                  <a:pt x="3355488" y="561508"/>
                  <a:pt x="3367573" y="603664"/>
                  <a:pt x="3367573" y="663395"/>
                </a:cubicBezTo>
                <a:cubicBezTo>
                  <a:pt x="3367573" y="723126"/>
                  <a:pt x="3347092" y="765282"/>
                  <a:pt x="3280435" y="765282"/>
                </a:cubicBezTo>
                <a:close/>
                <a:moveTo>
                  <a:pt x="3280180" y="581885"/>
                </a:moveTo>
                <a:cubicBezTo>
                  <a:pt x="3244689" y="581885"/>
                  <a:pt x="3221664" y="608121"/>
                  <a:pt x="3221664" y="666069"/>
                </a:cubicBezTo>
                <a:cubicBezTo>
                  <a:pt x="3221664" y="724017"/>
                  <a:pt x="3245325" y="745414"/>
                  <a:pt x="3286668" y="745414"/>
                </a:cubicBezTo>
                <a:cubicBezTo>
                  <a:pt x="3317325" y="745414"/>
                  <a:pt x="3343276" y="719942"/>
                  <a:pt x="3343276" y="661357"/>
                </a:cubicBezTo>
                <a:cubicBezTo>
                  <a:pt x="3343912" y="605192"/>
                  <a:pt x="3323431" y="581885"/>
                  <a:pt x="3280816" y="581885"/>
                </a:cubicBezTo>
                <a:close/>
                <a:moveTo>
                  <a:pt x="3516152" y="740574"/>
                </a:moveTo>
                <a:lnTo>
                  <a:pt x="3603290" y="740574"/>
                </a:lnTo>
                <a:lnTo>
                  <a:pt x="3605961" y="761588"/>
                </a:lnTo>
                <a:lnTo>
                  <a:pt x="3492364" y="761588"/>
                </a:lnTo>
                <a:lnTo>
                  <a:pt x="3492364" y="564947"/>
                </a:lnTo>
                <a:lnTo>
                  <a:pt x="3516279" y="564947"/>
                </a:lnTo>
                <a:close/>
                <a:moveTo>
                  <a:pt x="1633466" y="326150"/>
                </a:moveTo>
                <a:lnTo>
                  <a:pt x="1604590" y="404093"/>
                </a:lnTo>
                <a:lnTo>
                  <a:pt x="1504350" y="404093"/>
                </a:lnTo>
                <a:lnTo>
                  <a:pt x="1660053" y="9282"/>
                </a:lnTo>
                <a:lnTo>
                  <a:pt x="1742611" y="9282"/>
                </a:lnTo>
                <a:lnTo>
                  <a:pt x="1891318" y="404093"/>
                </a:lnTo>
                <a:lnTo>
                  <a:pt x="1788025" y="404093"/>
                </a:lnTo>
                <a:lnTo>
                  <a:pt x="1760293" y="326150"/>
                </a:lnTo>
                <a:close/>
                <a:moveTo>
                  <a:pt x="1739049" y="255211"/>
                </a:moveTo>
                <a:lnTo>
                  <a:pt x="1711191" y="180197"/>
                </a:lnTo>
                <a:cubicBezTo>
                  <a:pt x="1705316" y="162883"/>
                  <a:pt x="1701058" y="145062"/>
                  <a:pt x="1698470" y="126961"/>
                </a:cubicBezTo>
                <a:cubicBezTo>
                  <a:pt x="1695538" y="147979"/>
                  <a:pt x="1690159" y="168582"/>
                  <a:pt x="1682442" y="188348"/>
                </a:cubicBezTo>
                <a:lnTo>
                  <a:pt x="1657000" y="255083"/>
                </a:lnTo>
                <a:close/>
                <a:moveTo>
                  <a:pt x="2249410" y="101107"/>
                </a:moveTo>
                <a:cubicBezTo>
                  <a:pt x="2221903" y="79973"/>
                  <a:pt x="2187889" y="69117"/>
                  <a:pt x="2153240" y="70414"/>
                </a:cubicBezTo>
                <a:cubicBezTo>
                  <a:pt x="2099558" y="70414"/>
                  <a:pt x="2065848" y="119447"/>
                  <a:pt x="2065848" y="212164"/>
                </a:cubicBezTo>
                <a:cubicBezTo>
                  <a:pt x="2065848" y="304881"/>
                  <a:pt x="2102230" y="343725"/>
                  <a:pt x="2165834" y="343725"/>
                </a:cubicBezTo>
                <a:cubicBezTo>
                  <a:pt x="2187421" y="342681"/>
                  <a:pt x="2207838" y="333596"/>
                  <a:pt x="2223078" y="318253"/>
                </a:cubicBezTo>
                <a:lnTo>
                  <a:pt x="2223078" y="252027"/>
                </a:lnTo>
                <a:lnTo>
                  <a:pt x="2123982" y="252027"/>
                </a:lnTo>
                <a:lnTo>
                  <a:pt x="2123982" y="183635"/>
                </a:lnTo>
                <a:lnTo>
                  <a:pt x="2317212" y="183635"/>
                </a:lnTo>
                <a:lnTo>
                  <a:pt x="2317212" y="339013"/>
                </a:lnTo>
                <a:cubicBezTo>
                  <a:pt x="2291770" y="370852"/>
                  <a:pt x="2247502" y="413390"/>
                  <a:pt x="2153113" y="413390"/>
                </a:cubicBezTo>
                <a:cubicBezTo>
                  <a:pt x="1996774" y="413390"/>
                  <a:pt x="1971968" y="317744"/>
                  <a:pt x="1971968" y="206687"/>
                </a:cubicBezTo>
                <a:cubicBezTo>
                  <a:pt x="1971968" y="95631"/>
                  <a:pt x="2016873" y="-16"/>
                  <a:pt x="2162781" y="-16"/>
                </a:cubicBezTo>
                <a:cubicBezTo>
                  <a:pt x="2209579" y="74"/>
                  <a:pt x="2255302" y="14033"/>
                  <a:pt x="2294187" y="40102"/>
                </a:cubicBezTo>
                <a:close/>
                <a:moveTo>
                  <a:pt x="2438060" y="300041"/>
                </a:moveTo>
                <a:cubicBezTo>
                  <a:pt x="2474658" y="327936"/>
                  <a:pt x="2519274" y="343258"/>
                  <a:pt x="2565269" y="343725"/>
                </a:cubicBezTo>
                <a:cubicBezTo>
                  <a:pt x="2606611" y="343725"/>
                  <a:pt x="2624293" y="321819"/>
                  <a:pt x="2624293" y="296475"/>
                </a:cubicBezTo>
                <a:cubicBezTo>
                  <a:pt x="2624293" y="271131"/>
                  <a:pt x="2597707" y="259796"/>
                  <a:pt x="2552293" y="242730"/>
                </a:cubicBezTo>
                <a:cubicBezTo>
                  <a:pt x="2470244" y="211400"/>
                  <a:pt x="2427756" y="179050"/>
                  <a:pt x="2427756" y="119319"/>
                </a:cubicBezTo>
                <a:cubicBezTo>
                  <a:pt x="2427756" y="48381"/>
                  <a:pt x="2476223" y="-16"/>
                  <a:pt x="2573537" y="-16"/>
                </a:cubicBezTo>
                <a:cubicBezTo>
                  <a:pt x="2623356" y="-175"/>
                  <a:pt x="2672006" y="15082"/>
                  <a:pt x="2712830" y="43668"/>
                </a:cubicBezTo>
                <a:lnTo>
                  <a:pt x="2677467" y="107348"/>
                </a:lnTo>
                <a:cubicBezTo>
                  <a:pt x="2647416" y="85182"/>
                  <a:pt x="2611462" y="72459"/>
                  <a:pt x="2574173" y="70796"/>
                </a:cubicBezTo>
                <a:cubicBezTo>
                  <a:pt x="2533466" y="70796"/>
                  <a:pt x="2520491" y="89645"/>
                  <a:pt x="2520491" y="111550"/>
                </a:cubicBezTo>
                <a:cubicBezTo>
                  <a:pt x="2520491" y="133456"/>
                  <a:pt x="2541735" y="142244"/>
                  <a:pt x="2596816" y="164659"/>
                </a:cubicBezTo>
                <a:cubicBezTo>
                  <a:pt x="2667544" y="193569"/>
                  <a:pt x="2716519" y="221333"/>
                  <a:pt x="2716519" y="292017"/>
                </a:cubicBezTo>
                <a:cubicBezTo>
                  <a:pt x="2716519" y="367668"/>
                  <a:pt x="2665636" y="414282"/>
                  <a:pt x="2559672" y="414282"/>
                </a:cubicBezTo>
                <a:cubicBezTo>
                  <a:pt x="2491233" y="414282"/>
                  <a:pt x="2439841" y="394796"/>
                  <a:pt x="2408675" y="368815"/>
                </a:cubicBezTo>
                <a:close/>
                <a:moveTo>
                  <a:pt x="2838131" y="9409"/>
                </a:moveTo>
                <a:lnTo>
                  <a:pt x="3114809" y="9409"/>
                </a:lnTo>
                <a:lnTo>
                  <a:pt x="3114809" y="79711"/>
                </a:lnTo>
                <a:lnTo>
                  <a:pt x="2932520" y="79711"/>
                </a:lnTo>
                <a:lnTo>
                  <a:pt x="2932520" y="160074"/>
                </a:lnTo>
                <a:lnTo>
                  <a:pt x="3079954" y="160074"/>
                </a:lnTo>
                <a:lnTo>
                  <a:pt x="3079954" y="228593"/>
                </a:lnTo>
                <a:lnTo>
                  <a:pt x="2932520" y="228593"/>
                </a:lnTo>
                <a:lnTo>
                  <a:pt x="2932520" y="333664"/>
                </a:lnTo>
                <a:lnTo>
                  <a:pt x="3116590" y="333664"/>
                </a:lnTo>
                <a:lnTo>
                  <a:pt x="3126640" y="403966"/>
                </a:lnTo>
                <a:lnTo>
                  <a:pt x="2838131" y="403966"/>
                </a:lnTo>
                <a:close/>
                <a:moveTo>
                  <a:pt x="1071841" y="404602"/>
                </a:moveTo>
                <a:lnTo>
                  <a:pt x="1173608" y="404602"/>
                </a:lnTo>
                <a:lnTo>
                  <a:pt x="1312265" y="6225"/>
                </a:lnTo>
                <a:lnTo>
                  <a:pt x="1227544" y="6225"/>
                </a:lnTo>
                <a:close/>
                <a:moveTo>
                  <a:pt x="1310611" y="254574"/>
                </a:moveTo>
                <a:lnTo>
                  <a:pt x="1270032" y="254574"/>
                </a:lnTo>
                <a:lnTo>
                  <a:pt x="1244590" y="327296"/>
                </a:lnTo>
                <a:lnTo>
                  <a:pt x="1331601" y="327296"/>
                </a:lnTo>
                <a:lnTo>
                  <a:pt x="1357042" y="403711"/>
                </a:lnTo>
                <a:lnTo>
                  <a:pt x="1463643" y="403711"/>
                </a:lnTo>
                <a:lnTo>
                  <a:pt x="1335035" y="67612"/>
                </a:lnTo>
                <a:lnTo>
                  <a:pt x="1290512" y="195734"/>
                </a:lnTo>
                <a:close/>
                <a:moveTo>
                  <a:pt x="364" y="10300"/>
                </a:moveTo>
                <a:lnTo>
                  <a:pt x="84067" y="10300"/>
                </a:lnTo>
                <a:cubicBezTo>
                  <a:pt x="173113" y="10300"/>
                  <a:pt x="189650" y="55131"/>
                  <a:pt x="189650" y="123777"/>
                </a:cubicBezTo>
                <a:cubicBezTo>
                  <a:pt x="189650" y="192423"/>
                  <a:pt x="161791" y="237126"/>
                  <a:pt x="78724" y="237126"/>
                </a:cubicBezTo>
                <a:lnTo>
                  <a:pt x="-18" y="237126"/>
                </a:lnTo>
                <a:close/>
                <a:moveTo>
                  <a:pt x="54173" y="193697"/>
                </a:moveTo>
                <a:lnTo>
                  <a:pt x="86102" y="193697"/>
                </a:lnTo>
                <a:cubicBezTo>
                  <a:pt x="112562" y="193697"/>
                  <a:pt x="135968" y="174720"/>
                  <a:pt x="135968" y="121739"/>
                </a:cubicBezTo>
                <a:cubicBezTo>
                  <a:pt x="135968" y="70796"/>
                  <a:pt x="117905" y="53730"/>
                  <a:pt x="81014" y="53730"/>
                </a:cubicBezTo>
                <a:lnTo>
                  <a:pt x="54173" y="53730"/>
                </a:lnTo>
                <a:close/>
                <a:moveTo>
                  <a:pt x="281495" y="10300"/>
                </a:moveTo>
                <a:lnTo>
                  <a:pt x="440505" y="10300"/>
                </a:lnTo>
                <a:lnTo>
                  <a:pt x="440505" y="50673"/>
                </a:lnTo>
                <a:lnTo>
                  <a:pt x="335049" y="50673"/>
                </a:lnTo>
                <a:lnTo>
                  <a:pt x="335049" y="96904"/>
                </a:lnTo>
                <a:lnTo>
                  <a:pt x="419897" y="96904"/>
                </a:lnTo>
                <a:lnTo>
                  <a:pt x="419897" y="136258"/>
                </a:lnTo>
                <a:lnTo>
                  <a:pt x="335049" y="136258"/>
                </a:lnTo>
                <a:lnTo>
                  <a:pt x="335049" y="196753"/>
                </a:lnTo>
                <a:lnTo>
                  <a:pt x="440887" y="196753"/>
                </a:lnTo>
                <a:lnTo>
                  <a:pt x="446738" y="237126"/>
                </a:lnTo>
                <a:lnTo>
                  <a:pt x="281367" y="237126"/>
                </a:lnTo>
                <a:close/>
              </a:path>
            </a:pathLst>
          </a:custGeom>
          <a:solidFill>
            <a:srgbClr val="FFFFFF"/>
          </a:solidFill>
          <a:ln w="12689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475221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">
            <a:extLst>
              <a:ext uri="{FF2B5EF4-FFF2-40B4-BE49-F238E27FC236}">
                <a16:creationId xmlns:a16="http://schemas.microsoft.com/office/drawing/2014/main" id="{071C4F88-906B-3140-B902-85949736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6973-6428-41DD-99AA-7A79DE0D30D6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4B6D757-D052-D643-B0F7-E66EECD1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7EA2676-FF14-D443-AECA-C83EA1B8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BD8149AF-8632-C445-A352-414B879B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3E0458D-35D8-5A4F-B9B4-32F229B8037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95324" y="1160463"/>
            <a:ext cx="10801352" cy="415074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A0B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7" name="Navigator ">
            <a:extLst>
              <a:ext uri="{FF2B5EF4-FFF2-40B4-BE49-F238E27FC236}">
                <a16:creationId xmlns:a16="http://schemas.microsoft.com/office/drawing/2014/main" id="{5C270C5B-ABD4-494A-B3C6-1E5FC2D664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60748" y="0"/>
            <a:ext cx="731252" cy="549331"/>
          </a:xfrm>
          <a:custGeom>
            <a:avLst/>
            <a:gdLst>
              <a:gd name="connsiteX0" fmla="*/ 0 w 731252"/>
              <a:gd name="connsiteY0" fmla="*/ 0 h 549331"/>
              <a:gd name="connsiteX1" fmla="*/ 731252 w 731252"/>
              <a:gd name="connsiteY1" fmla="*/ 0 h 549331"/>
              <a:gd name="connsiteX2" fmla="*/ 731252 w 731252"/>
              <a:gd name="connsiteY2" fmla="*/ 502853 h 549331"/>
              <a:gd name="connsiteX3" fmla="*/ 34317 w 731252"/>
              <a:gd name="connsiteY3" fmla="*/ 549331 h 5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52" h="549331">
                <a:moveTo>
                  <a:pt x="0" y="0"/>
                </a:moveTo>
                <a:lnTo>
                  <a:pt x="731252" y="0"/>
                </a:lnTo>
                <a:lnTo>
                  <a:pt x="731252" y="502853"/>
                </a:lnTo>
                <a:lnTo>
                  <a:pt x="34317" y="549331"/>
                </a:lnTo>
                <a:close/>
              </a:path>
            </a:pathLst>
          </a:custGeom>
          <a:solidFill>
            <a:srgbClr val="66D0E1"/>
          </a:solidFill>
        </p:spPr>
        <p:txBody>
          <a:bodyPr wrap="square">
            <a:noAutofit/>
          </a:bodyPr>
          <a:lstStyle>
            <a:lvl1pPr marL="4763" indent="0">
              <a:buNone/>
              <a:defRPr sz="100"/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9" name="Navigator Nr">
            <a:extLst>
              <a:ext uri="{FF2B5EF4-FFF2-40B4-BE49-F238E27FC236}">
                <a16:creationId xmlns:a16="http://schemas.microsoft.com/office/drawing/2014/main" id="{D22E03B2-6794-AE4C-9429-24DC0F0C5A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534775" y="66675"/>
            <a:ext cx="540000" cy="360000"/>
          </a:xfrm>
        </p:spPr>
        <p:txBody>
          <a:bodyPr>
            <a:noAutofit/>
          </a:bodyPr>
          <a:lstStyle>
            <a:lvl1pPr marL="4763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68369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">
            <a:extLst>
              <a:ext uri="{FF2B5EF4-FFF2-40B4-BE49-F238E27FC236}">
                <a16:creationId xmlns:a16="http://schemas.microsoft.com/office/drawing/2014/main" id="{96D63DB5-5A4E-8D4B-8FB4-367920CF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F153-A9CA-4762-8383-BE2B3BBACB74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9DF896C-B800-194B-B852-94B9171A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41B9B7D-38B6-D143-9381-30717FE9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C2AAED0B-117D-3944-AE5D-3576E4E4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0A7D57F1-7CB8-874A-B0AB-38678BFDB8D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95324" y="1160463"/>
            <a:ext cx="10801352" cy="415074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A0B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9349BB2E-F3FA-0C4A-8EFF-7392B779F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881187"/>
            <a:ext cx="7380288" cy="4319588"/>
          </a:xfrm>
        </p:spPr>
        <p:txBody>
          <a:bodyPr/>
          <a:lstStyle>
            <a:lvl1pPr marL="4763" indent="0">
              <a:buNone/>
              <a:defRPr/>
            </a:lvl1pPr>
            <a:lvl2pPr marL="225425" indent="-179388">
              <a:tabLst>
                <a:tab pos="174625" algn="l"/>
              </a:tabLst>
              <a:defRPr/>
            </a:lvl2pPr>
            <a:lvl3pPr marL="400050" indent="-179388">
              <a:tabLst/>
              <a:defRPr/>
            </a:lvl3pPr>
            <a:lvl4pPr marL="579438" indent="-179388">
              <a:tabLst/>
              <a:defRPr/>
            </a:lvl4pPr>
            <a:lvl5pPr marL="755650" indent="-182563">
              <a:tabLst/>
              <a:defRPr/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0297BE-6B6F-A840-A571-352729E4CEE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35975" y="1881188"/>
            <a:ext cx="3060700" cy="4068762"/>
          </a:xfrm>
          <a:solidFill>
            <a:srgbClr val="99E0EB"/>
          </a:solidFill>
        </p:spPr>
        <p:txBody>
          <a:bodyPr lIns="108000" tIns="108000" rIns="108000" bIns="108000">
            <a:normAutofit/>
          </a:bodyPr>
          <a:lstStyle>
            <a:lvl1pPr marL="3175" indent="0">
              <a:buFontTx/>
              <a:buNone/>
              <a:tabLst/>
              <a:defRPr sz="1400"/>
            </a:lvl1pPr>
            <a:lvl2pPr marL="133350" indent="-130175">
              <a:tabLst/>
              <a:defRPr sz="1400"/>
            </a:lvl2pPr>
            <a:lvl3pPr marL="266700" indent="-133350">
              <a:tabLst/>
              <a:defRPr sz="1400"/>
            </a:lvl3pPr>
            <a:lvl4pPr marL="400050" indent="-133350">
              <a:tabLst/>
              <a:defRPr sz="1400"/>
            </a:lvl4pPr>
            <a:lvl5pPr marL="533400" indent="-133350">
              <a:tabLst/>
              <a:defRPr sz="1400"/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  <p:sp>
        <p:nvSpPr>
          <p:cNvPr id="9" name="Navigator ">
            <a:extLst>
              <a:ext uri="{FF2B5EF4-FFF2-40B4-BE49-F238E27FC236}">
                <a16:creationId xmlns:a16="http://schemas.microsoft.com/office/drawing/2014/main" id="{676A20E4-A3EC-B942-ADC3-9411FB3A04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60748" y="0"/>
            <a:ext cx="731252" cy="549331"/>
          </a:xfrm>
          <a:custGeom>
            <a:avLst/>
            <a:gdLst>
              <a:gd name="connsiteX0" fmla="*/ 0 w 731252"/>
              <a:gd name="connsiteY0" fmla="*/ 0 h 549331"/>
              <a:gd name="connsiteX1" fmla="*/ 731252 w 731252"/>
              <a:gd name="connsiteY1" fmla="*/ 0 h 549331"/>
              <a:gd name="connsiteX2" fmla="*/ 731252 w 731252"/>
              <a:gd name="connsiteY2" fmla="*/ 502853 h 549331"/>
              <a:gd name="connsiteX3" fmla="*/ 34317 w 731252"/>
              <a:gd name="connsiteY3" fmla="*/ 549331 h 5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52" h="549331">
                <a:moveTo>
                  <a:pt x="0" y="0"/>
                </a:moveTo>
                <a:lnTo>
                  <a:pt x="731252" y="0"/>
                </a:lnTo>
                <a:lnTo>
                  <a:pt x="731252" y="502853"/>
                </a:lnTo>
                <a:lnTo>
                  <a:pt x="34317" y="549331"/>
                </a:lnTo>
                <a:close/>
              </a:path>
            </a:pathLst>
          </a:custGeom>
          <a:solidFill>
            <a:srgbClr val="66D0E1"/>
          </a:solidFill>
        </p:spPr>
        <p:txBody>
          <a:bodyPr wrap="square">
            <a:noAutofit/>
          </a:bodyPr>
          <a:lstStyle>
            <a:lvl1pPr marL="4763" indent="0">
              <a:buNone/>
              <a:defRPr sz="100"/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10" name="Navigator Nr">
            <a:extLst>
              <a:ext uri="{FF2B5EF4-FFF2-40B4-BE49-F238E27FC236}">
                <a16:creationId xmlns:a16="http://schemas.microsoft.com/office/drawing/2014/main" id="{FAC34F43-C93E-314C-BF25-80F57BEC39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534775" y="66675"/>
            <a:ext cx="540000" cy="360000"/>
          </a:xfrm>
        </p:spPr>
        <p:txBody>
          <a:bodyPr>
            <a:noAutofit/>
          </a:bodyPr>
          <a:lstStyle>
            <a:lvl1pPr marL="4763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5843672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">
            <a:extLst>
              <a:ext uri="{FF2B5EF4-FFF2-40B4-BE49-F238E27FC236}">
                <a16:creationId xmlns:a16="http://schemas.microsoft.com/office/drawing/2014/main" id="{68CF0B2C-3102-CF40-8CA4-8062CE3F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A51F-D809-45C3-97F3-DFD323086358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EE8AEE5-5DCF-9C45-A8D9-81616B8B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F1C8527-CFF4-AA4F-AD87-DB55143E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678A452-6137-1245-A363-F8410229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BB4B5A99-E35D-1941-B4BE-B21153849425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95324" y="1160463"/>
            <a:ext cx="10801352" cy="415074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A0B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0" name="Content Placeholder">
            <a:extLst>
              <a:ext uri="{FF2B5EF4-FFF2-40B4-BE49-F238E27FC236}">
                <a16:creationId xmlns:a16="http://schemas.microsoft.com/office/drawing/2014/main" id="{7292CADF-A249-9F42-90D8-44BA935F6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81187"/>
            <a:ext cx="5944628" cy="4319588"/>
          </a:xfrm>
        </p:spPr>
        <p:txBody>
          <a:bodyPr/>
          <a:lstStyle>
            <a:lvl1pPr marL="4763" indent="0">
              <a:buNone/>
              <a:defRPr/>
            </a:lvl1pPr>
            <a:lvl2pPr marL="225425" indent="-179388">
              <a:tabLst>
                <a:tab pos="174625" algn="l"/>
              </a:tabLst>
              <a:defRPr/>
            </a:lvl2pPr>
            <a:lvl3pPr marL="400050" indent="-179388">
              <a:tabLst/>
              <a:defRPr/>
            </a:lvl3pPr>
            <a:lvl4pPr marL="579438" indent="-179388">
              <a:tabLst/>
              <a:defRPr/>
            </a:lvl4pPr>
            <a:lvl5pPr marL="755650" indent="-182563">
              <a:tabLst/>
              <a:defRPr/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  <p:sp>
        <p:nvSpPr>
          <p:cNvPr id="11" name="Picture placeholder">
            <a:extLst>
              <a:ext uri="{FF2B5EF4-FFF2-40B4-BE49-F238E27FC236}">
                <a16:creationId xmlns:a16="http://schemas.microsoft.com/office/drawing/2014/main" id="{AA9DDCFF-243B-2645-99A8-0A678C9289D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7176675" y="1629363"/>
            <a:ext cx="4320000" cy="4320000"/>
          </a:xfrm>
          <a:custGeom>
            <a:avLst/>
            <a:gdLst>
              <a:gd name="connsiteX0" fmla="*/ 1808051 w 1808051"/>
              <a:gd name="connsiteY0" fmla="*/ 0 h 1808051"/>
              <a:gd name="connsiteX1" fmla="*/ 1695006 w 1808051"/>
              <a:gd name="connsiteY1" fmla="*/ 1808051 h 1808051"/>
              <a:gd name="connsiteX2" fmla="*/ 0 w 1808051"/>
              <a:gd name="connsiteY2" fmla="*/ 1695006 h 1808051"/>
              <a:gd name="connsiteX3" fmla="*/ 112950 w 1808051"/>
              <a:gd name="connsiteY3" fmla="*/ 113045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051" h="1808051">
                <a:moveTo>
                  <a:pt x="1808051" y="0"/>
                </a:moveTo>
                <a:lnTo>
                  <a:pt x="1695006" y="1808051"/>
                </a:lnTo>
                <a:lnTo>
                  <a:pt x="0" y="1695006"/>
                </a:lnTo>
                <a:lnTo>
                  <a:pt x="112950" y="113045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9" name="Navigator ">
            <a:extLst>
              <a:ext uri="{FF2B5EF4-FFF2-40B4-BE49-F238E27FC236}">
                <a16:creationId xmlns:a16="http://schemas.microsoft.com/office/drawing/2014/main" id="{C9BDB1A4-55B7-DA44-8D20-0D015C53C8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60748" y="0"/>
            <a:ext cx="731252" cy="549331"/>
          </a:xfrm>
          <a:custGeom>
            <a:avLst/>
            <a:gdLst>
              <a:gd name="connsiteX0" fmla="*/ 0 w 731252"/>
              <a:gd name="connsiteY0" fmla="*/ 0 h 549331"/>
              <a:gd name="connsiteX1" fmla="*/ 731252 w 731252"/>
              <a:gd name="connsiteY1" fmla="*/ 0 h 549331"/>
              <a:gd name="connsiteX2" fmla="*/ 731252 w 731252"/>
              <a:gd name="connsiteY2" fmla="*/ 502853 h 549331"/>
              <a:gd name="connsiteX3" fmla="*/ 34317 w 731252"/>
              <a:gd name="connsiteY3" fmla="*/ 549331 h 5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52" h="549331">
                <a:moveTo>
                  <a:pt x="0" y="0"/>
                </a:moveTo>
                <a:lnTo>
                  <a:pt x="731252" y="0"/>
                </a:lnTo>
                <a:lnTo>
                  <a:pt x="731252" y="502853"/>
                </a:lnTo>
                <a:lnTo>
                  <a:pt x="34317" y="549331"/>
                </a:lnTo>
                <a:close/>
              </a:path>
            </a:pathLst>
          </a:custGeom>
          <a:solidFill>
            <a:srgbClr val="66D0E1"/>
          </a:solidFill>
        </p:spPr>
        <p:txBody>
          <a:bodyPr wrap="square">
            <a:noAutofit/>
          </a:bodyPr>
          <a:lstStyle>
            <a:lvl1pPr marL="4763" indent="0">
              <a:buNone/>
              <a:defRPr sz="100"/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13" name="Navigator Nr">
            <a:extLst>
              <a:ext uri="{FF2B5EF4-FFF2-40B4-BE49-F238E27FC236}">
                <a16:creationId xmlns:a16="http://schemas.microsoft.com/office/drawing/2014/main" id="{D8BB2919-06B1-5C4F-B55A-48A3EF01F1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534775" y="66675"/>
            <a:ext cx="540000" cy="360000"/>
          </a:xfrm>
        </p:spPr>
        <p:txBody>
          <a:bodyPr>
            <a:noAutofit/>
          </a:bodyPr>
          <a:lstStyle>
            <a:lvl1pPr marL="4763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47689331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">
            <a:extLst>
              <a:ext uri="{FF2B5EF4-FFF2-40B4-BE49-F238E27FC236}">
                <a16:creationId xmlns:a16="http://schemas.microsoft.com/office/drawing/2014/main" id="{68CF0B2C-3102-CF40-8CA4-8062CE3F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CDC7-1819-46A1-A070-D8B56F939C35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EE8AEE5-5DCF-9C45-A8D9-81616B8B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F1C8527-CFF4-AA4F-AD87-DB55143E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678A452-6137-1245-A363-F8410229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49331"/>
            <a:ext cx="10801350" cy="611188"/>
          </a:xfrm>
        </p:spPr>
        <p:txBody>
          <a:bodyPr/>
          <a:lstStyle/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BB4B5A99-E35D-1941-B4BE-B21153849425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95324" y="1160463"/>
            <a:ext cx="10801352" cy="415074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A0B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0" name="Content Placeholder">
            <a:extLst>
              <a:ext uri="{FF2B5EF4-FFF2-40B4-BE49-F238E27FC236}">
                <a16:creationId xmlns:a16="http://schemas.microsoft.com/office/drawing/2014/main" id="{7292CADF-A249-9F42-90D8-44BA935F6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881187"/>
            <a:ext cx="5400676" cy="4319588"/>
          </a:xfrm>
        </p:spPr>
        <p:txBody>
          <a:bodyPr/>
          <a:lstStyle>
            <a:lvl1pPr marL="4763" indent="0">
              <a:buNone/>
              <a:defRPr/>
            </a:lvl1pPr>
            <a:lvl2pPr marL="225425" indent="-179388">
              <a:tabLst>
                <a:tab pos="174625" algn="l"/>
              </a:tabLst>
              <a:defRPr/>
            </a:lvl2pPr>
            <a:lvl3pPr marL="400050" indent="-179388">
              <a:tabLst/>
              <a:defRPr/>
            </a:lvl3pPr>
            <a:lvl4pPr marL="579438" indent="-179388">
              <a:tabLst/>
              <a:defRPr/>
            </a:lvl4pPr>
            <a:lvl5pPr marL="755650" indent="-182563">
              <a:tabLst/>
              <a:defRPr/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E8341817-5D7B-F449-B08F-303D26E48C55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6203952" y="1808532"/>
            <a:ext cx="2880000" cy="2880000"/>
          </a:xfrm>
          <a:custGeom>
            <a:avLst/>
            <a:gdLst>
              <a:gd name="connsiteX0" fmla="*/ 0 w 1808051"/>
              <a:gd name="connsiteY0" fmla="*/ 0 h 1808051"/>
              <a:gd name="connsiteX1" fmla="*/ 1808051 w 1808051"/>
              <a:gd name="connsiteY1" fmla="*/ 112950 h 1808051"/>
              <a:gd name="connsiteX2" fmla="*/ 1695006 w 1808051"/>
              <a:gd name="connsiteY2" fmla="*/ 1695006 h 1808051"/>
              <a:gd name="connsiteX3" fmla="*/ 112950 w 1808051"/>
              <a:gd name="connsiteY3" fmla="*/ 1808051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051" h="1808051">
                <a:moveTo>
                  <a:pt x="0" y="0"/>
                </a:moveTo>
                <a:lnTo>
                  <a:pt x="1808051" y="112950"/>
                </a:lnTo>
                <a:lnTo>
                  <a:pt x="1695006" y="1695006"/>
                </a:lnTo>
                <a:lnTo>
                  <a:pt x="112950" y="1808051"/>
                </a:lnTo>
                <a:close/>
              </a:path>
            </a:pathLst>
          </a:custGeom>
          <a:solidFill>
            <a:srgbClr val="CCEFF5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98DD2F9-9898-4843-A9AC-79BFFED077F8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9083952" y="1808532"/>
            <a:ext cx="2880000" cy="2880000"/>
          </a:xfrm>
          <a:custGeom>
            <a:avLst/>
            <a:gdLst>
              <a:gd name="connsiteX0" fmla="*/ 1695006 w 1808051"/>
              <a:gd name="connsiteY0" fmla="*/ 0 h 1808051"/>
              <a:gd name="connsiteX1" fmla="*/ 1808051 w 1808051"/>
              <a:gd name="connsiteY1" fmla="*/ 1808051 h 1808051"/>
              <a:gd name="connsiteX2" fmla="*/ 0 w 1808051"/>
              <a:gd name="connsiteY2" fmla="*/ 1695006 h 1808051"/>
              <a:gd name="connsiteX3" fmla="*/ 113045 w 1808051"/>
              <a:gd name="connsiteY3" fmla="*/ 112950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051" h="1808051">
                <a:moveTo>
                  <a:pt x="1695006" y="0"/>
                </a:moveTo>
                <a:lnTo>
                  <a:pt x="1808051" y="1808051"/>
                </a:lnTo>
                <a:lnTo>
                  <a:pt x="0" y="1695006"/>
                </a:lnTo>
                <a:lnTo>
                  <a:pt x="113045" y="112950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11" name="Navigator ">
            <a:extLst>
              <a:ext uri="{FF2B5EF4-FFF2-40B4-BE49-F238E27FC236}">
                <a16:creationId xmlns:a16="http://schemas.microsoft.com/office/drawing/2014/main" id="{EB916ED7-2F22-274B-8492-5E42A049BD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60748" y="0"/>
            <a:ext cx="731252" cy="549331"/>
          </a:xfrm>
          <a:custGeom>
            <a:avLst/>
            <a:gdLst>
              <a:gd name="connsiteX0" fmla="*/ 0 w 731252"/>
              <a:gd name="connsiteY0" fmla="*/ 0 h 549331"/>
              <a:gd name="connsiteX1" fmla="*/ 731252 w 731252"/>
              <a:gd name="connsiteY1" fmla="*/ 0 h 549331"/>
              <a:gd name="connsiteX2" fmla="*/ 731252 w 731252"/>
              <a:gd name="connsiteY2" fmla="*/ 502853 h 549331"/>
              <a:gd name="connsiteX3" fmla="*/ 34317 w 731252"/>
              <a:gd name="connsiteY3" fmla="*/ 549331 h 5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52" h="549331">
                <a:moveTo>
                  <a:pt x="0" y="0"/>
                </a:moveTo>
                <a:lnTo>
                  <a:pt x="731252" y="0"/>
                </a:lnTo>
                <a:lnTo>
                  <a:pt x="731252" y="502853"/>
                </a:lnTo>
                <a:lnTo>
                  <a:pt x="34317" y="549331"/>
                </a:lnTo>
                <a:close/>
              </a:path>
            </a:pathLst>
          </a:custGeom>
          <a:solidFill>
            <a:srgbClr val="66D0E1"/>
          </a:solidFill>
        </p:spPr>
        <p:txBody>
          <a:bodyPr wrap="square">
            <a:noAutofit/>
          </a:bodyPr>
          <a:lstStyle>
            <a:lvl1pPr marL="4763" indent="0">
              <a:buNone/>
              <a:defRPr sz="100"/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14" name="Navigator Nr">
            <a:extLst>
              <a:ext uri="{FF2B5EF4-FFF2-40B4-BE49-F238E27FC236}">
                <a16:creationId xmlns:a16="http://schemas.microsoft.com/office/drawing/2014/main" id="{56AA6464-5091-9D44-BF4B-B5D6501729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534775" y="66675"/>
            <a:ext cx="540000" cy="360000"/>
          </a:xfrm>
        </p:spPr>
        <p:txBody>
          <a:bodyPr>
            <a:noAutofit/>
          </a:bodyPr>
          <a:lstStyle>
            <a:lvl1pPr marL="4763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06291971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">
            <a:extLst>
              <a:ext uri="{FF2B5EF4-FFF2-40B4-BE49-F238E27FC236}">
                <a16:creationId xmlns:a16="http://schemas.microsoft.com/office/drawing/2014/main" id="{68CF0B2C-3102-CF40-8CA4-8062CE3F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AC3C-62B7-4FD9-9DC4-ACF217BB28B8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EE8AEE5-5DCF-9C45-A8D9-81616B8B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F1C8527-CFF4-AA4F-AD87-DB55143E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678A452-6137-1245-A363-F8410229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BB4B5A99-E35D-1941-B4BE-B21153849425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95324" y="1160463"/>
            <a:ext cx="10801352" cy="415074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A0B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0" name="Content Placeholder">
            <a:extLst>
              <a:ext uri="{FF2B5EF4-FFF2-40B4-BE49-F238E27FC236}">
                <a16:creationId xmlns:a16="http://schemas.microsoft.com/office/drawing/2014/main" id="{7292CADF-A249-9F42-90D8-44BA935F6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881187"/>
            <a:ext cx="5580063" cy="4319588"/>
          </a:xfrm>
        </p:spPr>
        <p:txBody>
          <a:bodyPr/>
          <a:lstStyle>
            <a:lvl1pPr marL="4763" indent="0">
              <a:buNone/>
              <a:defRPr/>
            </a:lvl1pPr>
            <a:lvl2pPr marL="225425" indent="-179388">
              <a:tabLst>
                <a:tab pos="174625" algn="l"/>
              </a:tabLst>
              <a:defRPr/>
            </a:lvl2pPr>
            <a:lvl3pPr marL="400050" indent="-179388">
              <a:tabLst/>
              <a:defRPr/>
            </a:lvl3pPr>
            <a:lvl4pPr marL="579438" indent="-179388">
              <a:tabLst/>
              <a:defRPr/>
            </a:lvl4pPr>
            <a:lvl5pPr marL="755650" indent="-182563">
              <a:tabLst/>
              <a:defRPr/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9262DD80-C607-2141-AA60-F21FD11C494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6598823" y="1734463"/>
            <a:ext cx="2340000" cy="2340000"/>
          </a:xfrm>
          <a:custGeom>
            <a:avLst/>
            <a:gdLst>
              <a:gd name="connsiteX0" fmla="*/ 112950 w 1808051"/>
              <a:gd name="connsiteY0" fmla="*/ 0 h 1808051"/>
              <a:gd name="connsiteX1" fmla="*/ 1695006 w 1808051"/>
              <a:gd name="connsiteY1" fmla="*/ 112950 h 1808051"/>
              <a:gd name="connsiteX2" fmla="*/ 1808051 w 1808051"/>
              <a:gd name="connsiteY2" fmla="*/ 1695006 h 1808051"/>
              <a:gd name="connsiteX3" fmla="*/ 0 w 1808051"/>
              <a:gd name="connsiteY3" fmla="*/ 1808051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051" h="1808051">
                <a:moveTo>
                  <a:pt x="112950" y="0"/>
                </a:moveTo>
                <a:lnTo>
                  <a:pt x="1695006" y="112950"/>
                </a:lnTo>
                <a:lnTo>
                  <a:pt x="1808051" y="1695006"/>
                </a:lnTo>
                <a:lnTo>
                  <a:pt x="0" y="1808051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07227E2-C0E7-3845-92EA-754D12AE8B0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38823" y="1734463"/>
            <a:ext cx="2340000" cy="2340000"/>
          </a:xfrm>
          <a:custGeom>
            <a:avLst/>
            <a:gdLst>
              <a:gd name="connsiteX0" fmla="*/ 1695006 w 1808051"/>
              <a:gd name="connsiteY0" fmla="*/ 0 h 1808051"/>
              <a:gd name="connsiteX1" fmla="*/ 1808051 w 1808051"/>
              <a:gd name="connsiteY1" fmla="*/ 1808051 h 1808051"/>
              <a:gd name="connsiteX2" fmla="*/ 112950 w 1808051"/>
              <a:gd name="connsiteY2" fmla="*/ 1695006 h 1808051"/>
              <a:gd name="connsiteX3" fmla="*/ 0 w 1808051"/>
              <a:gd name="connsiteY3" fmla="*/ 112950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051" h="1808051">
                <a:moveTo>
                  <a:pt x="1695006" y="0"/>
                </a:moveTo>
                <a:lnTo>
                  <a:pt x="1808051" y="1808051"/>
                </a:lnTo>
                <a:lnTo>
                  <a:pt x="112950" y="1695006"/>
                </a:lnTo>
                <a:lnTo>
                  <a:pt x="0" y="112950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60DAA44-9B7B-E941-B015-E97C518A81A4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6598823" y="4080053"/>
            <a:ext cx="2340000" cy="2340000"/>
          </a:xfrm>
          <a:custGeom>
            <a:avLst/>
            <a:gdLst>
              <a:gd name="connsiteX0" fmla="*/ 1808051 w 1808051"/>
              <a:gd name="connsiteY0" fmla="*/ 0 h 1808051"/>
              <a:gd name="connsiteX1" fmla="*/ 1695006 w 1808051"/>
              <a:gd name="connsiteY1" fmla="*/ 1808051 h 1808051"/>
              <a:gd name="connsiteX2" fmla="*/ 112950 w 1808051"/>
              <a:gd name="connsiteY2" fmla="*/ 1695006 h 1808051"/>
              <a:gd name="connsiteX3" fmla="*/ 0 w 1808051"/>
              <a:gd name="connsiteY3" fmla="*/ 112950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051" h="1808051">
                <a:moveTo>
                  <a:pt x="1808051" y="0"/>
                </a:moveTo>
                <a:lnTo>
                  <a:pt x="1695006" y="1808051"/>
                </a:lnTo>
                <a:lnTo>
                  <a:pt x="112950" y="1695006"/>
                </a:lnTo>
                <a:lnTo>
                  <a:pt x="0" y="112950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0916174-4AEC-E340-A1F4-91E88AE59E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8938823" y="4074463"/>
            <a:ext cx="2340000" cy="2340000"/>
          </a:xfrm>
          <a:custGeom>
            <a:avLst/>
            <a:gdLst>
              <a:gd name="connsiteX0" fmla="*/ 112950 w 1808051"/>
              <a:gd name="connsiteY0" fmla="*/ 0 h 1808051"/>
              <a:gd name="connsiteX1" fmla="*/ 1808051 w 1808051"/>
              <a:gd name="connsiteY1" fmla="*/ 113045 h 1808051"/>
              <a:gd name="connsiteX2" fmla="*/ 1695006 w 1808051"/>
              <a:gd name="connsiteY2" fmla="*/ 1695006 h 1808051"/>
              <a:gd name="connsiteX3" fmla="*/ 0 w 1808051"/>
              <a:gd name="connsiteY3" fmla="*/ 1808051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051" h="1808051">
                <a:moveTo>
                  <a:pt x="112950" y="0"/>
                </a:moveTo>
                <a:lnTo>
                  <a:pt x="1808051" y="113045"/>
                </a:lnTo>
                <a:lnTo>
                  <a:pt x="1695006" y="1695006"/>
                </a:lnTo>
                <a:lnTo>
                  <a:pt x="0" y="1808051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13" name="Navigator ">
            <a:extLst>
              <a:ext uri="{FF2B5EF4-FFF2-40B4-BE49-F238E27FC236}">
                <a16:creationId xmlns:a16="http://schemas.microsoft.com/office/drawing/2014/main" id="{116BE390-399B-6F4F-B5CD-45D667337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60748" y="0"/>
            <a:ext cx="731252" cy="549331"/>
          </a:xfrm>
          <a:custGeom>
            <a:avLst/>
            <a:gdLst>
              <a:gd name="connsiteX0" fmla="*/ 0 w 731252"/>
              <a:gd name="connsiteY0" fmla="*/ 0 h 549331"/>
              <a:gd name="connsiteX1" fmla="*/ 731252 w 731252"/>
              <a:gd name="connsiteY1" fmla="*/ 0 h 549331"/>
              <a:gd name="connsiteX2" fmla="*/ 731252 w 731252"/>
              <a:gd name="connsiteY2" fmla="*/ 502853 h 549331"/>
              <a:gd name="connsiteX3" fmla="*/ 34317 w 731252"/>
              <a:gd name="connsiteY3" fmla="*/ 549331 h 5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52" h="549331">
                <a:moveTo>
                  <a:pt x="0" y="0"/>
                </a:moveTo>
                <a:lnTo>
                  <a:pt x="731252" y="0"/>
                </a:lnTo>
                <a:lnTo>
                  <a:pt x="731252" y="502853"/>
                </a:lnTo>
                <a:lnTo>
                  <a:pt x="34317" y="549331"/>
                </a:lnTo>
                <a:close/>
              </a:path>
            </a:pathLst>
          </a:custGeom>
          <a:solidFill>
            <a:srgbClr val="66D0E1"/>
          </a:solidFill>
        </p:spPr>
        <p:txBody>
          <a:bodyPr wrap="square">
            <a:noAutofit/>
          </a:bodyPr>
          <a:lstStyle>
            <a:lvl1pPr marL="4763" indent="0">
              <a:buNone/>
              <a:defRPr sz="100"/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17" name="Navigator Nr">
            <a:extLst>
              <a:ext uri="{FF2B5EF4-FFF2-40B4-BE49-F238E27FC236}">
                <a16:creationId xmlns:a16="http://schemas.microsoft.com/office/drawing/2014/main" id="{43412371-5A47-5448-B515-C155C54791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534775" y="66675"/>
            <a:ext cx="540000" cy="360000"/>
          </a:xfrm>
        </p:spPr>
        <p:txBody>
          <a:bodyPr>
            <a:noAutofit/>
          </a:bodyPr>
          <a:lstStyle>
            <a:lvl1pPr marL="4763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4761413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Big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">
            <a:extLst>
              <a:ext uri="{FF2B5EF4-FFF2-40B4-BE49-F238E27FC236}">
                <a16:creationId xmlns:a16="http://schemas.microsoft.com/office/drawing/2014/main" id="{BEC0FCD4-092B-7042-9771-1C561153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B17F-A1F5-4792-9F9F-99E2BAD44A00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772A15C-A21D-3D45-8154-25FBA242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31C704BF-D321-714A-9A91-4CAA59F7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49276"/>
            <a:ext cx="6480175" cy="611188"/>
          </a:xfrm>
        </p:spPr>
        <p:txBody>
          <a:bodyPr/>
          <a:lstStyle/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90B5B1BB-AB02-1D4A-8B6A-4EBE221CD5E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5325" y="1881187"/>
            <a:ext cx="5580063" cy="4319588"/>
          </a:xfrm>
        </p:spPr>
        <p:txBody>
          <a:bodyPr/>
          <a:lstStyle>
            <a:lvl1pPr marL="4763" indent="0">
              <a:buNone/>
              <a:defRPr/>
            </a:lvl1pPr>
            <a:lvl2pPr marL="225425" indent="-179388">
              <a:tabLst>
                <a:tab pos="174625" algn="l"/>
              </a:tabLst>
              <a:defRPr/>
            </a:lvl2pPr>
            <a:lvl3pPr marL="400050" indent="-179388">
              <a:tabLst/>
              <a:defRPr/>
            </a:lvl3pPr>
            <a:lvl4pPr marL="579438" indent="-179388">
              <a:tabLst/>
              <a:defRPr/>
            </a:lvl4pPr>
            <a:lvl5pPr marL="755650" indent="-182563">
              <a:tabLst/>
              <a:defRPr/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  <p:sp>
        <p:nvSpPr>
          <p:cNvPr id="9" name="Picture Placeholder">
            <a:extLst>
              <a:ext uri="{FF2B5EF4-FFF2-40B4-BE49-F238E27FC236}">
                <a16:creationId xmlns:a16="http://schemas.microsoft.com/office/drawing/2014/main" id="{F8A894F3-2825-BA42-A504-C47DD69B127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8126" y="-1"/>
            <a:ext cx="5603874" cy="6858000"/>
          </a:xfrm>
          <a:custGeom>
            <a:avLst/>
            <a:gdLst>
              <a:gd name="connsiteX0" fmla="*/ 1057910 w 5603874"/>
              <a:gd name="connsiteY0" fmla="*/ 0 h 6858000"/>
              <a:gd name="connsiteX1" fmla="*/ 3936999 w 5603874"/>
              <a:gd name="connsiteY1" fmla="*/ 0 h 6858000"/>
              <a:gd name="connsiteX2" fmla="*/ 4908550 w 5603874"/>
              <a:gd name="connsiteY2" fmla="*/ 0 h 6858000"/>
              <a:gd name="connsiteX3" fmla="*/ 5603874 w 5603874"/>
              <a:gd name="connsiteY3" fmla="*/ 0 h 6858000"/>
              <a:gd name="connsiteX4" fmla="*/ 5603874 w 5603874"/>
              <a:gd name="connsiteY4" fmla="*/ 6858000 h 6858000"/>
              <a:gd name="connsiteX5" fmla="*/ 4908550 w 5603874"/>
              <a:gd name="connsiteY5" fmla="*/ 6858000 h 6858000"/>
              <a:gd name="connsiteX6" fmla="*/ 3936999 w 5603874"/>
              <a:gd name="connsiteY6" fmla="*/ 6858000 h 6858000"/>
              <a:gd name="connsiteX7" fmla="*/ 0 w 560387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3874" h="6858000">
                <a:moveTo>
                  <a:pt x="1057910" y="0"/>
                </a:moveTo>
                <a:lnTo>
                  <a:pt x="3936999" y="0"/>
                </a:lnTo>
                <a:lnTo>
                  <a:pt x="4908550" y="0"/>
                </a:lnTo>
                <a:lnTo>
                  <a:pt x="5603874" y="0"/>
                </a:lnTo>
                <a:lnTo>
                  <a:pt x="5603874" y="6858000"/>
                </a:lnTo>
                <a:lnTo>
                  <a:pt x="4908550" y="6858000"/>
                </a:lnTo>
                <a:lnTo>
                  <a:pt x="3936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3C90BA30-88E9-3F43-A600-482FEF7FDF44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95324" y="1160463"/>
            <a:ext cx="6480176" cy="415074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A0B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5720761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Big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90B5B1BB-AB02-1D4A-8B6A-4EBE221CD5E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75388" y="1881187"/>
            <a:ext cx="5221289" cy="4319588"/>
          </a:xfrm>
        </p:spPr>
        <p:txBody>
          <a:bodyPr/>
          <a:lstStyle>
            <a:lvl1pPr marL="4763" indent="0">
              <a:buNone/>
              <a:defRPr/>
            </a:lvl1pPr>
            <a:lvl2pPr marL="225425" indent="-179388">
              <a:tabLst>
                <a:tab pos="174625" algn="l"/>
              </a:tabLst>
              <a:defRPr/>
            </a:lvl2pPr>
            <a:lvl3pPr marL="400050" indent="-179388">
              <a:tabLst/>
              <a:defRPr/>
            </a:lvl3pPr>
            <a:lvl4pPr marL="579438" indent="-179388">
              <a:tabLst/>
              <a:defRPr/>
            </a:lvl4pPr>
            <a:lvl5pPr marL="755650" indent="-182563">
              <a:tabLst/>
              <a:defRPr/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AAC6BC4D-26F5-A949-90D0-99915163B7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1" y="0"/>
            <a:ext cx="5603874" cy="6858000"/>
          </a:xfrm>
          <a:custGeom>
            <a:avLst/>
            <a:gdLst>
              <a:gd name="connsiteX0" fmla="*/ 0 w 5603874"/>
              <a:gd name="connsiteY0" fmla="*/ 0 h 6858000"/>
              <a:gd name="connsiteX1" fmla="*/ 695324 w 5603874"/>
              <a:gd name="connsiteY1" fmla="*/ 0 h 6858000"/>
              <a:gd name="connsiteX2" fmla="*/ 1666875 w 5603874"/>
              <a:gd name="connsiteY2" fmla="*/ 0 h 6858000"/>
              <a:gd name="connsiteX3" fmla="*/ 5603874 w 5603874"/>
              <a:gd name="connsiteY3" fmla="*/ 0 h 6858000"/>
              <a:gd name="connsiteX4" fmla="*/ 4545964 w 5603874"/>
              <a:gd name="connsiteY4" fmla="*/ 6858000 h 6858000"/>
              <a:gd name="connsiteX5" fmla="*/ 1666875 w 5603874"/>
              <a:gd name="connsiteY5" fmla="*/ 6858000 h 6858000"/>
              <a:gd name="connsiteX6" fmla="*/ 695324 w 5603874"/>
              <a:gd name="connsiteY6" fmla="*/ 6858000 h 6858000"/>
              <a:gd name="connsiteX7" fmla="*/ 0 w 560387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3874" h="6858000">
                <a:moveTo>
                  <a:pt x="0" y="0"/>
                </a:moveTo>
                <a:lnTo>
                  <a:pt x="695324" y="0"/>
                </a:lnTo>
                <a:lnTo>
                  <a:pt x="1666875" y="0"/>
                </a:lnTo>
                <a:lnTo>
                  <a:pt x="5603874" y="0"/>
                </a:lnTo>
                <a:lnTo>
                  <a:pt x="4545964" y="6858000"/>
                </a:lnTo>
                <a:lnTo>
                  <a:pt x="1666875" y="6858000"/>
                </a:lnTo>
                <a:lnTo>
                  <a:pt x="69532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CEFF5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C72C4CE6-FB2D-DC4C-9F27-A9EEEFF7CC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5387" y="549276"/>
            <a:ext cx="5221287" cy="611188"/>
          </a:xfrm>
        </p:spPr>
        <p:txBody>
          <a:bodyPr/>
          <a:lstStyle/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98F516CE-65F8-3F47-A591-A07548E2E834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275388" y="1160463"/>
            <a:ext cx="5221288" cy="415074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A0B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0C6BB2F-ED8B-3F44-9214-DDEB7782CB4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Navigator ">
            <a:extLst>
              <a:ext uri="{FF2B5EF4-FFF2-40B4-BE49-F238E27FC236}">
                <a16:creationId xmlns:a16="http://schemas.microsoft.com/office/drawing/2014/main" id="{E9916825-8581-3142-AF20-CAE2B6C234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60748" y="0"/>
            <a:ext cx="731252" cy="549331"/>
          </a:xfrm>
          <a:custGeom>
            <a:avLst/>
            <a:gdLst>
              <a:gd name="connsiteX0" fmla="*/ 0 w 731252"/>
              <a:gd name="connsiteY0" fmla="*/ 0 h 549331"/>
              <a:gd name="connsiteX1" fmla="*/ 731252 w 731252"/>
              <a:gd name="connsiteY1" fmla="*/ 0 h 549331"/>
              <a:gd name="connsiteX2" fmla="*/ 731252 w 731252"/>
              <a:gd name="connsiteY2" fmla="*/ 502853 h 549331"/>
              <a:gd name="connsiteX3" fmla="*/ 34317 w 731252"/>
              <a:gd name="connsiteY3" fmla="*/ 549331 h 5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52" h="549331">
                <a:moveTo>
                  <a:pt x="0" y="0"/>
                </a:moveTo>
                <a:lnTo>
                  <a:pt x="731252" y="0"/>
                </a:lnTo>
                <a:lnTo>
                  <a:pt x="731252" y="502853"/>
                </a:lnTo>
                <a:lnTo>
                  <a:pt x="34317" y="549331"/>
                </a:lnTo>
                <a:close/>
              </a:path>
            </a:pathLst>
          </a:custGeom>
          <a:solidFill>
            <a:srgbClr val="66D0E1"/>
          </a:solidFill>
        </p:spPr>
        <p:txBody>
          <a:bodyPr wrap="square">
            <a:noAutofit/>
          </a:bodyPr>
          <a:lstStyle>
            <a:lvl1pPr marL="4763" indent="0">
              <a:buNone/>
              <a:defRPr sz="100"/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9" name="Navigator Nr">
            <a:extLst>
              <a:ext uri="{FF2B5EF4-FFF2-40B4-BE49-F238E27FC236}">
                <a16:creationId xmlns:a16="http://schemas.microsoft.com/office/drawing/2014/main" id="{FAD95611-F0B1-1840-87E6-0742572BC6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534775" y="66675"/>
            <a:ext cx="540000" cy="360000"/>
          </a:xfrm>
        </p:spPr>
        <p:txBody>
          <a:bodyPr>
            <a:noAutofit/>
          </a:bodyPr>
          <a:lstStyle>
            <a:lvl1pPr marL="4763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008961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Small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">
            <a:extLst>
              <a:ext uri="{FF2B5EF4-FFF2-40B4-BE49-F238E27FC236}">
                <a16:creationId xmlns:a16="http://schemas.microsoft.com/office/drawing/2014/main" id="{F9D09BFE-D75D-3147-9FD1-96C55AC7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688A-7AEC-40CD-A997-0D88C96F17C7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9DA81E7-F703-004D-BB8C-93C82B48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ADD5974-23AE-9443-86AA-B3C1A080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85E55A2-8DF9-FF4D-B851-0F65CC23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49276"/>
            <a:ext cx="6480175" cy="611188"/>
          </a:xfrm>
        </p:spPr>
        <p:txBody>
          <a:bodyPr/>
          <a:lstStyle/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ACAD7FA-C49A-CE46-9513-B9A4D0AB2C96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95324" y="1160463"/>
            <a:ext cx="6480176" cy="415074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A0B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6" name="Squangle 2C">
            <a:extLst>
              <a:ext uri="{FF2B5EF4-FFF2-40B4-BE49-F238E27FC236}">
                <a16:creationId xmlns:a16="http://schemas.microsoft.com/office/drawing/2014/main" id="{5BDDCE27-24F0-3B48-B9F6-DB119579E770}"/>
              </a:ext>
            </a:extLst>
          </p:cNvPr>
          <p:cNvSpPr>
            <a:spLocks noChangeAspect="1"/>
          </p:cNvSpPr>
          <p:nvPr/>
        </p:nvSpPr>
        <p:spPr>
          <a:xfrm>
            <a:off x="7284538" y="3541909"/>
            <a:ext cx="2160000" cy="2160000"/>
          </a:xfrm>
          <a:custGeom>
            <a:avLst/>
            <a:gdLst>
              <a:gd name="connsiteX0" fmla="*/ 1695006 w 1808050"/>
              <a:gd name="connsiteY0" fmla="*/ 0 h 1808050"/>
              <a:gd name="connsiteX1" fmla="*/ 0 w 1808050"/>
              <a:gd name="connsiteY1" fmla="*/ 112950 h 1808050"/>
              <a:gd name="connsiteX2" fmla="*/ 112950 w 1808050"/>
              <a:gd name="connsiteY2" fmla="*/ 1695006 h 1808050"/>
              <a:gd name="connsiteX3" fmla="*/ 1808051 w 1808050"/>
              <a:gd name="connsiteY3" fmla="*/ 1808051 h 1808050"/>
              <a:gd name="connsiteX4" fmla="*/ 1695006 w 1808050"/>
              <a:gd name="connsiteY4" fmla="*/ 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1695006" y="0"/>
                </a:moveTo>
                <a:lnTo>
                  <a:pt x="0" y="112950"/>
                </a:lnTo>
                <a:lnTo>
                  <a:pt x="112950" y="1695006"/>
                </a:lnTo>
                <a:lnTo>
                  <a:pt x="1808051" y="1808051"/>
                </a:lnTo>
                <a:lnTo>
                  <a:pt x="1695006" y="0"/>
                </a:lnTo>
                <a:close/>
              </a:path>
            </a:pathLst>
          </a:custGeom>
          <a:solidFill>
            <a:schemeClr val="accent2"/>
          </a:solidFill>
          <a:ln w="9475" cap="flat">
            <a:noFill/>
            <a:prstDash val="solid"/>
            <a:miter/>
          </a:ln>
        </p:spPr>
        <p:txBody>
          <a:bodyPr rtlCol="0" anchor="ctr"/>
          <a:lstStyle/>
          <a:p>
            <a:endParaRPr lang="nl-NL" noProof="0"/>
          </a:p>
        </p:txBody>
      </p:sp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61455900-8A8C-6149-BB61-8CA1C990D6A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7240714" y="0"/>
            <a:ext cx="4951286" cy="4976813"/>
          </a:xfrm>
          <a:custGeom>
            <a:avLst/>
            <a:gdLst>
              <a:gd name="connsiteX0" fmla="*/ 0 w 5668314"/>
              <a:gd name="connsiteY0" fmla="*/ 0 h 5697538"/>
              <a:gd name="connsiteX1" fmla="*/ 5668314 w 5668314"/>
              <a:gd name="connsiteY1" fmla="*/ 0 h 5697538"/>
              <a:gd name="connsiteX2" fmla="*/ 5668314 w 5668314"/>
              <a:gd name="connsiteY2" fmla="*/ 5343259 h 5697538"/>
              <a:gd name="connsiteX3" fmla="*/ 355928 w 5668314"/>
              <a:gd name="connsiteY3" fmla="*/ 5697538 h 569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8314" h="5697538">
                <a:moveTo>
                  <a:pt x="0" y="0"/>
                </a:moveTo>
                <a:lnTo>
                  <a:pt x="5668314" y="0"/>
                </a:lnTo>
                <a:lnTo>
                  <a:pt x="5668314" y="5343259"/>
                </a:lnTo>
                <a:lnTo>
                  <a:pt x="355928" y="5697538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27CC62D3-AC18-9144-B83B-B89C6E50B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881187"/>
            <a:ext cx="6480174" cy="4319588"/>
          </a:xfrm>
        </p:spPr>
        <p:txBody>
          <a:bodyPr/>
          <a:lstStyle>
            <a:lvl1pPr marL="4763" indent="0">
              <a:buNone/>
              <a:defRPr/>
            </a:lvl1pPr>
            <a:lvl2pPr marL="225425" indent="-179388">
              <a:tabLst>
                <a:tab pos="174625" algn="l"/>
              </a:tabLst>
              <a:defRPr/>
            </a:lvl2pPr>
            <a:lvl3pPr marL="400050" indent="-179388">
              <a:tabLst/>
              <a:defRPr/>
            </a:lvl3pPr>
            <a:lvl4pPr marL="579438" indent="-179388">
              <a:tabLst/>
              <a:defRPr/>
            </a:lvl4pPr>
            <a:lvl5pPr marL="755650" indent="-182563">
              <a:tabLst/>
              <a:defRPr/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59332790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with Small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">
            <a:extLst>
              <a:ext uri="{FF2B5EF4-FFF2-40B4-BE49-F238E27FC236}">
                <a16:creationId xmlns:a16="http://schemas.microsoft.com/office/drawing/2014/main" id="{F9D09BFE-D75D-3147-9FD1-96C55AC7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A7C7-CE3C-4A86-994E-22F0047E59A7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9DA81E7-F703-004D-BB8C-93C82B48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ADD5974-23AE-9443-86AA-B3C1A080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85E55A2-8DF9-FF4D-B851-0F65CC23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1" y="549276"/>
            <a:ext cx="6480175" cy="611188"/>
          </a:xfrm>
        </p:spPr>
        <p:txBody>
          <a:bodyPr/>
          <a:lstStyle/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ACAD7FA-C49A-CE46-9513-B9A4D0AB2C96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5016500" y="1160463"/>
            <a:ext cx="6480176" cy="415074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A0B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9" name="Squangle 1A">
            <a:extLst>
              <a:ext uri="{FF2B5EF4-FFF2-40B4-BE49-F238E27FC236}">
                <a16:creationId xmlns:a16="http://schemas.microsoft.com/office/drawing/2014/main" id="{6069402A-EB72-0C45-97AD-9D864C74012D}"/>
              </a:ext>
            </a:extLst>
          </p:cNvPr>
          <p:cNvSpPr>
            <a:spLocks noChangeAspect="1"/>
          </p:cNvSpPr>
          <p:nvPr/>
        </p:nvSpPr>
        <p:spPr>
          <a:xfrm>
            <a:off x="2556651" y="3788863"/>
            <a:ext cx="2160000" cy="2160000"/>
          </a:xfrm>
          <a:custGeom>
            <a:avLst/>
            <a:gdLst>
              <a:gd name="connsiteX0" fmla="*/ 0 w 1808050"/>
              <a:gd name="connsiteY0" fmla="*/ 0 h 1808050"/>
              <a:gd name="connsiteX1" fmla="*/ 112950 w 1808050"/>
              <a:gd name="connsiteY1" fmla="*/ 1808051 h 1808050"/>
              <a:gd name="connsiteX2" fmla="*/ 1695006 w 1808050"/>
              <a:gd name="connsiteY2" fmla="*/ 1695006 h 1808050"/>
              <a:gd name="connsiteX3" fmla="*/ 1808051 w 1808050"/>
              <a:gd name="connsiteY3" fmla="*/ 112950 h 1808050"/>
              <a:gd name="connsiteX4" fmla="*/ 0 w 1808050"/>
              <a:gd name="connsiteY4" fmla="*/ 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0" y="0"/>
                </a:moveTo>
                <a:lnTo>
                  <a:pt x="112950" y="1808051"/>
                </a:lnTo>
                <a:lnTo>
                  <a:pt x="1695006" y="1695006"/>
                </a:lnTo>
                <a:lnTo>
                  <a:pt x="1808051" y="1129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475" cap="flat">
            <a:noFill/>
            <a:prstDash val="solid"/>
            <a:miter/>
          </a:ln>
        </p:spPr>
        <p:txBody>
          <a:bodyPr rtlCol="0" anchor="ctr"/>
          <a:lstStyle/>
          <a:p>
            <a:endParaRPr lang="nl-NL" noProof="0"/>
          </a:p>
        </p:txBody>
      </p:sp>
      <p:sp>
        <p:nvSpPr>
          <p:cNvPr id="10" name="Picture Placeholder">
            <a:extLst>
              <a:ext uri="{FF2B5EF4-FFF2-40B4-BE49-F238E27FC236}">
                <a16:creationId xmlns:a16="http://schemas.microsoft.com/office/drawing/2014/main" id="{E6C5463F-F30F-0545-AA06-0BFBE40736E2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0" y="0"/>
            <a:ext cx="4802209" cy="4976813"/>
          </a:xfrm>
          <a:custGeom>
            <a:avLst/>
            <a:gdLst>
              <a:gd name="connsiteX0" fmla="*/ 0 w 5497649"/>
              <a:gd name="connsiteY0" fmla="*/ 0 h 5697538"/>
              <a:gd name="connsiteX1" fmla="*/ 5497649 w 5497649"/>
              <a:gd name="connsiteY1" fmla="*/ 0 h 5697538"/>
              <a:gd name="connsiteX2" fmla="*/ 5141421 w 5497649"/>
              <a:gd name="connsiteY2" fmla="*/ 5697538 h 5697538"/>
              <a:gd name="connsiteX3" fmla="*/ 0 w 5497649"/>
              <a:gd name="connsiteY3" fmla="*/ 5354641 h 569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7649" h="5697538">
                <a:moveTo>
                  <a:pt x="0" y="0"/>
                </a:moveTo>
                <a:lnTo>
                  <a:pt x="5497649" y="0"/>
                </a:lnTo>
                <a:lnTo>
                  <a:pt x="5141421" y="5697538"/>
                </a:lnTo>
                <a:lnTo>
                  <a:pt x="0" y="5354641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D716C81-F9BF-D343-A6DD-5B66229AE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0" y="1881187"/>
            <a:ext cx="6480174" cy="4319588"/>
          </a:xfrm>
        </p:spPr>
        <p:txBody>
          <a:bodyPr/>
          <a:lstStyle>
            <a:lvl1pPr marL="4763" indent="0">
              <a:buNone/>
              <a:defRPr/>
            </a:lvl1pPr>
            <a:lvl2pPr marL="225425" indent="-179388">
              <a:tabLst>
                <a:tab pos="174625" algn="l"/>
              </a:tabLst>
              <a:defRPr/>
            </a:lvl2pPr>
            <a:lvl3pPr marL="400050" indent="-179388">
              <a:tabLst/>
              <a:defRPr/>
            </a:lvl3pPr>
            <a:lvl4pPr marL="579438" indent="-179388">
              <a:tabLst/>
              <a:defRPr/>
            </a:lvl4pPr>
            <a:lvl5pPr marL="755650" indent="-182563">
              <a:tabLst/>
              <a:defRPr/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  <p:sp>
        <p:nvSpPr>
          <p:cNvPr id="12" name="Navigator ">
            <a:extLst>
              <a:ext uri="{FF2B5EF4-FFF2-40B4-BE49-F238E27FC236}">
                <a16:creationId xmlns:a16="http://schemas.microsoft.com/office/drawing/2014/main" id="{90E6452D-CE83-824A-9236-3FCE6F3B0C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60748" y="0"/>
            <a:ext cx="731252" cy="549331"/>
          </a:xfrm>
          <a:custGeom>
            <a:avLst/>
            <a:gdLst>
              <a:gd name="connsiteX0" fmla="*/ 0 w 731252"/>
              <a:gd name="connsiteY0" fmla="*/ 0 h 549331"/>
              <a:gd name="connsiteX1" fmla="*/ 731252 w 731252"/>
              <a:gd name="connsiteY1" fmla="*/ 0 h 549331"/>
              <a:gd name="connsiteX2" fmla="*/ 731252 w 731252"/>
              <a:gd name="connsiteY2" fmla="*/ 502853 h 549331"/>
              <a:gd name="connsiteX3" fmla="*/ 34317 w 731252"/>
              <a:gd name="connsiteY3" fmla="*/ 549331 h 5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52" h="549331">
                <a:moveTo>
                  <a:pt x="0" y="0"/>
                </a:moveTo>
                <a:lnTo>
                  <a:pt x="731252" y="0"/>
                </a:lnTo>
                <a:lnTo>
                  <a:pt x="731252" y="502853"/>
                </a:lnTo>
                <a:lnTo>
                  <a:pt x="34317" y="549331"/>
                </a:lnTo>
                <a:close/>
              </a:path>
            </a:pathLst>
          </a:custGeom>
          <a:solidFill>
            <a:srgbClr val="66D0E1"/>
          </a:solidFill>
        </p:spPr>
        <p:txBody>
          <a:bodyPr wrap="square">
            <a:noAutofit/>
          </a:bodyPr>
          <a:lstStyle>
            <a:lvl1pPr marL="4763" indent="0">
              <a:buNone/>
              <a:defRPr sz="100"/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13" name="Navigator Nr">
            <a:extLst>
              <a:ext uri="{FF2B5EF4-FFF2-40B4-BE49-F238E27FC236}">
                <a16:creationId xmlns:a16="http://schemas.microsoft.com/office/drawing/2014/main" id="{D5073D3C-0A64-8B47-AD65-C6DDE960E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534775" y="66675"/>
            <a:ext cx="540000" cy="360000"/>
          </a:xfrm>
        </p:spPr>
        <p:txBody>
          <a:bodyPr>
            <a:noAutofit/>
          </a:bodyPr>
          <a:lstStyle>
            <a:lvl1pPr marL="4763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8315108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">
            <a:extLst>
              <a:ext uri="{FF2B5EF4-FFF2-40B4-BE49-F238E27FC236}">
                <a16:creationId xmlns:a16="http://schemas.microsoft.com/office/drawing/2014/main" id="{199D527B-88C7-F44A-BC2B-AC1A98EE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6574-9A3F-4897-9D42-DA61AED9F9EE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2B9EF8C-8447-2F41-8978-C2BE328C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12AEE2B-3D2C-F542-BD9D-7AC92AFD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pPr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0807046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Hs-logo-NL">
            <a:extLst>
              <a:ext uri="{FF2B5EF4-FFF2-40B4-BE49-F238E27FC236}">
                <a16:creationId xmlns:a16="http://schemas.microsoft.com/office/drawing/2014/main" id="{DBFE9709-7DB1-7047-90D9-88FEBD1FA394}"/>
              </a:ext>
            </a:extLst>
          </p:cNvPr>
          <p:cNvSpPr>
            <a:spLocks noChangeAspect="1"/>
          </p:cNvSpPr>
          <p:nvPr userDrawn="1"/>
        </p:nvSpPr>
        <p:spPr>
          <a:xfrm>
            <a:off x="8256675" y="5743635"/>
            <a:ext cx="3240000" cy="687734"/>
          </a:xfrm>
          <a:custGeom>
            <a:avLst/>
            <a:gdLst>
              <a:gd name="connsiteX0" fmla="*/ 748859 w 3605978"/>
              <a:gd name="connsiteY0" fmla="*/ 405876 h 765418"/>
              <a:gd name="connsiteX1" fmla="*/ 655615 w 3605978"/>
              <a:gd name="connsiteY1" fmla="*/ 405876 h 765418"/>
              <a:gd name="connsiteX2" fmla="*/ 655615 w 3605978"/>
              <a:gd name="connsiteY2" fmla="*/ 11065 h 765418"/>
              <a:gd name="connsiteX3" fmla="*/ 748859 w 3605978"/>
              <a:gd name="connsiteY3" fmla="*/ 11065 h 765418"/>
              <a:gd name="connsiteX4" fmla="*/ 748859 w 3605978"/>
              <a:gd name="connsiteY4" fmla="*/ 163895 h 765418"/>
              <a:gd name="connsiteX5" fmla="*/ 887389 w 3605978"/>
              <a:gd name="connsiteY5" fmla="*/ 163895 h 765418"/>
              <a:gd name="connsiteX6" fmla="*/ 887389 w 3605978"/>
              <a:gd name="connsiteY6" fmla="*/ 11065 h 765418"/>
              <a:gd name="connsiteX7" fmla="*/ 980632 w 3605978"/>
              <a:gd name="connsiteY7" fmla="*/ 11065 h 765418"/>
              <a:gd name="connsiteX8" fmla="*/ 980632 w 3605978"/>
              <a:gd name="connsiteY8" fmla="*/ 405876 h 765418"/>
              <a:gd name="connsiteX9" fmla="*/ 887389 w 3605978"/>
              <a:gd name="connsiteY9" fmla="*/ 405876 h 765418"/>
              <a:gd name="connsiteX10" fmla="*/ 887389 w 3605978"/>
              <a:gd name="connsiteY10" fmla="*/ 238654 h 765418"/>
              <a:gd name="connsiteX11" fmla="*/ 748859 w 3605978"/>
              <a:gd name="connsiteY11" fmla="*/ 238654 h 765418"/>
              <a:gd name="connsiteX12" fmla="*/ 1084562 w 3605978"/>
              <a:gd name="connsiteY12" fmla="*/ 761461 h 765418"/>
              <a:gd name="connsiteX13" fmla="*/ 1060901 w 3605978"/>
              <a:gd name="connsiteY13" fmla="*/ 761461 h 765418"/>
              <a:gd name="connsiteX14" fmla="*/ 1060901 w 3605978"/>
              <a:gd name="connsiteY14" fmla="*/ 564947 h 765418"/>
              <a:gd name="connsiteX15" fmla="*/ 1084562 w 3605978"/>
              <a:gd name="connsiteY15" fmla="*/ 564947 h 765418"/>
              <a:gd name="connsiteX16" fmla="*/ 1084562 w 3605978"/>
              <a:gd name="connsiteY16" fmla="*/ 648621 h 765418"/>
              <a:gd name="connsiteX17" fmla="*/ 1182512 w 3605978"/>
              <a:gd name="connsiteY17" fmla="*/ 648621 h 765418"/>
              <a:gd name="connsiteX18" fmla="*/ 1182512 w 3605978"/>
              <a:gd name="connsiteY18" fmla="*/ 564947 h 765418"/>
              <a:gd name="connsiteX19" fmla="*/ 1206046 w 3605978"/>
              <a:gd name="connsiteY19" fmla="*/ 564947 h 765418"/>
              <a:gd name="connsiteX20" fmla="*/ 1206046 w 3605978"/>
              <a:gd name="connsiteY20" fmla="*/ 761461 h 765418"/>
              <a:gd name="connsiteX21" fmla="*/ 1182512 w 3605978"/>
              <a:gd name="connsiteY21" fmla="*/ 761461 h 765418"/>
              <a:gd name="connsiteX22" fmla="*/ 1182512 w 3605978"/>
              <a:gd name="connsiteY22" fmla="*/ 669635 h 765418"/>
              <a:gd name="connsiteX23" fmla="*/ 1084562 w 3605978"/>
              <a:gd name="connsiteY23" fmla="*/ 669635 h 765418"/>
              <a:gd name="connsiteX24" fmla="*/ 1411106 w 3605978"/>
              <a:gd name="connsiteY24" fmla="*/ 765282 h 765418"/>
              <a:gd name="connsiteX25" fmla="*/ 1329057 w 3605978"/>
              <a:gd name="connsiteY25" fmla="*/ 663395 h 765418"/>
              <a:gd name="connsiteX26" fmla="*/ 1416322 w 3605978"/>
              <a:gd name="connsiteY26" fmla="*/ 561508 h 765418"/>
              <a:gd name="connsiteX27" fmla="*/ 1498371 w 3605978"/>
              <a:gd name="connsiteY27" fmla="*/ 663395 h 765418"/>
              <a:gd name="connsiteX28" fmla="*/ 1410852 w 3605978"/>
              <a:gd name="connsiteY28" fmla="*/ 765282 h 765418"/>
              <a:gd name="connsiteX29" fmla="*/ 1411106 w 3605978"/>
              <a:gd name="connsiteY29" fmla="*/ 581885 h 765418"/>
              <a:gd name="connsiteX30" fmla="*/ 1352717 w 3605978"/>
              <a:gd name="connsiteY30" fmla="*/ 666069 h 765418"/>
              <a:gd name="connsiteX31" fmla="*/ 1417594 w 3605978"/>
              <a:gd name="connsiteY31" fmla="*/ 745414 h 765418"/>
              <a:gd name="connsiteX32" fmla="*/ 1474201 w 3605978"/>
              <a:gd name="connsiteY32" fmla="*/ 661357 h 765418"/>
              <a:gd name="connsiteX33" fmla="*/ 1411106 w 3605978"/>
              <a:gd name="connsiteY33" fmla="*/ 581885 h 765418"/>
              <a:gd name="connsiteX34" fmla="*/ 1745664 w 3605978"/>
              <a:gd name="connsiteY34" fmla="*/ 594621 h 765418"/>
              <a:gd name="connsiteX35" fmla="*/ 1697198 w 3605978"/>
              <a:gd name="connsiteY35" fmla="*/ 581885 h 765418"/>
              <a:gd name="connsiteX36" fmla="*/ 1638809 w 3605978"/>
              <a:gd name="connsiteY36" fmla="*/ 666069 h 765418"/>
              <a:gd name="connsiteX37" fmla="*/ 1703685 w 3605978"/>
              <a:gd name="connsiteY37" fmla="*/ 745414 h 765418"/>
              <a:gd name="connsiteX38" fmla="*/ 1748845 w 3605978"/>
              <a:gd name="connsiteY38" fmla="*/ 724782 h 765418"/>
              <a:gd name="connsiteX39" fmla="*/ 1748845 w 3605978"/>
              <a:gd name="connsiteY39" fmla="*/ 679951 h 765418"/>
              <a:gd name="connsiteX40" fmla="*/ 1696943 w 3605978"/>
              <a:gd name="connsiteY40" fmla="*/ 679951 h 765418"/>
              <a:gd name="connsiteX41" fmla="*/ 1696943 w 3605978"/>
              <a:gd name="connsiteY41" fmla="*/ 659574 h 765418"/>
              <a:gd name="connsiteX42" fmla="*/ 1773269 w 3605978"/>
              <a:gd name="connsiteY42" fmla="*/ 659574 h 765418"/>
              <a:gd name="connsiteX43" fmla="*/ 1773269 w 3605978"/>
              <a:gd name="connsiteY43" fmla="*/ 732168 h 765418"/>
              <a:gd name="connsiteX44" fmla="*/ 1696943 w 3605978"/>
              <a:gd name="connsiteY44" fmla="*/ 765282 h 765418"/>
              <a:gd name="connsiteX45" fmla="*/ 1614894 w 3605978"/>
              <a:gd name="connsiteY45" fmla="*/ 663395 h 765418"/>
              <a:gd name="connsiteX46" fmla="*/ 1702286 w 3605978"/>
              <a:gd name="connsiteY46" fmla="*/ 561508 h 765418"/>
              <a:gd name="connsiteX47" fmla="*/ 1758894 w 3605978"/>
              <a:gd name="connsiteY47" fmla="*/ 576791 h 765418"/>
              <a:gd name="connsiteX48" fmla="*/ 1902258 w 3605978"/>
              <a:gd name="connsiteY48" fmla="*/ 565074 h 765418"/>
              <a:gd name="connsiteX49" fmla="*/ 2021452 w 3605978"/>
              <a:gd name="connsiteY49" fmla="*/ 565074 h 765418"/>
              <a:gd name="connsiteX50" fmla="*/ 2021452 w 3605978"/>
              <a:gd name="connsiteY50" fmla="*/ 586088 h 765418"/>
              <a:gd name="connsiteX51" fmla="*/ 1926173 w 3605978"/>
              <a:gd name="connsiteY51" fmla="*/ 586088 h 765418"/>
              <a:gd name="connsiteX52" fmla="*/ 1926173 w 3605978"/>
              <a:gd name="connsiteY52" fmla="*/ 646074 h 765418"/>
              <a:gd name="connsiteX53" fmla="*/ 2003134 w 3605978"/>
              <a:gd name="connsiteY53" fmla="*/ 646074 h 765418"/>
              <a:gd name="connsiteX54" fmla="*/ 2003134 w 3605978"/>
              <a:gd name="connsiteY54" fmla="*/ 667088 h 765418"/>
              <a:gd name="connsiteX55" fmla="*/ 1926173 w 3605978"/>
              <a:gd name="connsiteY55" fmla="*/ 667088 h 765418"/>
              <a:gd name="connsiteX56" fmla="*/ 1926173 w 3605978"/>
              <a:gd name="connsiteY56" fmla="*/ 740574 h 765418"/>
              <a:gd name="connsiteX57" fmla="*/ 2024124 w 3605978"/>
              <a:gd name="connsiteY57" fmla="*/ 740574 h 765418"/>
              <a:gd name="connsiteX58" fmla="*/ 2027685 w 3605978"/>
              <a:gd name="connsiteY58" fmla="*/ 761588 h 765418"/>
              <a:gd name="connsiteX59" fmla="*/ 1902258 w 3605978"/>
              <a:gd name="connsiteY59" fmla="*/ 761588 h 765418"/>
              <a:gd name="connsiteX60" fmla="*/ 2141283 w 3605978"/>
              <a:gd name="connsiteY60" fmla="*/ 725800 h 765418"/>
              <a:gd name="connsiteX61" fmla="*/ 2202852 w 3605978"/>
              <a:gd name="connsiteY61" fmla="*/ 745541 h 765418"/>
              <a:gd name="connsiteX62" fmla="*/ 2246230 w 3605978"/>
              <a:gd name="connsiteY62" fmla="*/ 710517 h 765418"/>
              <a:gd name="connsiteX63" fmla="*/ 2200816 w 3605978"/>
              <a:gd name="connsiteY63" fmla="*/ 671418 h 765418"/>
              <a:gd name="connsiteX64" fmla="*/ 2143572 w 3605978"/>
              <a:gd name="connsiteY64" fmla="*/ 615890 h 765418"/>
              <a:gd name="connsiteX65" fmla="*/ 2207177 w 3605978"/>
              <a:gd name="connsiteY65" fmla="*/ 560744 h 765418"/>
              <a:gd name="connsiteX66" fmla="*/ 2265184 w 3605978"/>
              <a:gd name="connsiteY66" fmla="*/ 579593 h 765418"/>
              <a:gd name="connsiteX67" fmla="*/ 2254880 w 3605978"/>
              <a:gd name="connsiteY67" fmla="*/ 597168 h 765418"/>
              <a:gd name="connsiteX68" fmla="*/ 2207177 w 3605978"/>
              <a:gd name="connsiteY68" fmla="*/ 580357 h 765418"/>
              <a:gd name="connsiteX69" fmla="*/ 2166725 w 3605978"/>
              <a:gd name="connsiteY69" fmla="*/ 615253 h 765418"/>
              <a:gd name="connsiteX70" fmla="*/ 2214809 w 3605978"/>
              <a:gd name="connsiteY70" fmla="*/ 651805 h 765418"/>
              <a:gd name="connsiteX71" fmla="*/ 2269382 w 3605978"/>
              <a:gd name="connsiteY71" fmla="*/ 709753 h 765418"/>
              <a:gd name="connsiteX72" fmla="*/ 2202979 w 3605978"/>
              <a:gd name="connsiteY72" fmla="*/ 765282 h 765418"/>
              <a:gd name="connsiteX73" fmla="*/ 2133141 w 3605978"/>
              <a:gd name="connsiteY73" fmla="*/ 745414 h 765418"/>
              <a:gd name="connsiteX74" fmla="*/ 2509297 w 3605978"/>
              <a:gd name="connsiteY74" fmla="*/ 593984 h 765418"/>
              <a:gd name="connsiteX75" fmla="*/ 2467827 w 3605978"/>
              <a:gd name="connsiteY75" fmla="*/ 581249 h 765418"/>
              <a:gd name="connsiteX76" fmla="*/ 2406640 w 3605978"/>
              <a:gd name="connsiteY76" fmla="*/ 665433 h 765418"/>
              <a:gd name="connsiteX77" fmla="*/ 2466300 w 3605978"/>
              <a:gd name="connsiteY77" fmla="*/ 744777 h 765418"/>
              <a:gd name="connsiteX78" fmla="*/ 2515276 w 3605978"/>
              <a:gd name="connsiteY78" fmla="*/ 724145 h 765418"/>
              <a:gd name="connsiteX79" fmla="*/ 2528887 w 3605978"/>
              <a:gd name="connsiteY79" fmla="*/ 740574 h 765418"/>
              <a:gd name="connsiteX80" fmla="*/ 2463629 w 3605978"/>
              <a:gd name="connsiteY80" fmla="*/ 764772 h 765418"/>
              <a:gd name="connsiteX81" fmla="*/ 2383106 w 3605978"/>
              <a:gd name="connsiteY81" fmla="*/ 662885 h 765418"/>
              <a:gd name="connsiteX82" fmla="*/ 2472152 w 3605978"/>
              <a:gd name="connsiteY82" fmla="*/ 560999 h 765418"/>
              <a:gd name="connsiteX83" fmla="*/ 2522272 w 3605978"/>
              <a:gd name="connsiteY83" fmla="*/ 576027 h 765418"/>
              <a:gd name="connsiteX84" fmla="*/ 2667799 w 3605978"/>
              <a:gd name="connsiteY84" fmla="*/ 761461 h 765418"/>
              <a:gd name="connsiteX85" fmla="*/ 2644138 w 3605978"/>
              <a:gd name="connsiteY85" fmla="*/ 761461 h 765418"/>
              <a:gd name="connsiteX86" fmla="*/ 2644138 w 3605978"/>
              <a:gd name="connsiteY86" fmla="*/ 564947 h 765418"/>
              <a:gd name="connsiteX87" fmla="*/ 2667799 w 3605978"/>
              <a:gd name="connsiteY87" fmla="*/ 564947 h 765418"/>
              <a:gd name="connsiteX88" fmla="*/ 2667799 w 3605978"/>
              <a:gd name="connsiteY88" fmla="*/ 648621 h 765418"/>
              <a:gd name="connsiteX89" fmla="*/ 2765749 w 3605978"/>
              <a:gd name="connsiteY89" fmla="*/ 648621 h 765418"/>
              <a:gd name="connsiteX90" fmla="*/ 2765749 w 3605978"/>
              <a:gd name="connsiteY90" fmla="*/ 564947 h 765418"/>
              <a:gd name="connsiteX91" fmla="*/ 2789156 w 3605978"/>
              <a:gd name="connsiteY91" fmla="*/ 564947 h 765418"/>
              <a:gd name="connsiteX92" fmla="*/ 2789156 w 3605978"/>
              <a:gd name="connsiteY92" fmla="*/ 761461 h 765418"/>
              <a:gd name="connsiteX93" fmla="*/ 2765622 w 3605978"/>
              <a:gd name="connsiteY93" fmla="*/ 761461 h 765418"/>
              <a:gd name="connsiteX94" fmla="*/ 2765622 w 3605978"/>
              <a:gd name="connsiteY94" fmla="*/ 669635 h 765418"/>
              <a:gd name="connsiteX95" fmla="*/ 2667671 w 3605978"/>
              <a:gd name="connsiteY95" fmla="*/ 669635 h 765418"/>
              <a:gd name="connsiteX96" fmla="*/ 2994343 w 3605978"/>
              <a:gd name="connsiteY96" fmla="*/ 765282 h 765418"/>
              <a:gd name="connsiteX97" fmla="*/ 2912293 w 3605978"/>
              <a:gd name="connsiteY97" fmla="*/ 663395 h 765418"/>
              <a:gd name="connsiteX98" fmla="*/ 2999686 w 3605978"/>
              <a:gd name="connsiteY98" fmla="*/ 561508 h 765418"/>
              <a:gd name="connsiteX99" fmla="*/ 3081608 w 3605978"/>
              <a:gd name="connsiteY99" fmla="*/ 663395 h 765418"/>
              <a:gd name="connsiteX100" fmla="*/ 2994343 w 3605978"/>
              <a:gd name="connsiteY100" fmla="*/ 765282 h 765418"/>
              <a:gd name="connsiteX101" fmla="*/ 2994343 w 3605978"/>
              <a:gd name="connsiteY101" fmla="*/ 581885 h 765418"/>
              <a:gd name="connsiteX102" fmla="*/ 2935954 w 3605978"/>
              <a:gd name="connsiteY102" fmla="*/ 666069 h 765418"/>
              <a:gd name="connsiteX103" fmla="*/ 3000830 w 3605978"/>
              <a:gd name="connsiteY103" fmla="*/ 745414 h 765418"/>
              <a:gd name="connsiteX104" fmla="*/ 3057438 w 3605978"/>
              <a:gd name="connsiteY104" fmla="*/ 661357 h 765418"/>
              <a:gd name="connsiteX105" fmla="*/ 2994597 w 3605978"/>
              <a:gd name="connsiteY105" fmla="*/ 581885 h 765418"/>
              <a:gd name="connsiteX106" fmla="*/ 3280180 w 3605978"/>
              <a:gd name="connsiteY106" fmla="*/ 765282 h 765418"/>
              <a:gd name="connsiteX107" fmla="*/ 3198258 w 3605978"/>
              <a:gd name="connsiteY107" fmla="*/ 663395 h 765418"/>
              <a:gd name="connsiteX108" fmla="*/ 3285523 w 3605978"/>
              <a:gd name="connsiteY108" fmla="*/ 561508 h 765418"/>
              <a:gd name="connsiteX109" fmla="*/ 3367573 w 3605978"/>
              <a:gd name="connsiteY109" fmla="*/ 663395 h 765418"/>
              <a:gd name="connsiteX110" fmla="*/ 3280435 w 3605978"/>
              <a:gd name="connsiteY110" fmla="*/ 765282 h 765418"/>
              <a:gd name="connsiteX111" fmla="*/ 3280180 w 3605978"/>
              <a:gd name="connsiteY111" fmla="*/ 581885 h 765418"/>
              <a:gd name="connsiteX112" fmla="*/ 3221664 w 3605978"/>
              <a:gd name="connsiteY112" fmla="*/ 666069 h 765418"/>
              <a:gd name="connsiteX113" fmla="*/ 3286668 w 3605978"/>
              <a:gd name="connsiteY113" fmla="*/ 745414 h 765418"/>
              <a:gd name="connsiteX114" fmla="*/ 3343276 w 3605978"/>
              <a:gd name="connsiteY114" fmla="*/ 661357 h 765418"/>
              <a:gd name="connsiteX115" fmla="*/ 3280816 w 3605978"/>
              <a:gd name="connsiteY115" fmla="*/ 581885 h 765418"/>
              <a:gd name="connsiteX116" fmla="*/ 3516152 w 3605978"/>
              <a:gd name="connsiteY116" fmla="*/ 740574 h 765418"/>
              <a:gd name="connsiteX117" fmla="*/ 3603290 w 3605978"/>
              <a:gd name="connsiteY117" fmla="*/ 740574 h 765418"/>
              <a:gd name="connsiteX118" fmla="*/ 3605961 w 3605978"/>
              <a:gd name="connsiteY118" fmla="*/ 761588 h 765418"/>
              <a:gd name="connsiteX119" fmla="*/ 3492364 w 3605978"/>
              <a:gd name="connsiteY119" fmla="*/ 761588 h 765418"/>
              <a:gd name="connsiteX120" fmla="*/ 3492364 w 3605978"/>
              <a:gd name="connsiteY120" fmla="*/ 564947 h 765418"/>
              <a:gd name="connsiteX121" fmla="*/ 3516279 w 3605978"/>
              <a:gd name="connsiteY121" fmla="*/ 564947 h 765418"/>
              <a:gd name="connsiteX122" fmla="*/ 1633466 w 3605978"/>
              <a:gd name="connsiteY122" fmla="*/ 326150 h 765418"/>
              <a:gd name="connsiteX123" fmla="*/ 1604590 w 3605978"/>
              <a:gd name="connsiteY123" fmla="*/ 404093 h 765418"/>
              <a:gd name="connsiteX124" fmla="*/ 1504350 w 3605978"/>
              <a:gd name="connsiteY124" fmla="*/ 404093 h 765418"/>
              <a:gd name="connsiteX125" fmla="*/ 1660053 w 3605978"/>
              <a:gd name="connsiteY125" fmla="*/ 9282 h 765418"/>
              <a:gd name="connsiteX126" fmla="*/ 1742611 w 3605978"/>
              <a:gd name="connsiteY126" fmla="*/ 9282 h 765418"/>
              <a:gd name="connsiteX127" fmla="*/ 1891318 w 3605978"/>
              <a:gd name="connsiteY127" fmla="*/ 404093 h 765418"/>
              <a:gd name="connsiteX128" fmla="*/ 1788025 w 3605978"/>
              <a:gd name="connsiteY128" fmla="*/ 404093 h 765418"/>
              <a:gd name="connsiteX129" fmla="*/ 1760293 w 3605978"/>
              <a:gd name="connsiteY129" fmla="*/ 326150 h 765418"/>
              <a:gd name="connsiteX130" fmla="*/ 1739049 w 3605978"/>
              <a:gd name="connsiteY130" fmla="*/ 255211 h 765418"/>
              <a:gd name="connsiteX131" fmla="*/ 1711191 w 3605978"/>
              <a:gd name="connsiteY131" fmla="*/ 180197 h 765418"/>
              <a:gd name="connsiteX132" fmla="*/ 1698470 w 3605978"/>
              <a:gd name="connsiteY132" fmla="*/ 126961 h 765418"/>
              <a:gd name="connsiteX133" fmla="*/ 1682442 w 3605978"/>
              <a:gd name="connsiteY133" fmla="*/ 188348 h 765418"/>
              <a:gd name="connsiteX134" fmla="*/ 1657000 w 3605978"/>
              <a:gd name="connsiteY134" fmla="*/ 255083 h 765418"/>
              <a:gd name="connsiteX135" fmla="*/ 2249410 w 3605978"/>
              <a:gd name="connsiteY135" fmla="*/ 101107 h 765418"/>
              <a:gd name="connsiteX136" fmla="*/ 2153240 w 3605978"/>
              <a:gd name="connsiteY136" fmla="*/ 70414 h 765418"/>
              <a:gd name="connsiteX137" fmla="*/ 2065848 w 3605978"/>
              <a:gd name="connsiteY137" fmla="*/ 212164 h 765418"/>
              <a:gd name="connsiteX138" fmla="*/ 2165834 w 3605978"/>
              <a:gd name="connsiteY138" fmla="*/ 343725 h 765418"/>
              <a:gd name="connsiteX139" fmla="*/ 2223078 w 3605978"/>
              <a:gd name="connsiteY139" fmla="*/ 318253 h 765418"/>
              <a:gd name="connsiteX140" fmla="*/ 2223078 w 3605978"/>
              <a:gd name="connsiteY140" fmla="*/ 252027 h 765418"/>
              <a:gd name="connsiteX141" fmla="*/ 2123982 w 3605978"/>
              <a:gd name="connsiteY141" fmla="*/ 252027 h 765418"/>
              <a:gd name="connsiteX142" fmla="*/ 2123982 w 3605978"/>
              <a:gd name="connsiteY142" fmla="*/ 183635 h 765418"/>
              <a:gd name="connsiteX143" fmla="*/ 2317212 w 3605978"/>
              <a:gd name="connsiteY143" fmla="*/ 183635 h 765418"/>
              <a:gd name="connsiteX144" fmla="*/ 2317212 w 3605978"/>
              <a:gd name="connsiteY144" fmla="*/ 339013 h 765418"/>
              <a:gd name="connsiteX145" fmla="*/ 2153113 w 3605978"/>
              <a:gd name="connsiteY145" fmla="*/ 413390 h 765418"/>
              <a:gd name="connsiteX146" fmla="*/ 1971968 w 3605978"/>
              <a:gd name="connsiteY146" fmla="*/ 206687 h 765418"/>
              <a:gd name="connsiteX147" fmla="*/ 2162781 w 3605978"/>
              <a:gd name="connsiteY147" fmla="*/ -16 h 765418"/>
              <a:gd name="connsiteX148" fmla="*/ 2294187 w 3605978"/>
              <a:gd name="connsiteY148" fmla="*/ 40102 h 765418"/>
              <a:gd name="connsiteX149" fmla="*/ 2438060 w 3605978"/>
              <a:gd name="connsiteY149" fmla="*/ 300041 h 765418"/>
              <a:gd name="connsiteX150" fmla="*/ 2565269 w 3605978"/>
              <a:gd name="connsiteY150" fmla="*/ 343725 h 765418"/>
              <a:gd name="connsiteX151" fmla="*/ 2624293 w 3605978"/>
              <a:gd name="connsiteY151" fmla="*/ 296475 h 765418"/>
              <a:gd name="connsiteX152" fmla="*/ 2552293 w 3605978"/>
              <a:gd name="connsiteY152" fmla="*/ 242730 h 765418"/>
              <a:gd name="connsiteX153" fmla="*/ 2427756 w 3605978"/>
              <a:gd name="connsiteY153" fmla="*/ 119319 h 765418"/>
              <a:gd name="connsiteX154" fmla="*/ 2573537 w 3605978"/>
              <a:gd name="connsiteY154" fmla="*/ -16 h 765418"/>
              <a:gd name="connsiteX155" fmla="*/ 2712830 w 3605978"/>
              <a:gd name="connsiteY155" fmla="*/ 43668 h 765418"/>
              <a:gd name="connsiteX156" fmla="*/ 2677467 w 3605978"/>
              <a:gd name="connsiteY156" fmla="*/ 107348 h 765418"/>
              <a:gd name="connsiteX157" fmla="*/ 2574173 w 3605978"/>
              <a:gd name="connsiteY157" fmla="*/ 70796 h 765418"/>
              <a:gd name="connsiteX158" fmla="*/ 2520491 w 3605978"/>
              <a:gd name="connsiteY158" fmla="*/ 111550 h 765418"/>
              <a:gd name="connsiteX159" fmla="*/ 2596816 w 3605978"/>
              <a:gd name="connsiteY159" fmla="*/ 164659 h 765418"/>
              <a:gd name="connsiteX160" fmla="*/ 2716519 w 3605978"/>
              <a:gd name="connsiteY160" fmla="*/ 292017 h 765418"/>
              <a:gd name="connsiteX161" fmla="*/ 2559672 w 3605978"/>
              <a:gd name="connsiteY161" fmla="*/ 414282 h 765418"/>
              <a:gd name="connsiteX162" fmla="*/ 2408675 w 3605978"/>
              <a:gd name="connsiteY162" fmla="*/ 368815 h 765418"/>
              <a:gd name="connsiteX163" fmla="*/ 2838131 w 3605978"/>
              <a:gd name="connsiteY163" fmla="*/ 9409 h 765418"/>
              <a:gd name="connsiteX164" fmla="*/ 3114809 w 3605978"/>
              <a:gd name="connsiteY164" fmla="*/ 9409 h 765418"/>
              <a:gd name="connsiteX165" fmla="*/ 3114809 w 3605978"/>
              <a:gd name="connsiteY165" fmla="*/ 79711 h 765418"/>
              <a:gd name="connsiteX166" fmla="*/ 2932520 w 3605978"/>
              <a:gd name="connsiteY166" fmla="*/ 79711 h 765418"/>
              <a:gd name="connsiteX167" fmla="*/ 2932520 w 3605978"/>
              <a:gd name="connsiteY167" fmla="*/ 160074 h 765418"/>
              <a:gd name="connsiteX168" fmla="*/ 3079954 w 3605978"/>
              <a:gd name="connsiteY168" fmla="*/ 160074 h 765418"/>
              <a:gd name="connsiteX169" fmla="*/ 3079954 w 3605978"/>
              <a:gd name="connsiteY169" fmla="*/ 228593 h 765418"/>
              <a:gd name="connsiteX170" fmla="*/ 2932520 w 3605978"/>
              <a:gd name="connsiteY170" fmla="*/ 228593 h 765418"/>
              <a:gd name="connsiteX171" fmla="*/ 2932520 w 3605978"/>
              <a:gd name="connsiteY171" fmla="*/ 333664 h 765418"/>
              <a:gd name="connsiteX172" fmla="*/ 3116590 w 3605978"/>
              <a:gd name="connsiteY172" fmla="*/ 333664 h 765418"/>
              <a:gd name="connsiteX173" fmla="*/ 3126640 w 3605978"/>
              <a:gd name="connsiteY173" fmla="*/ 403966 h 765418"/>
              <a:gd name="connsiteX174" fmla="*/ 2838131 w 3605978"/>
              <a:gd name="connsiteY174" fmla="*/ 403966 h 765418"/>
              <a:gd name="connsiteX175" fmla="*/ 1071841 w 3605978"/>
              <a:gd name="connsiteY175" fmla="*/ 404602 h 765418"/>
              <a:gd name="connsiteX176" fmla="*/ 1173608 w 3605978"/>
              <a:gd name="connsiteY176" fmla="*/ 404602 h 765418"/>
              <a:gd name="connsiteX177" fmla="*/ 1312265 w 3605978"/>
              <a:gd name="connsiteY177" fmla="*/ 6225 h 765418"/>
              <a:gd name="connsiteX178" fmla="*/ 1227544 w 3605978"/>
              <a:gd name="connsiteY178" fmla="*/ 6225 h 765418"/>
              <a:gd name="connsiteX179" fmla="*/ 1310611 w 3605978"/>
              <a:gd name="connsiteY179" fmla="*/ 254574 h 765418"/>
              <a:gd name="connsiteX180" fmla="*/ 1270032 w 3605978"/>
              <a:gd name="connsiteY180" fmla="*/ 254574 h 765418"/>
              <a:gd name="connsiteX181" fmla="*/ 1244590 w 3605978"/>
              <a:gd name="connsiteY181" fmla="*/ 327296 h 765418"/>
              <a:gd name="connsiteX182" fmla="*/ 1331601 w 3605978"/>
              <a:gd name="connsiteY182" fmla="*/ 327296 h 765418"/>
              <a:gd name="connsiteX183" fmla="*/ 1357042 w 3605978"/>
              <a:gd name="connsiteY183" fmla="*/ 403711 h 765418"/>
              <a:gd name="connsiteX184" fmla="*/ 1463643 w 3605978"/>
              <a:gd name="connsiteY184" fmla="*/ 403711 h 765418"/>
              <a:gd name="connsiteX185" fmla="*/ 1335035 w 3605978"/>
              <a:gd name="connsiteY185" fmla="*/ 67612 h 765418"/>
              <a:gd name="connsiteX186" fmla="*/ 1290512 w 3605978"/>
              <a:gd name="connsiteY186" fmla="*/ 195734 h 765418"/>
              <a:gd name="connsiteX187" fmla="*/ 364 w 3605978"/>
              <a:gd name="connsiteY187" fmla="*/ 10300 h 765418"/>
              <a:gd name="connsiteX188" fmla="*/ 84067 w 3605978"/>
              <a:gd name="connsiteY188" fmla="*/ 10300 h 765418"/>
              <a:gd name="connsiteX189" fmla="*/ 189650 w 3605978"/>
              <a:gd name="connsiteY189" fmla="*/ 123777 h 765418"/>
              <a:gd name="connsiteX190" fmla="*/ 78724 w 3605978"/>
              <a:gd name="connsiteY190" fmla="*/ 237126 h 765418"/>
              <a:gd name="connsiteX191" fmla="*/ -18 w 3605978"/>
              <a:gd name="connsiteY191" fmla="*/ 237126 h 765418"/>
              <a:gd name="connsiteX192" fmla="*/ 54173 w 3605978"/>
              <a:gd name="connsiteY192" fmla="*/ 193697 h 765418"/>
              <a:gd name="connsiteX193" fmla="*/ 86102 w 3605978"/>
              <a:gd name="connsiteY193" fmla="*/ 193697 h 765418"/>
              <a:gd name="connsiteX194" fmla="*/ 135968 w 3605978"/>
              <a:gd name="connsiteY194" fmla="*/ 121739 h 765418"/>
              <a:gd name="connsiteX195" fmla="*/ 81014 w 3605978"/>
              <a:gd name="connsiteY195" fmla="*/ 53730 h 765418"/>
              <a:gd name="connsiteX196" fmla="*/ 54173 w 3605978"/>
              <a:gd name="connsiteY196" fmla="*/ 53730 h 765418"/>
              <a:gd name="connsiteX197" fmla="*/ 281495 w 3605978"/>
              <a:gd name="connsiteY197" fmla="*/ 10300 h 765418"/>
              <a:gd name="connsiteX198" fmla="*/ 440505 w 3605978"/>
              <a:gd name="connsiteY198" fmla="*/ 10300 h 765418"/>
              <a:gd name="connsiteX199" fmla="*/ 440505 w 3605978"/>
              <a:gd name="connsiteY199" fmla="*/ 50673 h 765418"/>
              <a:gd name="connsiteX200" fmla="*/ 335049 w 3605978"/>
              <a:gd name="connsiteY200" fmla="*/ 50673 h 765418"/>
              <a:gd name="connsiteX201" fmla="*/ 335049 w 3605978"/>
              <a:gd name="connsiteY201" fmla="*/ 96904 h 765418"/>
              <a:gd name="connsiteX202" fmla="*/ 419897 w 3605978"/>
              <a:gd name="connsiteY202" fmla="*/ 96904 h 765418"/>
              <a:gd name="connsiteX203" fmla="*/ 419897 w 3605978"/>
              <a:gd name="connsiteY203" fmla="*/ 136258 h 765418"/>
              <a:gd name="connsiteX204" fmla="*/ 335049 w 3605978"/>
              <a:gd name="connsiteY204" fmla="*/ 136258 h 765418"/>
              <a:gd name="connsiteX205" fmla="*/ 335049 w 3605978"/>
              <a:gd name="connsiteY205" fmla="*/ 196753 h 765418"/>
              <a:gd name="connsiteX206" fmla="*/ 440887 w 3605978"/>
              <a:gd name="connsiteY206" fmla="*/ 196753 h 765418"/>
              <a:gd name="connsiteX207" fmla="*/ 446738 w 3605978"/>
              <a:gd name="connsiteY207" fmla="*/ 237126 h 765418"/>
              <a:gd name="connsiteX208" fmla="*/ 281367 w 3605978"/>
              <a:gd name="connsiteY208" fmla="*/ 237126 h 76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3605978" h="765418">
                <a:moveTo>
                  <a:pt x="748859" y="405876"/>
                </a:moveTo>
                <a:lnTo>
                  <a:pt x="655615" y="405876"/>
                </a:lnTo>
                <a:lnTo>
                  <a:pt x="655615" y="11065"/>
                </a:lnTo>
                <a:lnTo>
                  <a:pt x="748859" y="11065"/>
                </a:lnTo>
                <a:lnTo>
                  <a:pt x="748859" y="163895"/>
                </a:lnTo>
                <a:lnTo>
                  <a:pt x="887389" y="163895"/>
                </a:lnTo>
                <a:lnTo>
                  <a:pt x="887389" y="11065"/>
                </a:lnTo>
                <a:lnTo>
                  <a:pt x="980632" y="11065"/>
                </a:lnTo>
                <a:lnTo>
                  <a:pt x="980632" y="405876"/>
                </a:lnTo>
                <a:lnTo>
                  <a:pt x="887389" y="405876"/>
                </a:lnTo>
                <a:lnTo>
                  <a:pt x="887389" y="238654"/>
                </a:lnTo>
                <a:lnTo>
                  <a:pt x="748859" y="238654"/>
                </a:lnTo>
                <a:close/>
                <a:moveTo>
                  <a:pt x="1084562" y="761461"/>
                </a:moveTo>
                <a:lnTo>
                  <a:pt x="1060901" y="761461"/>
                </a:lnTo>
                <a:lnTo>
                  <a:pt x="1060901" y="564947"/>
                </a:lnTo>
                <a:lnTo>
                  <a:pt x="1084562" y="564947"/>
                </a:lnTo>
                <a:lnTo>
                  <a:pt x="1084562" y="648621"/>
                </a:lnTo>
                <a:lnTo>
                  <a:pt x="1182512" y="648621"/>
                </a:lnTo>
                <a:lnTo>
                  <a:pt x="1182512" y="564947"/>
                </a:lnTo>
                <a:lnTo>
                  <a:pt x="1206046" y="564947"/>
                </a:lnTo>
                <a:lnTo>
                  <a:pt x="1206046" y="761461"/>
                </a:lnTo>
                <a:lnTo>
                  <a:pt x="1182512" y="761461"/>
                </a:lnTo>
                <a:lnTo>
                  <a:pt x="1182512" y="669635"/>
                </a:lnTo>
                <a:lnTo>
                  <a:pt x="1084562" y="669635"/>
                </a:lnTo>
                <a:close/>
                <a:moveTo>
                  <a:pt x="1411106" y="765282"/>
                </a:moveTo>
                <a:cubicBezTo>
                  <a:pt x="1340505" y="765282"/>
                  <a:pt x="1329057" y="718541"/>
                  <a:pt x="1329057" y="663395"/>
                </a:cubicBezTo>
                <a:cubicBezTo>
                  <a:pt x="1329057" y="608249"/>
                  <a:pt x="1349410" y="561508"/>
                  <a:pt x="1416322" y="561508"/>
                </a:cubicBezTo>
                <a:cubicBezTo>
                  <a:pt x="1486286" y="561508"/>
                  <a:pt x="1498371" y="603664"/>
                  <a:pt x="1498371" y="663395"/>
                </a:cubicBezTo>
                <a:cubicBezTo>
                  <a:pt x="1498371" y="723126"/>
                  <a:pt x="1477509" y="765282"/>
                  <a:pt x="1410852" y="765282"/>
                </a:cubicBezTo>
                <a:close/>
                <a:moveTo>
                  <a:pt x="1411106" y="581885"/>
                </a:moveTo>
                <a:cubicBezTo>
                  <a:pt x="1375742" y="581885"/>
                  <a:pt x="1352717" y="608121"/>
                  <a:pt x="1352717" y="666069"/>
                </a:cubicBezTo>
                <a:cubicBezTo>
                  <a:pt x="1352717" y="724017"/>
                  <a:pt x="1376251" y="745414"/>
                  <a:pt x="1417594" y="745414"/>
                </a:cubicBezTo>
                <a:cubicBezTo>
                  <a:pt x="1448251" y="745414"/>
                  <a:pt x="1474201" y="719942"/>
                  <a:pt x="1474201" y="661357"/>
                </a:cubicBezTo>
                <a:cubicBezTo>
                  <a:pt x="1474201" y="605192"/>
                  <a:pt x="1453466" y="581885"/>
                  <a:pt x="1411106" y="581885"/>
                </a:cubicBezTo>
                <a:close/>
                <a:moveTo>
                  <a:pt x="1745664" y="594621"/>
                </a:moveTo>
                <a:cubicBezTo>
                  <a:pt x="1731227" y="585428"/>
                  <a:pt x="1714284" y="580976"/>
                  <a:pt x="1697198" y="581885"/>
                </a:cubicBezTo>
                <a:cubicBezTo>
                  <a:pt x="1661834" y="581885"/>
                  <a:pt x="1638809" y="608121"/>
                  <a:pt x="1638809" y="666069"/>
                </a:cubicBezTo>
                <a:cubicBezTo>
                  <a:pt x="1638809" y="724017"/>
                  <a:pt x="1662470" y="745414"/>
                  <a:pt x="1703685" y="745414"/>
                </a:cubicBezTo>
                <a:cubicBezTo>
                  <a:pt x="1720821" y="744575"/>
                  <a:pt x="1736983" y="737191"/>
                  <a:pt x="1748845" y="724782"/>
                </a:cubicBezTo>
                <a:lnTo>
                  <a:pt x="1748845" y="679951"/>
                </a:lnTo>
                <a:lnTo>
                  <a:pt x="1696943" y="679951"/>
                </a:lnTo>
                <a:lnTo>
                  <a:pt x="1696943" y="659574"/>
                </a:lnTo>
                <a:lnTo>
                  <a:pt x="1773269" y="659574"/>
                </a:lnTo>
                <a:lnTo>
                  <a:pt x="1773269" y="732168"/>
                </a:lnTo>
                <a:cubicBezTo>
                  <a:pt x="1762329" y="746305"/>
                  <a:pt x="1741085" y="765282"/>
                  <a:pt x="1696943" y="765282"/>
                </a:cubicBezTo>
                <a:cubicBezTo>
                  <a:pt x="1626216" y="765282"/>
                  <a:pt x="1614894" y="718541"/>
                  <a:pt x="1614894" y="663395"/>
                </a:cubicBezTo>
                <a:cubicBezTo>
                  <a:pt x="1614894" y="608249"/>
                  <a:pt x="1635247" y="561508"/>
                  <a:pt x="1702286" y="561508"/>
                </a:cubicBezTo>
                <a:cubicBezTo>
                  <a:pt x="1722276" y="560655"/>
                  <a:pt x="1742043" y="565992"/>
                  <a:pt x="1758894" y="576791"/>
                </a:cubicBezTo>
                <a:close/>
                <a:moveTo>
                  <a:pt x="1902258" y="565074"/>
                </a:moveTo>
                <a:lnTo>
                  <a:pt x="2021452" y="565074"/>
                </a:lnTo>
                <a:lnTo>
                  <a:pt x="2021452" y="586088"/>
                </a:lnTo>
                <a:lnTo>
                  <a:pt x="1926173" y="586088"/>
                </a:lnTo>
                <a:lnTo>
                  <a:pt x="1926173" y="646074"/>
                </a:lnTo>
                <a:lnTo>
                  <a:pt x="2003134" y="646074"/>
                </a:lnTo>
                <a:lnTo>
                  <a:pt x="2003134" y="667088"/>
                </a:lnTo>
                <a:lnTo>
                  <a:pt x="1926173" y="667088"/>
                </a:lnTo>
                <a:lnTo>
                  <a:pt x="1926173" y="740574"/>
                </a:lnTo>
                <a:lnTo>
                  <a:pt x="2024124" y="740574"/>
                </a:lnTo>
                <a:lnTo>
                  <a:pt x="2027685" y="761588"/>
                </a:lnTo>
                <a:lnTo>
                  <a:pt x="1902258" y="761588"/>
                </a:lnTo>
                <a:close/>
                <a:moveTo>
                  <a:pt x="2141283" y="725800"/>
                </a:moveTo>
                <a:cubicBezTo>
                  <a:pt x="2159180" y="738783"/>
                  <a:pt x="2180752" y="745699"/>
                  <a:pt x="2202852" y="745541"/>
                </a:cubicBezTo>
                <a:cubicBezTo>
                  <a:pt x="2233763" y="745541"/>
                  <a:pt x="2246230" y="729876"/>
                  <a:pt x="2246230" y="710517"/>
                </a:cubicBezTo>
                <a:cubicBezTo>
                  <a:pt x="2246230" y="691159"/>
                  <a:pt x="2231474" y="683517"/>
                  <a:pt x="2200816" y="671418"/>
                </a:cubicBezTo>
                <a:cubicBezTo>
                  <a:pt x="2164816" y="657282"/>
                  <a:pt x="2143572" y="645183"/>
                  <a:pt x="2143572" y="615890"/>
                </a:cubicBezTo>
                <a:cubicBezTo>
                  <a:pt x="2143572" y="583159"/>
                  <a:pt x="2164816" y="560744"/>
                  <a:pt x="2207177" y="560744"/>
                </a:cubicBezTo>
                <a:cubicBezTo>
                  <a:pt x="2228069" y="560389"/>
                  <a:pt x="2248482" y="567022"/>
                  <a:pt x="2265184" y="579593"/>
                </a:cubicBezTo>
                <a:lnTo>
                  <a:pt x="2254880" y="597168"/>
                </a:lnTo>
                <a:cubicBezTo>
                  <a:pt x="2241616" y="585827"/>
                  <a:pt x="2224611" y="579835"/>
                  <a:pt x="2207177" y="580357"/>
                </a:cubicBezTo>
                <a:cubicBezTo>
                  <a:pt x="2176392" y="580357"/>
                  <a:pt x="2166725" y="596277"/>
                  <a:pt x="2166725" y="615253"/>
                </a:cubicBezTo>
                <a:cubicBezTo>
                  <a:pt x="2166725" y="630282"/>
                  <a:pt x="2185551" y="640725"/>
                  <a:pt x="2214809" y="651805"/>
                </a:cubicBezTo>
                <a:cubicBezTo>
                  <a:pt x="2244067" y="662885"/>
                  <a:pt x="2269382" y="677277"/>
                  <a:pt x="2269382" y="709753"/>
                </a:cubicBezTo>
                <a:cubicBezTo>
                  <a:pt x="2269382" y="744904"/>
                  <a:pt x="2247502" y="765282"/>
                  <a:pt x="2202979" y="765282"/>
                </a:cubicBezTo>
                <a:cubicBezTo>
                  <a:pt x="2178163" y="766420"/>
                  <a:pt x="2153651" y="759447"/>
                  <a:pt x="2133141" y="745414"/>
                </a:cubicBezTo>
                <a:close/>
                <a:moveTo>
                  <a:pt x="2509297" y="593984"/>
                </a:moveTo>
                <a:cubicBezTo>
                  <a:pt x="2497391" y="585005"/>
                  <a:pt x="2482714" y="580498"/>
                  <a:pt x="2467827" y="581249"/>
                </a:cubicBezTo>
                <a:cubicBezTo>
                  <a:pt x="2429664" y="581249"/>
                  <a:pt x="2406640" y="607484"/>
                  <a:pt x="2406640" y="665433"/>
                </a:cubicBezTo>
                <a:cubicBezTo>
                  <a:pt x="2406640" y="723381"/>
                  <a:pt x="2430300" y="744777"/>
                  <a:pt x="2466300" y="744777"/>
                </a:cubicBezTo>
                <a:cubicBezTo>
                  <a:pt x="2484752" y="744872"/>
                  <a:pt x="2502443" y="737419"/>
                  <a:pt x="2515276" y="724145"/>
                </a:cubicBezTo>
                <a:lnTo>
                  <a:pt x="2528887" y="740574"/>
                </a:lnTo>
                <a:cubicBezTo>
                  <a:pt x="2511469" y="757417"/>
                  <a:pt x="2487804" y="766193"/>
                  <a:pt x="2463629" y="764772"/>
                </a:cubicBezTo>
                <a:cubicBezTo>
                  <a:pt x="2392901" y="764772"/>
                  <a:pt x="2383106" y="718032"/>
                  <a:pt x="2383106" y="662885"/>
                </a:cubicBezTo>
                <a:cubicBezTo>
                  <a:pt x="2383106" y="607739"/>
                  <a:pt x="2402569" y="560999"/>
                  <a:pt x="2472152" y="560999"/>
                </a:cubicBezTo>
                <a:cubicBezTo>
                  <a:pt x="2490054" y="560360"/>
                  <a:pt x="2507668" y="565642"/>
                  <a:pt x="2522272" y="576027"/>
                </a:cubicBezTo>
                <a:close/>
                <a:moveTo>
                  <a:pt x="2667799" y="761461"/>
                </a:moveTo>
                <a:lnTo>
                  <a:pt x="2644138" y="761461"/>
                </a:lnTo>
                <a:lnTo>
                  <a:pt x="2644138" y="564947"/>
                </a:lnTo>
                <a:lnTo>
                  <a:pt x="2667799" y="564947"/>
                </a:lnTo>
                <a:lnTo>
                  <a:pt x="2667799" y="648621"/>
                </a:lnTo>
                <a:lnTo>
                  <a:pt x="2765749" y="648621"/>
                </a:lnTo>
                <a:lnTo>
                  <a:pt x="2765749" y="564947"/>
                </a:lnTo>
                <a:lnTo>
                  <a:pt x="2789156" y="564947"/>
                </a:lnTo>
                <a:lnTo>
                  <a:pt x="2789156" y="761461"/>
                </a:lnTo>
                <a:lnTo>
                  <a:pt x="2765622" y="761461"/>
                </a:lnTo>
                <a:lnTo>
                  <a:pt x="2765622" y="669635"/>
                </a:lnTo>
                <a:lnTo>
                  <a:pt x="2667671" y="669635"/>
                </a:lnTo>
                <a:close/>
                <a:moveTo>
                  <a:pt x="2994343" y="765282"/>
                </a:moveTo>
                <a:cubicBezTo>
                  <a:pt x="2923869" y="765282"/>
                  <a:pt x="2912293" y="718541"/>
                  <a:pt x="2912293" y="663395"/>
                </a:cubicBezTo>
                <a:cubicBezTo>
                  <a:pt x="2912293" y="608249"/>
                  <a:pt x="2932647" y="561508"/>
                  <a:pt x="2999686" y="561508"/>
                </a:cubicBezTo>
                <a:cubicBezTo>
                  <a:pt x="3069523" y="561508"/>
                  <a:pt x="3081608" y="603664"/>
                  <a:pt x="3081608" y="663395"/>
                </a:cubicBezTo>
                <a:cubicBezTo>
                  <a:pt x="3081608" y="723126"/>
                  <a:pt x="3061000" y="765282"/>
                  <a:pt x="2994343" y="765282"/>
                </a:cubicBezTo>
                <a:close/>
                <a:moveTo>
                  <a:pt x="2994343" y="581885"/>
                </a:moveTo>
                <a:cubicBezTo>
                  <a:pt x="2958979" y="581885"/>
                  <a:pt x="2935954" y="608121"/>
                  <a:pt x="2935954" y="666069"/>
                </a:cubicBezTo>
                <a:cubicBezTo>
                  <a:pt x="2935954" y="724017"/>
                  <a:pt x="2959488" y="745414"/>
                  <a:pt x="3000830" y="745414"/>
                </a:cubicBezTo>
                <a:cubicBezTo>
                  <a:pt x="3031488" y="745414"/>
                  <a:pt x="3057438" y="719942"/>
                  <a:pt x="3057438" y="661357"/>
                </a:cubicBezTo>
                <a:cubicBezTo>
                  <a:pt x="3057692" y="605192"/>
                  <a:pt x="3036830" y="581885"/>
                  <a:pt x="2994597" y="581885"/>
                </a:cubicBezTo>
                <a:close/>
                <a:moveTo>
                  <a:pt x="3280180" y="765282"/>
                </a:moveTo>
                <a:cubicBezTo>
                  <a:pt x="3209707" y="765282"/>
                  <a:pt x="3198258" y="718541"/>
                  <a:pt x="3198258" y="663395"/>
                </a:cubicBezTo>
                <a:cubicBezTo>
                  <a:pt x="3198258" y="608249"/>
                  <a:pt x="3218484" y="561508"/>
                  <a:pt x="3285523" y="561508"/>
                </a:cubicBezTo>
                <a:cubicBezTo>
                  <a:pt x="3355488" y="561508"/>
                  <a:pt x="3367573" y="603664"/>
                  <a:pt x="3367573" y="663395"/>
                </a:cubicBezTo>
                <a:cubicBezTo>
                  <a:pt x="3367573" y="723126"/>
                  <a:pt x="3347092" y="765282"/>
                  <a:pt x="3280435" y="765282"/>
                </a:cubicBezTo>
                <a:close/>
                <a:moveTo>
                  <a:pt x="3280180" y="581885"/>
                </a:moveTo>
                <a:cubicBezTo>
                  <a:pt x="3244689" y="581885"/>
                  <a:pt x="3221664" y="608121"/>
                  <a:pt x="3221664" y="666069"/>
                </a:cubicBezTo>
                <a:cubicBezTo>
                  <a:pt x="3221664" y="724017"/>
                  <a:pt x="3245325" y="745414"/>
                  <a:pt x="3286668" y="745414"/>
                </a:cubicBezTo>
                <a:cubicBezTo>
                  <a:pt x="3317325" y="745414"/>
                  <a:pt x="3343276" y="719942"/>
                  <a:pt x="3343276" y="661357"/>
                </a:cubicBezTo>
                <a:cubicBezTo>
                  <a:pt x="3343912" y="605192"/>
                  <a:pt x="3323431" y="581885"/>
                  <a:pt x="3280816" y="581885"/>
                </a:cubicBezTo>
                <a:close/>
                <a:moveTo>
                  <a:pt x="3516152" y="740574"/>
                </a:moveTo>
                <a:lnTo>
                  <a:pt x="3603290" y="740574"/>
                </a:lnTo>
                <a:lnTo>
                  <a:pt x="3605961" y="761588"/>
                </a:lnTo>
                <a:lnTo>
                  <a:pt x="3492364" y="761588"/>
                </a:lnTo>
                <a:lnTo>
                  <a:pt x="3492364" y="564947"/>
                </a:lnTo>
                <a:lnTo>
                  <a:pt x="3516279" y="564947"/>
                </a:lnTo>
                <a:close/>
                <a:moveTo>
                  <a:pt x="1633466" y="326150"/>
                </a:moveTo>
                <a:lnTo>
                  <a:pt x="1604590" y="404093"/>
                </a:lnTo>
                <a:lnTo>
                  <a:pt x="1504350" y="404093"/>
                </a:lnTo>
                <a:lnTo>
                  <a:pt x="1660053" y="9282"/>
                </a:lnTo>
                <a:lnTo>
                  <a:pt x="1742611" y="9282"/>
                </a:lnTo>
                <a:lnTo>
                  <a:pt x="1891318" y="404093"/>
                </a:lnTo>
                <a:lnTo>
                  <a:pt x="1788025" y="404093"/>
                </a:lnTo>
                <a:lnTo>
                  <a:pt x="1760293" y="326150"/>
                </a:lnTo>
                <a:close/>
                <a:moveTo>
                  <a:pt x="1739049" y="255211"/>
                </a:moveTo>
                <a:lnTo>
                  <a:pt x="1711191" y="180197"/>
                </a:lnTo>
                <a:cubicBezTo>
                  <a:pt x="1705316" y="162883"/>
                  <a:pt x="1701058" y="145062"/>
                  <a:pt x="1698470" y="126961"/>
                </a:cubicBezTo>
                <a:cubicBezTo>
                  <a:pt x="1695538" y="147979"/>
                  <a:pt x="1690159" y="168582"/>
                  <a:pt x="1682442" y="188348"/>
                </a:cubicBezTo>
                <a:lnTo>
                  <a:pt x="1657000" y="255083"/>
                </a:lnTo>
                <a:close/>
                <a:moveTo>
                  <a:pt x="2249410" y="101107"/>
                </a:moveTo>
                <a:cubicBezTo>
                  <a:pt x="2221903" y="79973"/>
                  <a:pt x="2187889" y="69117"/>
                  <a:pt x="2153240" y="70414"/>
                </a:cubicBezTo>
                <a:cubicBezTo>
                  <a:pt x="2099558" y="70414"/>
                  <a:pt x="2065848" y="119447"/>
                  <a:pt x="2065848" y="212164"/>
                </a:cubicBezTo>
                <a:cubicBezTo>
                  <a:pt x="2065848" y="304881"/>
                  <a:pt x="2102230" y="343725"/>
                  <a:pt x="2165834" y="343725"/>
                </a:cubicBezTo>
                <a:cubicBezTo>
                  <a:pt x="2187421" y="342681"/>
                  <a:pt x="2207838" y="333596"/>
                  <a:pt x="2223078" y="318253"/>
                </a:cubicBezTo>
                <a:lnTo>
                  <a:pt x="2223078" y="252027"/>
                </a:lnTo>
                <a:lnTo>
                  <a:pt x="2123982" y="252027"/>
                </a:lnTo>
                <a:lnTo>
                  <a:pt x="2123982" y="183635"/>
                </a:lnTo>
                <a:lnTo>
                  <a:pt x="2317212" y="183635"/>
                </a:lnTo>
                <a:lnTo>
                  <a:pt x="2317212" y="339013"/>
                </a:lnTo>
                <a:cubicBezTo>
                  <a:pt x="2291770" y="370852"/>
                  <a:pt x="2247502" y="413390"/>
                  <a:pt x="2153113" y="413390"/>
                </a:cubicBezTo>
                <a:cubicBezTo>
                  <a:pt x="1996774" y="413390"/>
                  <a:pt x="1971968" y="317744"/>
                  <a:pt x="1971968" y="206687"/>
                </a:cubicBezTo>
                <a:cubicBezTo>
                  <a:pt x="1971968" y="95631"/>
                  <a:pt x="2016873" y="-16"/>
                  <a:pt x="2162781" y="-16"/>
                </a:cubicBezTo>
                <a:cubicBezTo>
                  <a:pt x="2209579" y="74"/>
                  <a:pt x="2255302" y="14033"/>
                  <a:pt x="2294187" y="40102"/>
                </a:cubicBezTo>
                <a:close/>
                <a:moveTo>
                  <a:pt x="2438060" y="300041"/>
                </a:moveTo>
                <a:cubicBezTo>
                  <a:pt x="2474658" y="327936"/>
                  <a:pt x="2519274" y="343258"/>
                  <a:pt x="2565269" y="343725"/>
                </a:cubicBezTo>
                <a:cubicBezTo>
                  <a:pt x="2606611" y="343725"/>
                  <a:pt x="2624293" y="321819"/>
                  <a:pt x="2624293" y="296475"/>
                </a:cubicBezTo>
                <a:cubicBezTo>
                  <a:pt x="2624293" y="271131"/>
                  <a:pt x="2597707" y="259796"/>
                  <a:pt x="2552293" y="242730"/>
                </a:cubicBezTo>
                <a:cubicBezTo>
                  <a:pt x="2470244" y="211400"/>
                  <a:pt x="2427756" y="179050"/>
                  <a:pt x="2427756" y="119319"/>
                </a:cubicBezTo>
                <a:cubicBezTo>
                  <a:pt x="2427756" y="48381"/>
                  <a:pt x="2476223" y="-16"/>
                  <a:pt x="2573537" y="-16"/>
                </a:cubicBezTo>
                <a:cubicBezTo>
                  <a:pt x="2623356" y="-175"/>
                  <a:pt x="2672006" y="15082"/>
                  <a:pt x="2712830" y="43668"/>
                </a:cubicBezTo>
                <a:lnTo>
                  <a:pt x="2677467" y="107348"/>
                </a:lnTo>
                <a:cubicBezTo>
                  <a:pt x="2647416" y="85182"/>
                  <a:pt x="2611462" y="72459"/>
                  <a:pt x="2574173" y="70796"/>
                </a:cubicBezTo>
                <a:cubicBezTo>
                  <a:pt x="2533466" y="70796"/>
                  <a:pt x="2520491" y="89645"/>
                  <a:pt x="2520491" y="111550"/>
                </a:cubicBezTo>
                <a:cubicBezTo>
                  <a:pt x="2520491" y="133456"/>
                  <a:pt x="2541735" y="142244"/>
                  <a:pt x="2596816" y="164659"/>
                </a:cubicBezTo>
                <a:cubicBezTo>
                  <a:pt x="2667544" y="193569"/>
                  <a:pt x="2716519" y="221333"/>
                  <a:pt x="2716519" y="292017"/>
                </a:cubicBezTo>
                <a:cubicBezTo>
                  <a:pt x="2716519" y="367668"/>
                  <a:pt x="2665636" y="414282"/>
                  <a:pt x="2559672" y="414282"/>
                </a:cubicBezTo>
                <a:cubicBezTo>
                  <a:pt x="2491233" y="414282"/>
                  <a:pt x="2439841" y="394796"/>
                  <a:pt x="2408675" y="368815"/>
                </a:cubicBezTo>
                <a:close/>
                <a:moveTo>
                  <a:pt x="2838131" y="9409"/>
                </a:moveTo>
                <a:lnTo>
                  <a:pt x="3114809" y="9409"/>
                </a:lnTo>
                <a:lnTo>
                  <a:pt x="3114809" y="79711"/>
                </a:lnTo>
                <a:lnTo>
                  <a:pt x="2932520" y="79711"/>
                </a:lnTo>
                <a:lnTo>
                  <a:pt x="2932520" y="160074"/>
                </a:lnTo>
                <a:lnTo>
                  <a:pt x="3079954" y="160074"/>
                </a:lnTo>
                <a:lnTo>
                  <a:pt x="3079954" y="228593"/>
                </a:lnTo>
                <a:lnTo>
                  <a:pt x="2932520" y="228593"/>
                </a:lnTo>
                <a:lnTo>
                  <a:pt x="2932520" y="333664"/>
                </a:lnTo>
                <a:lnTo>
                  <a:pt x="3116590" y="333664"/>
                </a:lnTo>
                <a:lnTo>
                  <a:pt x="3126640" y="403966"/>
                </a:lnTo>
                <a:lnTo>
                  <a:pt x="2838131" y="403966"/>
                </a:lnTo>
                <a:close/>
                <a:moveTo>
                  <a:pt x="1071841" y="404602"/>
                </a:moveTo>
                <a:lnTo>
                  <a:pt x="1173608" y="404602"/>
                </a:lnTo>
                <a:lnTo>
                  <a:pt x="1312265" y="6225"/>
                </a:lnTo>
                <a:lnTo>
                  <a:pt x="1227544" y="6225"/>
                </a:lnTo>
                <a:close/>
                <a:moveTo>
                  <a:pt x="1310611" y="254574"/>
                </a:moveTo>
                <a:lnTo>
                  <a:pt x="1270032" y="254574"/>
                </a:lnTo>
                <a:lnTo>
                  <a:pt x="1244590" y="327296"/>
                </a:lnTo>
                <a:lnTo>
                  <a:pt x="1331601" y="327296"/>
                </a:lnTo>
                <a:lnTo>
                  <a:pt x="1357042" y="403711"/>
                </a:lnTo>
                <a:lnTo>
                  <a:pt x="1463643" y="403711"/>
                </a:lnTo>
                <a:lnTo>
                  <a:pt x="1335035" y="67612"/>
                </a:lnTo>
                <a:lnTo>
                  <a:pt x="1290512" y="195734"/>
                </a:lnTo>
                <a:close/>
                <a:moveTo>
                  <a:pt x="364" y="10300"/>
                </a:moveTo>
                <a:lnTo>
                  <a:pt x="84067" y="10300"/>
                </a:lnTo>
                <a:cubicBezTo>
                  <a:pt x="173113" y="10300"/>
                  <a:pt x="189650" y="55131"/>
                  <a:pt x="189650" y="123777"/>
                </a:cubicBezTo>
                <a:cubicBezTo>
                  <a:pt x="189650" y="192423"/>
                  <a:pt x="161791" y="237126"/>
                  <a:pt x="78724" y="237126"/>
                </a:cubicBezTo>
                <a:lnTo>
                  <a:pt x="-18" y="237126"/>
                </a:lnTo>
                <a:close/>
                <a:moveTo>
                  <a:pt x="54173" y="193697"/>
                </a:moveTo>
                <a:lnTo>
                  <a:pt x="86102" y="193697"/>
                </a:lnTo>
                <a:cubicBezTo>
                  <a:pt x="112562" y="193697"/>
                  <a:pt x="135968" y="174720"/>
                  <a:pt x="135968" y="121739"/>
                </a:cubicBezTo>
                <a:cubicBezTo>
                  <a:pt x="135968" y="70796"/>
                  <a:pt x="117905" y="53730"/>
                  <a:pt x="81014" y="53730"/>
                </a:cubicBezTo>
                <a:lnTo>
                  <a:pt x="54173" y="53730"/>
                </a:lnTo>
                <a:close/>
                <a:moveTo>
                  <a:pt x="281495" y="10300"/>
                </a:moveTo>
                <a:lnTo>
                  <a:pt x="440505" y="10300"/>
                </a:lnTo>
                <a:lnTo>
                  <a:pt x="440505" y="50673"/>
                </a:lnTo>
                <a:lnTo>
                  <a:pt x="335049" y="50673"/>
                </a:lnTo>
                <a:lnTo>
                  <a:pt x="335049" y="96904"/>
                </a:lnTo>
                <a:lnTo>
                  <a:pt x="419897" y="96904"/>
                </a:lnTo>
                <a:lnTo>
                  <a:pt x="419897" y="136258"/>
                </a:lnTo>
                <a:lnTo>
                  <a:pt x="335049" y="136258"/>
                </a:lnTo>
                <a:lnTo>
                  <a:pt x="335049" y="196753"/>
                </a:lnTo>
                <a:lnTo>
                  <a:pt x="440887" y="196753"/>
                </a:lnTo>
                <a:lnTo>
                  <a:pt x="446738" y="237126"/>
                </a:lnTo>
                <a:lnTo>
                  <a:pt x="281367" y="237126"/>
                </a:lnTo>
                <a:close/>
              </a:path>
            </a:pathLst>
          </a:custGeom>
          <a:solidFill>
            <a:srgbClr val="FFFFFF"/>
          </a:solidFill>
          <a:ln w="12689" cap="flat">
            <a:noFill/>
            <a:prstDash val="solid"/>
            <a:miter/>
          </a:ln>
        </p:spPr>
        <p:txBody>
          <a:bodyPr rtlCol="0" anchor="ctr"/>
          <a:lstStyle/>
          <a:p>
            <a:endParaRPr lang="nl-NL" noProof="0"/>
          </a:p>
        </p:txBody>
      </p:sp>
      <p:sp>
        <p:nvSpPr>
          <p:cNvPr id="15" name="Squangle 2A">
            <a:extLst>
              <a:ext uri="{FF2B5EF4-FFF2-40B4-BE49-F238E27FC236}">
                <a16:creationId xmlns:a16="http://schemas.microsoft.com/office/drawing/2014/main" id="{7655CFC8-C728-5846-A700-0DA056A38E8C}"/>
              </a:ext>
            </a:extLst>
          </p:cNvPr>
          <p:cNvSpPr>
            <a:spLocks noChangeAspect="1"/>
          </p:cNvSpPr>
          <p:nvPr userDrawn="1"/>
        </p:nvSpPr>
        <p:spPr>
          <a:xfrm>
            <a:off x="10359119" y="172772"/>
            <a:ext cx="1440000" cy="1440000"/>
          </a:xfrm>
          <a:custGeom>
            <a:avLst/>
            <a:gdLst>
              <a:gd name="connsiteX0" fmla="*/ 0 w 1808050"/>
              <a:gd name="connsiteY0" fmla="*/ 112950 h 1808050"/>
              <a:gd name="connsiteX1" fmla="*/ 112950 w 1808050"/>
              <a:gd name="connsiteY1" fmla="*/ 1695006 h 1808050"/>
              <a:gd name="connsiteX2" fmla="*/ 1695006 w 1808050"/>
              <a:gd name="connsiteY2" fmla="*/ 1808051 h 1808050"/>
              <a:gd name="connsiteX3" fmla="*/ 1808051 w 1808050"/>
              <a:gd name="connsiteY3" fmla="*/ 0 h 1808050"/>
              <a:gd name="connsiteX4" fmla="*/ 0 w 1808050"/>
              <a:gd name="connsiteY4" fmla="*/ 11295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0" y="112950"/>
                </a:moveTo>
                <a:lnTo>
                  <a:pt x="112950" y="1695006"/>
                </a:lnTo>
                <a:lnTo>
                  <a:pt x="1695006" y="1808051"/>
                </a:lnTo>
                <a:lnTo>
                  <a:pt x="1808051" y="0"/>
                </a:lnTo>
                <a:lnTo>
                  <a:pt x="0" y="112950"/>
                </a:lnTo>
                <a:close/>
              </a:path>
            </a:pathLst>
          </a:custGeom>
          <a:solidFill>
            <a:schemeClr val="accent2"/>
          </a:solidFill>
          <a:ln w="9475" cap="flat">
            <a:noFill/>
            <a:prstDash val="solid"/>
            <a:miter/>
          </a:ln>
        </p:spPr>
        <p:txBody>
          <a:bodyPr rtlCol="0" anchor="ctr"/>
          <a:lstStyle/>
          <a:p>
            <a:endParaRPr lang="nl-NL" noProof="0"/>
          </a:p>
        </p:txBody>
      </p:sp>
      <p:sp>
        <p:nvSpPr>
          <p:cNvPr id="16" name="Picture placeholder">
            <a:extLst>
              <a:ext uri="{FF2B5EF4-FFF2-40B4-BE49-F238E27FC236}">
                <a16:creationId xmlns:a16="http://schemas.microsoft.com/office/drawing/2014/main" id="{44DD8A24-8572-734C-A64C-B43B1C0367F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95325" y="426632"/>
            <a:ext cx="10808606" cy="4876652"/>
          </a:xfrm>
          <a:custGeom>
            <a:avLst/>
            <a:gdLst>
              <a:gd name="connsiteX0" fmla="*/ 3506165 w 3619310"/>
              <a:gd name="connsiteY0" fmla="*/ 0 h 1808051"/>
              <a:gd name="connsiteX1" fmla="*/ 3619310 w 3619310"/>
              <a:gd name="connsiteY1" fmla="*/ 1808051 h 1808051"/>
              <a:gd name="connsiteX2" fmla="*/ 0 w 3619310"/>
              <a:gd name="connsiteY2" fmla="*/ 1695006 h 1808051"/>
              <a:gd name="connsiteX3" fmla="*/ 113145 w 3619310"/>
              <a:gd name="connsiteY3" fmla="*/ 112950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310" h="1808051">
                <a:moveTo>
                  <a:pt x="3506165" y="0"/>
                </a:moveTo>
                <a:lnTo>
                  <a:pt x="3619310" y="1808051"/>
                </a:lnTo>
                <a:lnTo>
                  <a:pt x="0" y="1695006"/>
                </a:lnTo>
                <a:lnTo>
                  <a:pt x="113145" y="112950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17" name="White">
            <a:extLst>
              <a:ext uri="{FF2B5EF4-FFF2-40B4-BE49-F238E27FC236}">
                <a16:creationId xmlns:a16="http://schemas.microsoft.com/office/drawing/2014/main" id="{0B0DF0AC-2436-5048-9DB0-0BC904EBF20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5937" y="3387124"/>
            <a:ext cx="6480175" cy="3133516"/>
          </a:xfrm>
          <a:custGeom>
            <a:avLst/>
            <a:gdLst>
              <a:gd name="connsiteX0" fmla="*/ 0 w 6680003"/>
              <a:gd name="connsiteY0" fmla="*/ 0 h 3133516"/>
              <a:gd name="connsiteX1" fmla="*/ 6680003 w 6680003"/>
              <a:gd name="connsiteY1" fmla="*/ 195917 h 3133516"/>
              <a:gd name="connsiteX2" fmla="*/ 6680003 w 6680003"/>
              <a:gd name="connsiteY2" fmla="*/ 2937599 h 3133516"/>
              <a:gd name="connsiteX3" fmla="*/ 0 w 6680003"/>
              <a:gd name="connsiteY3" fmla="*/ 3133516 h 313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80003" h="3133516">
                <a:moveTo>
                  <a:pt x="0" y="0"/>
                </a:moveTo>
                <a:lnTo>
                  <a:pt x="6680003" y="195917"/>
                </a:lnTo>
                <a:lnTo>
                  <a:pt x="6680003" y="2937599"/>
                </a:lnTo>
                <a:lnTo>
                  <a:pt x="0" y="3133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4763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2B6BAE86-EAEC-0247-AA4D-66ED1510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03" y="3799870"/>
            <a:ext cx="5934558" cy="1068993"/>
          </a:xfrm>
          <a:effectLst/>
        </p:spPr>
        <p:txBody>
          <a:bodyPr anchor="b" anchorCtr="0"/>
          <a:lstStyle>
            <a:lvl1pPr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en-GB" noProof="0"/>
              <a:t>Click to edit Master title style</a:t>
            </a:r>
            <a:endParaRPr lang="nl-NL" noProof="0"/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0536FC42-2D1A-A54F-809B-A4DC64C096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2958" y="5008728"/>
            <a:ext cx="5927303" cy="730217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None/>
              <a:defRPr sz="2000" b="0">
                <a:solidFill>
                  <a:srgbClr val="008EA4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subtitle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97623B0-0EBD-8140-8CF9-E6B878C2A0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2958" y="5738945"/>
            <a:ext cx="4109591" cy="46183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4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marL="176400" indent="0">
              <a:buFontTx/>
              <a:buNone/>
              <a:defRPr/>
            </a:lvl2pPr>
            <a:lvl3pPr marL="351400" indent="0">
              <a:buFontTx/>
              <a:buNone/>
              <a:defRPr/>
            </a:lvl3pPr>
            <a:lvl4pPr marL="526212" indent="0">
              <a:buFontTx/>
              <a:buNone/>
              <a:defRPr/>
            </a:lvl4pPr>
            <a:lvl5pPr marL="704200" indent="0">
              <a:buFontTx/>
              <a:buNone/>
              <a:defRPr/>
            </a:lvl5pPr>
          </a:lstStyle>
          <a:p>
            <a:pPr lvl="0"/>
            <a:r>
              <a:rPr lang="nl-NL" noProof="0"/>
              <a:t>&lt;Naam Achternaam&gt;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E543319C-34A2-ED48-A32D-472A341856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87472" y="5845102"/>
            <a:ext cx="1752790" cy="360363"/>
          </a:xfrm>
        </p:spPr>
        <p:txBody>
          <a:bodyPr anchor="b" anchorCtr="0">
            <a:normAutofit/>
          </a:bodyPr>
          <a:lstStyle>
            <a:lvl1pPr marL="0" indent="0" algn="r">
              <a:buFontTx/>
              <a:buNone/>
              <a:defRPr sz="12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marL="176400" indent="0">
              <a:buFontTx/>
              <a:buNone/>
              <a:defRPr/>
            </a:lvl2pPr>
            <a:lvl3pPr marL="351400" indent="0">
              <a:buFontTx/>
              <a:buNone/>
              <a:defRPr/>
            </a:lvl3pPr>
            <a:lvl4pPr marL="526212" indent="0">
              <a:buFontTx/>
              <a:buNone/>
              <a:defRPr/>
            </a:lvl4pPr>
            <a:lvl5pPr marL="704200" indent="0">
              <a:buFontTx/>
              <a:buNone/>
              <a:defRPr/>
            </a:lvl5pPr>
          </a:lstStyle>
          <a:p>
            <a:pPr lvl="0"/>
            <a:r>
              <a:rPr lang="nl-NL" noProof="0"/>
              <a:t>&lt;Datum&gt;</a:t>
            </a:r>
          </a:p>
        </p:txBody>
      </p:sp>
    </p:spTree>
    <p:extLst>
      <p:ext uri="{BB962C8B-B14F-4D97-AF65-F5344CB8AC3E}">
        <p14:creationId xmlns:p14="http://schemas.microsoft.com/office/powerpoint/2010/main" val="278416271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">
            <a:extLst>
              <a:ext uri="{FF2B5EF4-FFF2-40B4-BE49-F238E27FC236}">
                <a16:creationId xmlns:a16="http://schemas.microsoft.com/office/drawing/2014/main" id="{B540CF26-66BF-DF40-8D2F-B0E159B0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9F17-389A-466D-BAF2-BE5C06EC5075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278BB3F7-7EFF-434A-8D15-2821169C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6B1BFD5-190F-F34D-8A3F-B6A0CA28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6A55-0EC6-514C-878B-AE71BC713E18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EAF806B8-3053-1A4E-8BE8-B03349DD3FC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5324" y="1160463"/>
            <a:ext cx="10801352" cy="415074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A0B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F99728C-8562-D24F-A84E-469D4B09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9D3004D-610B-E440-9045-004C6833147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95325" y="1881189"/>
            <a:ext cx="6300000" cy="43195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SmartArt graphic</a:t>
            </a:r>
          </a:p>
        </p:txBody>
      </p:sp>
      <p:sp>
        <p:nvSpPr>
          <p:cNvPr id="14" name="Subkop">
            <a:extLst>
              <a:ext uri="{FF2B5EF4-FFF2-40B4-BE49-F238E27FC236}">
                <a16:creationId xmlns:a16="http://schemas.microsoft.com/office/drawing/2014/main" id="{A8B7E49A-7401-984D-8E78-265F9D0946D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175500" y="1881188"/>
            <a:ext cx="4319489" cy="379206"/>
          </a:xfrm>
        </p:spPr>
        <p:txBody>
          <a:bodyPr anchor="b" anchorCtr="0">
            <a:no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subhead</a:t>
            </a:r>
            <a:endParaRPr lang="nl-NL" noProof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2718AC5-5D82-A141-BE43-22DD2C90FCE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175499" y="2260395"/>
            <a:ext cx="4319489" cy="3940380"/>
          </a:xfrm>
        </p:spPr>
        <p:txBody>
          <a:bodyPr/>
          <a:lstStyle>
            <a:lvl1pPr marL="0" indent="0">
              <a:buFontTx/>
              <a:buNone/>
              <a:tabLst/>
              <a:defRPr sz="1800"/>
            </a:lvl1pPr>
            <a:lvl2pPr marL="222250" indent="-214313">
              <a:tabLst/>
              <a:defRPr sz="1800"/>
            </a:lvl2pPr>
            <a:lvl3pPr marL="404813" indent="-182563">
              <a:tabLst/>
              <a:defRPr sz="1800"/>
            </a:lvl3pPr>
            <a:lvl4pPr marL="579438" indent="-174625">
              <a:tabLst/>
              <a:defRPr sz="1600"/>
            </a:lvl4pPr>
            <a:lvl5pPr marL="755650" indent="-176213">
              <a:tabLst/>
              <a:defRPr sz="1600"/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  <p:sp>
        <p:nvSpPr>
          <p:cNvPr id="12" name="Navigator ">
            <a:extLst>
              <a:ext uri="{FF2B5EF4-FFF2-40B4-BE49-F238E27FC236}">
                <a16:creationId xmlns:a16="http://schemas.microsoft.com/office/drawing/2014/main" id="{E5027806-A423-5243-83D7-660C3E306E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60748" y="0"/>
            <a:ext cx="731252" cy="549331"/>
          </a:xfrm>
          <a:custGeom>
            <a:avLst/>
            <a:gdLst>
              <a:gd name="connsiteX0" fmla="*/ 0 w 731252"/>
              <a:gd name="connsiteY0" fmla="*/ 0 h 549331"/>
              <a:gd name="connsiteX1" fmla="*/ 731252 w 731252"/>
              <a:gd name="connsiteY1" fmla="*/ 0 h 549331"/>
              <a:gd name="connsiteX2" fmla="*/ 731252 w 731252"/>
              <a:gd name="connsiteY2" fmla="*/ 502853 h 549331"/>
              <a:gd name="connsiteX3" fmla="*/ 34317 w 731252"/>
              <a:gd name="connsiteY3" fmla="*/ 549331 h 5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52" h="549331">
                <a:moveTo>
                  <a:pt x="0" y="0"/>
                </a:moveTo>
                <a:lnTo>
                  <a:pt x="731252" y="0"/>
                </a:lnTo>
                <a:lnTo>
                  <a:pt x="731252" y="502853"/>
                </a:lnTo>
                <a:lnTo>
                  <a:pt x="34317" y="549331"/>
                </a:lnTo>
                <a:close/>
              </a:path>
            </a:pathLst>
          </a:custGeom>
          <a:solidFill>
            <a:srgbClr val="66D0E1"/>
          </a:solidFill>
        </p:spPr>
        <p:txBody>
          <a:bodyPr wrap="square">
            <a:noAutofit/>
          </a:bodyPr>
          <a:lstStyle>
            <a:lvl1pPr marL="4763" indent="0">
              <a:buNone/>
              <a:defRPr sz="100"/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15" name="Navigator Nr">
            <a:extLst>
              <a:ext uri="{FF2B5EF4-FFF2-40B4-BE49-F238E27FC236}">
                <a16:creationId xmlns:a16="http://schemas.microsoft.com/office/drawing/2014/main" id="{49ED4E32-C195-0544-AD19-3CD3CF1033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534775" y="66675"/>
            <a:ext cx="540000" cy="360000"/>
          </a:xfrm>
        </p:spPr>
        <p:txBody>
          <a:bodyPr>
            <a:noAutofit/>
          </a:bodyPr>
          <a:lstStyle>
            <a:lvl1pPr marL="4763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87113262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">
            <a:extLst>
              <a:ext uri="{FF2B5EF4-FFF2-40B4-BE49-F238E27FC236}">
                <a16:creationId xmlns:a16="http://schemas.microsoft.com/office/drawing/2014/main" id="{B540CF26-66BF-DF40-8D2F-B0E159B0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30E3-C658-4BAB-B51E-B1FBCB20D46A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278BB3F7-7EFF-434A-8D15-2821169C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6B1BFD5-190F-F34D-8A3F-B6A0CA28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6A55-0EC6-514C-878B-AE71BC713E18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8B5BF320-2CAA-CF46-B7BC-184C4EDD519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5324" y="1160463"/>
            <a:ext cx="10801352" cy="415074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A0B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2CA1DD3-60EA-AF4D-8026-AD4C7DB5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9E95C8-5B6E-B044-81E4-526D67F9EE0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196675" y="1881189"/>
            <a:ext cx="6300000" cy="43195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SmartArt graphic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1771B9F4-DD01-C94F-93D5-EE2CEABF4C6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9768" y="2260395"/>
            <a:ext cx="4316732" cy="3940380"/>
          </a:xfrm>
        </p:spPr>
        <p:txBody>
          <a:bodyPr/>
          <a:lstStyle>
            <a:lvl1pPr marL="0" indent="0">
              <a:buFontTx/>
              <a:buNone/>
              <a:tabLst/>
              <a:defRPr sz="1800"/>
            </a:lvl1pPr>
            <a:lvl2pPr marL="222250" indent="-214313">
              <a:tabLst/>
              <a:defRPr sz="1800"/>
            </a:lvl2pPr>
            <a:lvl3pPr marL="404813" indent="-182563">
              <a:tabLst/>
              <a:defRPr sz="1800"/>
            </a:lvl3pPr>
            <a:lvl4pPr marL="579438" indent="-174625">
              <a:tabLst/>
              <a:defRPr sz="1600"/>
            </a:lvl4pPr>
            <a:lvl5pPr marL="755650" indent="-176213">
              <a:tabLst/>
              <a:defRPr sz="1600"/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  <p:sp>
        <p:nvSpPr>
          <p:cNvPr id="16" name="Subkop">
            <a:extLst>
              <a:ext uri="{FF2B5EF4-FFF2-40B4-BE49-F238E27FC236}">
                <a16:creationId xmlns:a16="http://schemas.microsoft.com/office/drawing/2014/main" id="{4D055E77-7333-1742-995D-D90AE14E491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99767" y="1881188"/>
            <a:ext cx="4316733" cy="379206"/>
          </a:xfrm>
        </p:spPr>
        <p:txBody>
          <a:bodyPr anchor="b" anchorCtr="0">
            <a:no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subhead</a:t>
            </a:r>
            <a:endParaRPr lang="nl-NL" noProof="0"/>
          </a:p>
        </p:txBody>
      </p:sp>
      <p:sp>
        <p:nvSpPr>
          <p:cNvPr id="13" name="Navigator ">
            <a:extLst>
              <a:ext uri="{FF2B5EF4-FFF2-40B4-BE49-F238E27FC236}">
                <a16:creationId xmlns:a16="http://schemas.microsoft.com/office/drawing/2014/main" id="{035EBC72-DCB3-1941-A8F5-70C640EF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60748" y="0"/>
            <a:ext cx="731252" cy="549331"/>
          </a:xfrm>
          <a:custGeom>
            <a:avLst/>
            <a:gdLst>
              <a:gd name="connsiteX0" fmla="*/ 0 w 731252"/>
              <a:gd name="connsiteY0" fmla="*/ 0 h 549331"/>
              <a:gd name="connsiteX1" fmla="*/ 731252 w 731252"/>
              <a:gd name="connsiteY1" fmla="*/ 0 h 549331"/>
              <a:gd name="connsiteX2" fmla="*/ 731252 w 731252"/>
              <a:gd name="connsiteY2" fmla="*/ 502853 h 549331"/>
              <a:gd name="connsiteX3" fmla="*/ 34317 w 731252"/>
              <a:gd name="connsiteY3" fmla="*/ 549331 h 5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52" h="549331">
                <a:moveTo>
                  <a:pt x="0" y="0"/>
                </a:moveTo>
                <a:lnTo>
                  <a:pt x="731252" y="0"/>
                </a:lnTo>
                <a:lnTo>
                  <a:pt x="731252" y="502853"/>
                </a:lnTo>
                <a:lnTo>
                  <a:pt x="34317" y="549331"/>
                </a:lnTo>
                <a:close/>
              </a:path>
            </a:pathLst>
          </a:custGeom>
          <a:solidFill>
            <a:srgbClr val="66D0E1"/>
          </a:solidFill>
        </p:spPr>
        <p:txBody>
          <a:bodyPr wrap="square">
            <a:noAutofit/>
          </a:bodyPr>
          <a:lstStyle>
            <a:lvl1pPr marL="4763" indent="0">
              <a:buNone/>
              <a:defRPr sz="100"/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17" name="Navigator Nr">
            <a:extLst>
              <a:ext uri="{FF2B5EF4-FFF2-40B4-BE49-F238E27FC236}">
                <a16:creationId xmlns:a16="http://schemas.microsoft.com/office/drawing/2014/main" id="{4D100D48-7B9D-D14F-B2F6-70C4FD46F2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534775" y="66675"/>
            <a:ext cx="540000" cy="360000"/>
          </a:xfrm>
        </p:spPr>
        <p:txBody>
          <a:bodyPr>
            <a:noAutofit/>
          </a:bodyPr>
          <a:lstStyle>
            <a:lvl1pPr marL="4763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84769120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with 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">
            <a:extLst>
              <a:ext uri="{FF2B5EF4-FFF2-40B4-BE49-F238E27FC236}">
                <a16:creationId xmlns:a16="http://schemas.microsoft.com/office/drawing/2014/main" id="{B540CF26-66BF-DF40-8D2F-B0E159B0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57D9-1FB0-404B-8D39-6A99C9F07C07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278BB3F7-7EFF-434A-8D15-2821169C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6B1BFD5-190F-F34D-8A3F-B6A0CA28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6A55-0EC6-514C-878B-AE71BC713E18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8B5BF320-2CAA-CF46-B7BC-184C4EDD519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5324" y="1160463"/>
            <a:ext cx="10801352" cy="415074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A0B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to edit subtitle style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2CA1DD3-60EA-AF4D-8026-AD4C7DB5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1771B9F4-DD01-C94F-93D5-EE2CEABF4C6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9768" y="4868863"/>
            <a:ext cx="5216844" cy="1331912"/>
          </a:xfrm>
        </p:spPr>
        <p:txBody>
          <a:bodyPr>
            <a:normAutofit/>
          </a:bodyPr>
          <a:lstStyle>
            <a:lvl1pPr marL="0" indent="0">
              <a:buFontTx/>
              <a:buNone/>
              <a:tabLst/>
              <a:defRPr sz="1400"/>
            </a:lvl1pPr>
            <a:lvl2pPr marL="136525" indent="-128588">
              <a:tabLst/>
              <a:defRPr sz="1400"/>
            </a:lvl2pPr>
            <a:lvl3pPr marL="268288" indent="-131763">
              <a:tabLst/>
              <a:defRPr sz="1400"/>
            </a:lvl3pPr>
            <a:lvl4pPr marL="401638" indent="-133350">
              <a:tabLst/>
              <a:defRPr sz="1400"/>
            </a:lvl4pPr>
            <a:lvl5pPr marL="534988" indent="-133350">
              <a:tabLst/>
              <a:defRPr sz="1400"/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  <p:sp>
        <p:nvSpPr>
          <p:cNvPr id="16" name="Subkop">
            <a:extLst>
              <a:ext uri="{FF2B5EF4-FFF2-40B4-BE49-F238E27FC236}">
                <a16:creationId xmlns:a16="http://schemas.microsoft.com/office/drawing/2014/main" id="{4D055E77-7333-1742-995D-D90AE14E491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99767" y="4453788"/>
            <a:ext cx="5216846" cy="415074"/>
          </a:xfrm>
        </p:spPr>
        <p:txBody>
          <a:bodyPr anchor="b" anchorCtr="0"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subhead</a:t>
            </a:r>
            <a:endParaRPr lang="nl-NL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9E95C8-5B6E-B044-81E4-526D67F9EE0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95323" y="1881188"/>
            <a:ext cx="5221289" cy="25725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SmartArt graphic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80CC5540-3BAA-7246-8E6B-77E52A51D9E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279835" y="4868863"/>
            <a:ext cx="5218711" cy="1331912"/>
          </a:xfrm>
        </p:spPr>
        <p:txBody>
          <a:bodyPr>
            <a:normAutofit/>
          </a:bodyPr>
          <a:lstStyle>
            <a:lvl1pPr marL="0" indent="0">
              <a:buFontTx/>
              <a:buNone/>
              <a:tabLst/>
              <a:defRPr sz="1400"/>
            </a:lvl1pPr>
            <a:lvl2pPr marL="136525" indent="-128588">
              <a:tabLst/>
              <a:defRPr sz="1400"/>
            </a:lvl2pPr>
            <a:lvl3pPr marL="268288" indent="-131763">
              <a:tabLst/>
              <a:defRPr sz="1400"/>
            </a:lvl3pPr>
            <a:lvl4pPr marL="401638" indent="-133350">
              <a:tabLst/>
              <a:defRPr sz="1400"/>
            </a:lvl4pPr>
            <a:lvl5pPr marL="534988" indent="-133350">
              <a:tabLst/>
              <a:defRPr sz="1400"/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  <p:sp>
        <p:nvSpPr>
          <p:cNvPr id="18" name="Subkop1">
            <a:extLst>
              <a:ext uri="{FF2B5EF4-FFF2-40B4-BE49-F238E27FC236}">
                <a16:creationId xmlns:a16="http://schemas.microsoft.com/office/drawing/2014/main" id="{925AF956-1E60-E545-8EC1-10472D65E2B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79834" y="4453788"/>
            <a:ext cx="5218713" cy="415074"/>
          </a:xfrm>
        </p:spPr>
        <p:txBody>
          <a:bodyPr anchor="b" anchorCtr="0"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subhead</a:t>
            </a:r>
            <a:endParaRPr lang="nl-NL" noProof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4CB524F-2821-884C-B79B-29744E166F4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5389" y="1881188"/>
            <a:ext cx="5223158" cy="25725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SmartArt graphic</a:t>
            </a:r>
          </a:p>
        </p:txBody>
      </p:sp>
      <p:sp>
        <p:nvSpPr>
          <p:cNvPr id="19" name="Navigator ">
            <a:extLst>
              <a:ext uri="{FF2B5EF4-FFF2-40B4-BE49-F238E27FC236}">
                <a16:creationId xmlns:a16="http://schemas.microsoft.com/office/drawing/2014/main" id="{82548141-74DD-E140-B9C4-82D12B1F2A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60748" y="0"/>
            <a:ext cx="731252" cy="549331"/>
          </a:xfrm>
          <a:custGeom>
            <a:avLst/>
            <a:gdLst>
              <a:gd name="connsiteX0" fmla="*/ 0 w 731252"/>
              <a:gd name="connsiteY0" fmla="*/ 0 h 549331"/>
              <a:gd name="connsiteX1" fmla="*/ 731252 w 731252"/>
              <a:gd name="connsiteY1" fmla="*/ 0 h 549331"/>
              <a:gd name="connsiteX2" fmla="*/ 731252 w 731252"/>
              <a:gd name="connsiteY2" fmla="*/ 502853 h 549331"/>
              <a:gd name="connsiteX3" fmla="*/ 34317 w 731252"/>
              <a:gd name="connsiteY3" fmla="*/ 549331 h 5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52" h="549331">
                <a:moveTo>
                  <a:pt x="0" y="0"/>
                </a:moveTo>
                <a:lnTo>
                  <a:pt x="731252" y="0"/>
                </a:lnTo>
                <a:lnTo>
                  <a:pt x="731252" y="502853"/>
                </a:lnTo>
                <a:lnTo>
                  <a:pt x="34317" y="549331"/>
                </a:lnTo>
                <a:close/>
              </a:path>
            </a:pathLst>
          </a:custGeom>
          <a:solidFill>
            <a:srgbClr val="66D0E1"/>
          </a:solidFill>
        </p:spPr>
        <p:txBody>
          <a:bodyPr wrap="square">
            <a:noAutofit/>
          </a:bodyPr>
          <a:lstStyle>
            <a:lvl1pPr marL="4763" indent="0">
              <a:buNone/>
              <a:defRPr sz="100"/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20" name="Navigator Nr">
            <a:extLst>
              <a:ext uri="{FF2B5EF4-FFF2-40B4-BE49-F238E27FC236}">
                <a16:creationId xmlns:a16="http://schemas.microsoft.com/office/drawing/2014/main" id="{1E17852D-AA95-4046-AED0-FA77506EC1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534775" y="66675"/>
            <a:ext cx="540000" cy="360000"/>
          </a:xfrm>
        </p:spPr>
        <p:txBody>
          <a:bodyPr>
            <a:noAutofit/>
          </a:bodyPr>
          <a:lstStyle>
            <a:lvl1pPr marL="4763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6178356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">
            <a:extLst>
              <a:ext uri="{FF2B5EF4-FFF2-40B4-BE49-F238E27FC236}">
                <a16:creationId xmlns:a16="http://schemas.microsoft.com/office/drawing/2014/main" id="{1194ACA1-03B2-0B4D-9EEC-13D34AA5F83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964A986-4804-4F82-9C08-F79B9085E60A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6A933656-CDDB-8A43-8CF8-B27DE8B4C8E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36977BAA-4F3A-6C43-B3B8-FDE6999F6C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80D6A55-0EC6-514C-878B-AE71BC713E18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4CA4218-7110-0747-9BCA-6CEEB725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1B976215-AA3D-D548-BE0F-283AA5BE2A8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5325" y="1376363"/>
            <a:ext cx="10801351" cy="48244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marL="138113" indent="-130175">
              <a:lnSpc>
                <a:spcPct val="100000"/>
              </a:lnSpc>
              <a:spcAft>
                <a:spcPts val="0"/>
              </a:spcAft>
              <a:tabLst/>
              <a:defRPr sz="1100"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223838" indent="-85725">
              <a:lnSpc>
                <a:spcPct val="100000"/>
              </a:lnSpc>
              <a:spcAft>
                <a:spcPts val="0"/>
              </a:spcAft>
              <a:tabLst/>
              <a:defRPr sz="1100"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357188" indent="-130175">
              <a:lnSpc>
                <a:spcPct val="100000"/>
              </a:lnSpc>
              <a:spcAft>
                <a:spcPts val="0"/>
              </a:spcAft>
              <a:tabLst/>
              <a:defRPr sz="1100"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490538" indent="-134938">
              <a:lnSpc>
                <a:spcPct val="100000"/>
              </a:lnSpc>
              <a:spcAft>
                <a:spcPts val="0"/>
              </a:spcAft>
              <a:tabLst/>
              <a:defRPr sz="1100"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39066896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o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">
            <a:extLst>
              <a:ext uri="{FF2B5EF4-FFF2-40B4-BE49-F238E27FC236}">
                <a16:creationId xmlns:a16="http://schemas.microsoft.com/office/drawing/2014/main" id="{1194ACA1-03B2-0B4D-9EEC-13D34AA5F83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6AE657EC-F16A-4902-84CB-0185C3925DF5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6A933656-CDDB-8A43-8CF8-B27DE8B4C8E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36977BAA-4F3A-6C43-B3B8-FDE6999F6C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80D6A55-0EC6-514C-878B-AE71BC713E18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A8C4705-528C-F441-B46C-7718221B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8538B562-6509-D341-8ECB-FC4246A03DC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5325" y="1376363"/>
            <a:ext cx="5221289" cy="48244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marL="138113" indent="-130175">
              <a:lnSpc>
                <a:spcPct val="100000"/>
              </a:lnSpc>
              <a:spcAft>
                <a:spcPts val="0"/>
              </a:spcAft>
              <a:tabLst/>
              <a:defRPr sz="1100"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223838" indent="-85725">
              <a:lnSpc>
                <a:spcPct val="100000"/>
              </a:lnSpc>
              <a:spcAft>
                <a:spcPts val="0"/>
              </a:spcAft>
              <a:tabLst/>
              <a:defRPr sz="1100"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357188" indent="-130175">
              <a:lnSpc>
                <a:spcPct val="100000"/>
              </a:lnSpc>
              <a:spcAft>
                <a:spcPts val="0"/>
              </a:spcAft>
              <a:tabLst/>
              <a:defRPr sz="1100"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490538" indent="-134938">
              <a:lnSpc>
                <a:spcPct val="100000"/>
              </a:lnSpc>
              <a:spcAft>
                <a:spcPts val="0"/>
              </a:spcAft>
              <a:tabLst/>
              <a:defRPr sz="1100"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C97C93-EF68-6D46-A98F-74F5F1B83A8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75388" y="1376363"/>
            <a:ext cx="5221288" cy="48244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marL="138113" indent="-130175">
              <a:lnSpc>
                <a:spcPct val="100000"/>
              </a:lnSpc>
              <a:spcAft>
                <a:spcPts val="0"/>
              </a:spcAft>
              <a:tabLst/>
              <a:defRPr sz="1100"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223838" indent="-85725">
              <a:lnSpc>
                <a:spcPct val="100000"/>
              </a:lnSpc>
              <a:spcAft>
                <a:spcPts val="0"/>
              </a:spcAft>
              <a:tabLst/>
              <a:defRPr sz="1100"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357188" indent="-130175">
              <a:lnSpc>
                <a:spcPct val="100000"/>
              </a:lnSpc>
              <a:spcAft>
                <a:spcPts val="0"/>
              </a:spcAft>
              <a:tabLst/>
              <a:defRPr sz="1100"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490538" indent="-134938">
              <a:lnSpc>
                <a:spcPct val="100000"/>
              </a:lnSpc>
              <a:spcAft>
                <a:spcPts val="0"/>
              </a:spcAft>
              <a:tabLst/>
              <a:defRPr sz="1100"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980383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o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">
            <a:extLst>
              <a:ext uri="{FF2B5EF4-FFF2-40B4-BE49-F238E27FC236}">
                <a16:creationId xmlns:a16="http://schemas.microsoft.com/office/drawing/2014/main" id="{1194ACA1-03B2-0B4D-9EEC-13D34AA5F83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43CD064-9E51-4171-B796-55C030D4D4E4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6A933656-CDDB-8A43-8CF8-B27DE8B4C8E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36977BAA-4F3A-6C43-B3B8-FDE6999F6C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80D6A55-0EC6-514C-878B-AE71BC713E18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87C5C63-EE1C-0E46-8835-F4A5F3C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6D420D46-FFCF-C845-A4E3-6DC00417D1B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5326" y="1376363"/>
            <a:ext cx="6298142" cy="48244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marL="138113" indent="-130175">
              <a:lnSpc>
                <a:spcPct val="100000"/>
              </a:lnSpc>
              <a:spcAft>
                <a:spcPts val="0"/>
              </a:spcAft>
              <a:tabLst/>
              <a:defRPr sz="1100"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223838" indent="-85725">
              <a:lnSpc>
                <a:spcPct val="100000"/>
              </a:lnSpc>
              <a:spcAft>
                <a:spcPts val="0"/>
              </a:spcAft>
              <a:tabLst/>
              <a:defRPr sz="1100"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357188" indent="-130175">
              <a:lnSpc>
                <a:spcPct val="100000"/>
              </a:lnSpc>
              <a:spcAft>
                <a:spcPts val="0"/>
              </a:spcAft>
              <a:tabLst/>
              <a:defRPr sz="1100"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490538" indent="-134938">
              <a:lnSpc>
                <a:spcPct val="100000"/>
              </a:lnSpc>
              <a:spcAft>
                <a:spcPts val="0"/>
              </a:spcAft>
              <a:tabLst/>
              <a:defRPr sz="1100"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  <p:sp>
        <p:nvSpPr>
          <p:cNvPr id="3" name="SmartArt Placeholder">
            <a:extLst>
              <a:ext uri="{FF2B5EF4-FFF2-40B4-BE49-F238E27FC236}">
                <a16:creationId xmlns:a16="http://schemas.microsoft.com/office/drawing/2014/main" id="{1F0580C9-7C84-534B-9E6B-4908BA966C23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>
          <a:xfrm>
            <a:off x="7175500" y="1376363"/>
            <a:ext cx="4321175" cy="4824412"/>
          </a:xfrm>
        </p:spPr>
        <p:txBody>
          <a:bodyPr/>
          <a:lstStyle/>
          <a:p>
            <a:r>
              <a:rPr lang="nl-NL" noProof="0"/>
              <a:t>Click icon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add</a:t>
            </a:r>
            <a:r>
              <a:rPr lang="nl-NL" noProof="0"/>
              <a:t> </a:t>
            </a:r>
            <a:r>
              <a:rPr lang="nl-NL" noProof="0" err="1"/>
              <a:t>SmartArt</a:t>
            </a:r>
            <a:r>
              <a:rPr lang="nl-NL" noProof="0"/>
              <a:t> </a:t>
            </a:r>
            <a:r>
              <a:rPr lang="nl-NL" noProof="0" err="1"/>
              <a:t>graphic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5027212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6CBF2685-C7F4-124C-9D33-32223F317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rgbClr val="CCEFF5"/>
          </a:solidFill>
        </p:spPr>
        <p:txBody>
          <a:bodyPr/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8" name="White">
            <a:extLst>
              <a:ext uri="{FF2B5EF4-FFF2-40B4-BE49-F238E27FC236}">
                <a16:creationId xmlns:a16="http://schemas.microsoft.com/office/drawing/2014/main" id="{38FF97B3-7062-C841-B9FE-3683CAE162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3134" y="549275"/>
            <a:ext cx="5306291" cy="3419475"/>
          </a:xfrm>
          <a:custGeom>
            <a:avLst/>
            <a:gdLst>
              <a:gd name="connsiteX0" fmla="*/ 0 w 5306291"/>
              <a:gd name="connsiteY0" fmla="*/ 0 h 3419475"/>
              <a:gd name="connsiteX1" fmla="*/ 5306291 w 5306291"/>
              <a:gd name="connsiteY1" fmla="*/ 213617 h 3419475"/>
              <a:gd name="connsiteX2" fmla="*/ 5140408 w 5306291"/>
              <a:gd name="connsiteY2" fmla="*/ 3205679 h 3419475"/>
              <a:gd name="connsiteX3" fmla="*/ 165743 w 5306291"/>
              <a:gd name="connsiteY3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6291" h="3419475">
                <a:moveTo>
                  <a:pt x="0" y="0"/>
                </a:moveTo>
                <a:lnTo>
                  <a:pt x="5306291" y="213617"/>
                </a:lnTo>
                <a:lnTo>
                  <a:pt x="5140408" y="3205679"/>
                </a:lnTo>
                <a:lnTo>
                  <a:pt x="165743" y="3419475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9" name="Green">
            <a:extLst>
              <a:ext uri="{FF2B5EF4-FFF2-40B4-BE49-F238E27FC236}">
                <a16:creationId xmlns:a16="http://schemas.microsoft.com/office/drawing/2014/main" id="{C291DA8B-5C39-7D42-B4A2-85F6F2156B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6270" y="3491925"/>
            <a:ext cx="1080000" cy="1080000"/>
          </a:xfrm>
          <a:custGeom>
            <a:avLst/>
            <a:gdLst>
              <a:gd name="connsiteX0" fmla="*/ 1080000 w 1080000"/>
              <a:gd name="connsiteY0" fmla="*/ 0 h 1080000"/>
              <a:gd name="connsiteX1" fmla="*/ 1012475 w 1080000"/>
              <a:gd name="connsiteY1" fmla="*/ 1080000 h 1080000"/>
              <a:gd name="connsiteX2" fmla="*/ 67468 w 1080000"/>
              <a:gd name="connsiteY2" fmla="*/ 1012475 h 1080000"/>
              <a:gd name="connsiteX3" fmla="*/ 0 w 1080000"/>
              <a:gd name="connsiteY3" fmla="*/ 67468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000" h="1080000">
                <a:moveTo>
                  <a:pt x="1080000" y="0"/>
                </a:moveTo>
                <a:lnTo>
                  <a:pt x="1012475" y="1080000"/>
                </a:lnTo>
                <a:lnTo>
                  <a:pt x="67468" y="1012475"/>
                </a:lnTo>
                <a:lnTo>
                  <a:pt x="0" y="6746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D17D53A4-C549-9546-A49F-C3D15DE5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70" y="908138"/>
            <a:ext cx="4320020" cy="1629262"/>
          </a:xfrm>
        </p:spPr>
        <p:txBody>
          <a:bodyPr anchor="b" anchorCtr="0"/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32285F5B-7590-504E-86AF-2074B63D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6271" y="2600325"/>
            <a:ext cx="4320020" cy="828675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77720182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6CBF2685-C7F4-124C-9D33-32223F317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rgbClr val="CCEFF5"/>
          </a:solidFill>
        </p:spPr>
        <p:txBody>
          <a:bodyPr/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12" name="White">
            <a:extLst>
              <a:ext uri="{FF2B5EF4-FFF2-40B4-BE49-F238E27FC236}">
                <a16:creationId xmlns:a16="http://schemas.microsoft.com/office/drawing/2014/main" id="{FC09AD13-F907-2C48-8580-25855477A9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82942" y="549275"/>
            <a:ext cx="5306291" cy="3419475"/>
          </a:xfrm>
          <a:custGeom>
            <a:avLst/>
            <a:gdLst>
              <a:gd name="connsiteX0" fmla="*/ 5140548 w 5306291"/>
              <a:gd name="connsiteY0" fmla="*/ 0 h 3419475"/>
              <a:gd name="connsiteX1" fmla="*/ 5306291 w 5306291"/>
              <a:gd name="connsiteY1" fmla="*/ 3419475 h 3419475"/>
              <a:gd name="connsiteX2" fmla="*/ 0 w 5306291"/>
              <a:gd name="connsiteY2" fmla="*/ 3205858 h 3419475"/>
              <a:gd name="connsiteX3" fmla="*/ 165883 w 5306291"/>
              <a:gd name="connsiteY3" fmla="*/ 2137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6291" h="3419475">
                <a:moveTo>
                  <a:pt x="5140548" y="0"/>
                </a:moveTo>
                <a:lnTo>
                  <a:pt x="5306291" y="3419475"/>
                </a:lnTo>
                <a:lnTo>
                  <a:pt x="0" y="3205858"/>
                </a:lnTo>
                <a:lnTo>
                  <a:pt x="165883" y="213796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13" name="Green">
            <a:extLst>
              <a:ext uri="{FF2B5EF4-FFF2-40B4-BE49-F238E27FC236}">
                <a16:creationId xmlns:a16="http://schemas.microsoft.com/office/drawing/2014/main" id="{A3AED170-384F-D443-B007-F408D34238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416098" y="3536950"/>
            <a:ext cx="1080000" cy="1080000"/>
          </a:xfrm>
          <a:custGeom>
            <a:avLst/>
            <a:gdLst>
              <a:gd name="connsiteX0" fmla="*/ 1080000 w 1080000"/>
              <a:gd name="connsiteY0" fmla="*/ 0 h 1080000"/>
              <a:gd name="connsiteX1" fmla="*/ 1012475 w 1080000"/>
              <a:gd name="connsiteY1" fmla="*/ 1080000 h 1080000"/>
              <a:gd name="connsiteX2" fmla="*/ 67468 w 1080000"/>
              <a:gd name="connsiteY2" fmla="*/ 1012475 h 1080000"/>
              <a:gd name="connsiteX3" fmla="*/ 0 w 1080000"/>
              <a:gd name="connsiteY3" fmla="*/ 67468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000" h="1080000">
                <a:moveTo>
                  <a:pt x="1080000" y="0"/>
                </a:moveTo>
                <a:lnTo>
                  <a:pt x="1012475" y="1080000"/>
                </a:lnTo>
                <a:lnTo>
                  <a:pt x="67468" y="1012475"/>
                </a:lnTo>
                <a:lnTo>
                  <a:pt x="0" y="6746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8634AFF5-4127-C442-8F85-3DB3F805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078" y="908138"/>
            <a:ext cx="4320020" cy="1629262"/>
          </a:xfrm>
        </p:spPr>
        <p:txBody>
          <a:bodyPr anchor="b" anchorCtr="0"/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3BE774CC-3456-A448-964F-D3D7E0287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6079" y="2600325"/>
            <a:ext cx="4320020" cy="828675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68640520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re Placeholder">
            <a:extLst>
              <a:ext uri="{FF2B5EF4-FFF2-40B4-BE49-F238E27FC236}">
                <a16:creationId xmlns:a16="http://schemas.microsoft.com/office/drawing/2014/main" id="{0B2710E7-6EC9-8649-8EAC-FD42BB845C7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016500" y="0"/>
            <a:ext cx="7175500" cy="6858000"/>
          </a:xfrm>
          <a:custGeom>
            <a:avLst/>
            <a:gdLst>
              <a:gd name="connsiteX0" fmla="*/ 1057910 w 7175500"/>
              <a:gd name="connsiteY0" fmla="*/ 0 h 6858000"/>
              <a:gd name="connsiteX1" fmla="*/ 7175500 w 7175500"/>
              <a:gd name="connsiteY1" fmla="*/ 0 h 6858000"/>
              <a:gd name="connsiteX2" fmla="*/ 7175500 w 7175500"/>
              <a:gd name="connsiteY2" fmla="*/ 6858000 h 6858000"/>
              <a:gd name="connsiteX3" fmla="*/ 0 w 71755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5500" h="6858000">
                <a:moveTo>
                  <a:pt x="1057910" y="0"/>
                </a:moveTo>
                <a:lnTo>
                  <a:pt x="7175500" y="0"/>
                </a:lnTo>
                <a:lnTo>
                  <a:pt x="7175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7" name="Stroke">
            <a:extLst>
              <a:ext uri="{FF2B5EF4-FFF2-40B4-BE49-F238E27FC236}">
                <a16:creationId xmlns:a16="http://schemas.microsoft.com/office/drawing/2014/main" id="{21342925-C802-D14C-B4FC-F8884F1C30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1" y="0"/>
            <a:ext cx="1422087" cy="6858000"/>
          </a:xfrm>
          <a:custGeom>
            <a:avLst/>
            <a:gdLst>
              <a:gd name="connsiteX0" fmla="*/ 1057910 w 1422087"/>
              <a:gd name="connsiteY0" fmla="*/ 0 h 6858000"/>
              <a:gd name="connsiteX1" fmla="*/ 1422087 w 1422087"/>
              <a:gd name="connsiteY1" fmla="*/ 0 h 6858000"/>
              <a:gd name="connsiteX2" fmla="*/ 364177 w 1422087"/>
              <a:gd name="connsiteY2" fmla="*/ 6858000 h 6858000"/>
              <a:gd name="connsiteX3" fmla="*/ 0 w 14220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087" h="6858000">
                <a:moveTo>
                  <a:pt x="1057910" y="0"/>
                </a:moveTo>
                <a:lnTo>
                  <a:pt x="1422087" y="0"/>
                </a:lnTo>
                <a:lnTo>
                  <a:pt x="3641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0E19E1C4-1F29-EB48-8D79-603BBA3C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160462"/>
            <a:ext cx="4213226" cy="2268537"/>
          </a:xfrm>
        </p:spPr>
        <p:txBody>
          <a:bodyPr anchor="t" anchorCtr="0"/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60187818-88FC-AC4D-AD25-14054DFE3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4" y="3429000"/>
            <a:ext cx="4005629" cy="143986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</p:txBody>
      </p:sp>
      <p:sp>
        <p:nvSpPr>
          <p:cNvPr id="14" name="Squangle 2A">
            <a:extLst>
              <a:ext uri="{FF2B5EF4-FFF2-40B4-BE49-F238E27FC236}">
                <a16:creationId xmlns:a16="http://schemas.microsoft.com/office/drawing/2014/main" id="{1029ED15-3CB0-EA4E-AFCB-5D88A0C0EDFA}"/>
              </a:ext>
            </a:extLst>
          </p:cNvPr>
          <p:cNvSpPr>
            <a:spLocks noChangeAspect="1"/>
          </p:cNvSpPr>
          <p:nvPr/>
        </p:nvSpPr>
        <p:spPr>
          <a:xfrm>
            <a:off x="1470524" y="5382323"/>
            <a:ext cx="1080000" cy="1080000"/>
          </a:xfrm>
          <a:custGeom>
            <a:avLst/>
            <a:gdLst>
              <a:gd name="connsiteX0" fmla="*/ 0 w 1808050"/>
              <a:gd name="connsiteY0" fmla="*/ 112950 h 1808050"/>
              <a:gd name="connsiteX1" fmla="*/ 112950 w 1808050"/>
              <a:gd name="connsiteY1" fmla="*/ 1695006 h 1808050"/>
              <a:gd name="connsiteX2" fmla="*/ 1695006 w 1808050"/>
              <a:gd name="connsiteY2" fmla="*/ 1808051 h 1808050"/>
              <a:gd name="connsiteX3" fmla="*/ 1808051 w 1808050"/>
              <a:gd name="connsiteY3" fmla="*/ 0 h 1808050"/>
              <a:gd name="connsiteX4" fmla="*/ 0 w 1808050"/>
              <a:gd name="connsiteY4" fmla="*/ 11295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0" y="112950"/>
                </a:moveTo>
                <a:lnTo>
                  <a:pt x="112950" y="1695006"/>
                </a:lnTo>
                <a:lnTo>
                  <a:pt x="1695006" y="1808051"/>
                </a:lnTo>
                <a:lnTo>
                  <a:pt x="1808051" y="0"/>
                </a:lnTo>
                <a:lnTo>
                  <a:pt x="0" y="112950"/>
                </a:lnTo>
                <a:close/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nl-NL" noProof="0"/>
          </a:p>
        </p:txBody>
      </p:sp>
      <p:sp>
        <p:nvSpPr>
          <p:cNvPr id="15" name="Squangle 2B">
            <a:extLst>
              <a:ext uri="{FF2B5EF4-FFF2-40B4-BE49-F238E27FC236}">
                <a16:creationId xmlns:a16="http://schemas.microsoft.com/office/drawing/2014/main" id="{48A0E5B4-DA78-1B4A-A794-514392F59A07}"/>
              </a:ext>
            </a:extLst>
          </p:cNvPr>
          <p:cNvSpPr>
            <a:spLocks noChangeAspect="1"/>
          </p:cNvSpPr>
          <p:nvPr/>
        </p:nvSpPr>
        <p:spPr>
          <a:xfrm>
            <a:off x="326356" y="5120775"/>
            <a:ext cx="1080000" cy="1080000"/>
          </a:xfrm>
          <a:custGeom>
            <a:avLst/>
            <a:gdLst>
              <a:gd name="connsiteX0" fmla="*/ 112950 w 1808050"/>
              <a:gd name="connsiteY0" fmla="*/ 0 h 1808050"/>
              <a:gd name="connsiteX1" fmla="*/ 0 w 1808050"/>
              <a:gd name="connsiteY1" fmla="*/ 1808051 h 1808050"/>
              <a:gd name="connsiteX2" fmla="*/ 1808051 w 1808050"/>
              <a:gd name="connsiteY2" fmla="*/ 1695006 h 1808050"/>
              <a:gd name="connsiteX3" fmla="*/ 1695006 w 1808050"/>
              <a:gd name="connsiteY3" fmla="*/ 112950 h 1808050"/>
              <a:gd name="connsiteX4" fmla="*/ 112950 w 1808050"/>
              <a:gd name="connsiteY4" fmla="*/ 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112950" y="0"/>
                </a:moveTo>
                <a:lnTo>
                  <a:pt x="0" y="1808051"/>
                </a:lnTo>
                <a:lnTo>
                  <a:pt x="1808051" y="1695006"/>
                </a:lnTo>
                <a:lnTo>
                  <a:pt x="1695006" y="112950"/>
                </a:lnTo>
                <a:lnTo>
                  <a:pt x="112950" y="0"/>
                </a:lnTo>
                <a:close/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62975514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lue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">
            <a:extLst>
              <a:ext uri="{FF2B5EF4-FFF2-40B4-BE49-F238E27FC236}">
                <a16:creationId xmlns:a16="http://schemas.microsoft.com/office/drawing/2014/main" id="{8F6F1910-8E7D-0E46-A103-A3A6432AE1BF}"/>
              </a:ext>
            </a:extLst>
          </p:cNvPr>
          <p:cNvSpPr/>
          <p:nvPr/>
        </p:nvSpPr>
        <p:spPr>
          <a:xfrm>
            <a:off x="0" y="0"/>
            <a:ext cx="6074410" cy="6858000"/>
          </a:xfrm>
          <a:custGeom>
            <a:avLst/>
            <a:gdLst>
              <a:gd name="connsiteX0" fmla="*/ 0 w 6074410"/>
              <a:gd name="connsiteY0" fmla="*/ 0 h 6858000"/>
              <a:gd name="connsiteX1" fmla="*/ 6074410 w 6074410"/>
              <a:gd name="connsiteY1" fmla="*/ 0 h 6858000"/>
              <a:gd name="connsiteX2" fmla="*/ 5016500 w 6074410"/>
              <a:gd name="connsiteY2" fmla="*/ 6858000 h 6858000"/>
              <a:gd name="connsiteX3" fmla="*/ 0 w 60744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410" h="6858000">
                <a:moveTo>
                  <a:pt x="0" y="0"/>
                </a:moveTo>
                <a:lnTo>
                  <a:pt x="6074410" y="0"/>
                </a:lnTo>
                <a:lnTo>
                  <a:pt x="5016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noProof="0"/>
          </a:p>
        </p:txBody>
      </p:sp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48AA8C84-2BFF-BC4F-A6A6-329E744B819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016500" y="0"/>
            <a:ext cx="7175500" cy="6858000"/>
          </a:xfrm>
          <a:custGeom>
            <a:avLst/>
            <a:gdLst>
              <a:gd name="connsiteX0" fmla="*/ 1057910 w 7175500"/>
              <a:gd name="connsiteY0" fmla="*/ 0 h 6858000"/>
              <a:gd name="connsiteX1" fmla="*/ 7175500 w 7175500"/>
              <a:gd name="connsiteY1" fmla="*/ 0 h 6858000"/>
              <a:gd name="connsiteX2" fmla="*/ 7175500 w 7175500"/>
              <a:gd name="connsiteY2" fmla="*/ 6858000 h 6858000"/>
              <a:gd name="connsiteX3" fmla="*/ 0 w 71755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5500" h="6858000">
                <a:moveTo>
                  <a:pt x="1057910" y="0"/>
                </a:moveTo>
                <a:lnTo>
                  <a:pt x="7175500" y="0"/>
                </a:lnTo>
                <a:lnTo>
                  <a:pt x="7175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15" name="Stroke">
            <a:extLst>
              <a:ext uri="{FF2B5EF4-FFF2-40B4-BE49-F238E27FC236}">
                <a16:creationId xmlns:a16="http://schemas.microsoft.com/office/drawing/2014/main" id="{616E66C7-4910-0747-B340-72B22AE3359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16501" y="0"/>
            <a:ext cx="1422087" cy="6858000"/>
          </a:xfrm>
          <a:custGeom>
            <a:avLst/>
            <a:gdLst>
              <a:gd name="connsiteX0" fmla="*/ 1057910 w 1422087"/>
              <a:gd name="connsiteY0" fmla="*/ 0 h 6858000"/>
              <a:gd name="connsiteX1" fmla="*/ 1422087 w 1422087"/>
              <a:gd name="connsiteY1" fmla="*/ 0 h 6858000"/>
              <a:gd name="connsiteX2" fmla="*/ 364177 w 1422087"/>
              <a:gd name="connsiteY2" fmla="*/ 6858000 h 6858000"/>
              <a:gd name="connsiteX3" fmla="*/ 0 w 14220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087" h="6858000">
                <a:moveTo>
                  <a:pt x="1057910" y="0"/>
                </a:moveTo>
                <a:lnTo>
                  <a:pt x="1422087" y="0"/>
                </a:lnTo>
                <a:lnTo>
                  <a:pt x="3641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vert="horz" wrap="square" lIns="36000" tIns="0" rIns="36000" bIns="0" rtlCol="0">
            <a:noAutofit/>
          </a:bodyPr>
          <a:lstStyle>
            <a:lvl1pPr>
              <a:defRPr lang="en-NL" sz="1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nl-NL" noProof="0"/>
              <a:t>.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0E19E1C4-1F29-EB48-8D79-603BBA3C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160462"/>
            <a:ext cx="4213226" cy="2268537"/>
          </a:xfrm>
        </p:spPr>
        <p:txBody>
          <a:bodyPr anchor="t" anchorCtr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60187818-88FC-AC4D-AD25-14054DFE3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4" y="3429000"/>
            <a:ext cx="4005629" cy="143986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</p:txBody>
      </p:sp>
      <p:sp>
        <p:nvSpPr>
          <p:cNvPr id="12" name="Squangle 2B">
            <a:extLst>
              <a:ext uri="{FF2B5EF4-FFF2-40B4-BE49-F238E27FC236}">
                <a16:creationId xmlns:a16="http://schemas.microsoft.com/office/drawing/2014/main" id="{B1DA84DA-A0F4-D240-85B9-D163ED2BBEE8}"/>
              </a:ext>
            </a:extLst>
          </p:cNvPr>
          <p:cNvSpPr>
            <a:spLocks noChangeAspect="1"/>
          </p:cNvSpPr>
          <p:nvPr/>
        </p:nvSpPr>
        <p:spPr>
          <a:xfrm>
            <a:off x="374482" y="5481638"/>
            <a:ext cx="1080000" cy="1080000"/>
          </a:xfrm>
          <a:custGeom>
            <a:avLst/>
            <a:gdLst>
              <a:gd name="connsiteX0" fmla="*/ 112950 w 1808050"/>
              <a:gd name="connsiteY0" fmla="*/ 0 h 1808050"/>
              <a:gd name="connsiteX1" fmla="*/ 0 w 1808050"/>
              <a:gd name="connsiteY1" fmla="*/ 1808051 h 1808050"/>
              <a:gd name="connsiteX2" fmla="*/ 1808051 w 1808050"/>
              <a:gd name="connsiteY2" fmla="*/ 1695006 h 1808050"/>
              <a:gd name="connsiteX3" fmla="*/ 1695006 w 1808050"/>
              <a:gd name="connsiteY3" fmla="*/ 112950 h 1808050"/>
              <a:gd name="connsiteX4" fmla="*/ 112950 w 1808050"/>
              <a:gd name="connsiteY4" fmla="*/ 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112950" y="0"/>
                </a:moveTo>
                <a:lnTo>
                  <a:pt x="0" y="1808051"/>
                </a:lnTo>
                <a:lnTo>
                  <a:pt x="1808051" y="1695006"/>
                </a:lnTo>
                <a:lnTo>
                  <a:pt x="1695006" y="112950"/>
                </a:lnTo>
                <a:lnTo>
                  <a:pt x="112950" y="0"/>
                </a:lnTo>
                <a:close/>
              </a:path>
            </a:pathLst>
          </a:custGeom>
          <a:noFill/>
          <a:ln w="12700" cap="flat">
            <a:solidFill>
              <a:schemeClr val="bg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nl-NL" noProof="0"/>
          </a:p>
        </p:txBody>
      </p:sp>
      <p:sp>
        <p:nvSpPr>
          <p:cNvPr id="13" name="Squangle 2A">
            <a:extLst>
              <a:ext uri="{FF2B5EF4-FFF2-40B4-BE49-F238E27FC236}">
                <a16:creationId xmlns:a16="http://schemas.microsoft.com/office/drawing/2014/main" id="{6D5CB9EA-735D-A94C-906B-C7ED951C5F6B}"/>
              </a:ext>
            </a:extLst>
          </p:cNvPr>
          <p:cNvSpPr>
            <a:spLocks noChangeAspect="1"/>
          </p:cNvSpPr>
          <p:nvPr/>
        </p:nvSpPr>
        <p:spPr>
          <a:xfrm>
            <a:off x="1454482" y="4997536"/>
            <a:ext cx="1080000" cy="1080000"/>
          </a:xfrm>
          <a:custGeom>
            <a:avLst/>
            <a:gdLst>
              <a:gd name="connsiteX0" fmla="*/ 0 w 1808050"/>
              <a:gd name="connsiteY0" fmla="*/ 112950 h 1808050"/>
              <a:gd name="connsiteX1" fmla="*/ 112950 w 1808050"/>
              <a:gd name="connsiteY1" fmla="*/ 1695006 h 1808050"/>
              <a:gd name="connsiteX2" fmla="*/ 1695006 w 1808050"/>
              <a:gd name="connsiteY2" fmla="*/ 1808051 h 1808050"/>
              <a:gd name="connsiteX3" fmla="*/ 1808051 w 1808050"/>
              <a:gd name="connsiteY3" fmla="*/ 0 h 1808050"/>
              <a:gd name="connsiteX4" fmla="*/ 0 w 1808050"/>
              <a:gd name="connsiteY4" fmla="*/ 11295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0" y="112950"/>
                </a:moveTo>
                <a:lnTo>
                  <a:pt x="112950" y="1695006"/>
                </a:lnTo>
                <a:lnTo>
                  <a:pt x="1695006" y="1808051"/>
                </a:lnTo>
                <a:lnTo>
                  <a:pt x="1808051" y="0"/>
                </a:lnTo>
                <a:lnTo>
                  <a:pt x="0" y="112950"/>
                </a:lnTo>
                <a:close/>
              </a:path>
            </a:pathLst>
          </a:custGeom>
          <a:noFill/>
          <a:ln w="12700" cap="flat">
            <a:solidFill>
              <a:schemeClr val="bg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1011325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Hs-logo-EN">
            <a:extLst>
              <a:ext uri="{FF2B5EF4-FFF2-40B4-BE49-F238E27FC236}">
                <a16:creationId xmlns:a16="http://schemas.microsoft.com/office/drawing/2014/main" id="{279E0A6D-F382-564C-8713-371B638B492D}"/>
              </a:ext>
            </a:extLst>
          </p:cNvPr>
          <p:cNvSpPr>
            <a:spLocks noChangeAspect="1"/>
          </p:cNvSpPr>
          <p:nvPr userDrawn="1"/>
        </p:nvSpPr>
        <p:spPr>
          <a:xfrm>
            <a:off x="8256675" y="5531182"/>
            <a:ext cx="3240000" cy="885493"/>
          </a:xfrm>
          <a:custGeom>
            <a:avLst/>
            <a:gdLst>
              <a:gd name="connsiteX0" fmla="*/ 1054489 w 2697156"/>
              <a:gd name="connsiteY0" fmla="*/ 521835 h 737134"/>
              <a:gd name="connsiteX1" fmla="*/ 1017576 w 2697156"/>
              <a:gd name="connsiteY1" fmla="*/ 484911 h 737134"/>
              <a:gd name="connsiteX2" fmla="*/ 1017576 w 2697156"/>
              <a:gd name="connsiteY2" fmla="*/ 418239 h 737134"/>
              <a:gd name="connsiteX3" fmla="*/ 1029849 w 2697156"/>
              <a:gd name="connsiteY3" fmla="*/ 418239 h 737134"/>
              <a:gd name="connsiteX4" fmla="*/ 1029849 w 2697156"/>
              <a:gd name="connsiteY4" fmla="*/ 486516 h 737134"/>
              <a:gd name="connsiteX5" fmla="*/ 1058390 w 2697156"/>
              <a:gd name="connsiteY5" fmla="*/ 511920 h 737134"/>
              <a:gd name="connsiteX6" fmla="*/ 1082270 w 2697156"/>
              <a:gd name="connsiteY6" fmla="*/ 482739 h 737134"/>
              <a:gd name="connsiteX7" fmla="*/ 1082270 w 2697156"/>
              <a:gd name="connsiteY7" fmla="*/ 418522 h 737134"/>
              <a:gd name="connsiteX8" fmla="*/ 1094067 w 2697156"/>
              <a:gd name="connsiteY8" fmla="*/ 418522 h 737134"/>
              <a:gd name="connsiteX9" fmla="*/ 1094067 w 2697156"/>
              <a:gd name="connsiteY9" fmla="*/ 483589 h 737134"/>
              <a:gd name="connsiteX10" fmla="*/ 1060554 w 2697156"/>
              <a:gd name="connsiteY10" fmla="*/ 521916 h 737134"/>
              <a:gd name="connsiteX11" fmla="*/ 1054489 w 2697156"/>
              <a:gd name="connsiteY11" fmla="*/ 521835 h 737134"/>
              <a:gd name="connsiteX12" fmla="*/ 1160663 w 2697156"/>
              <a:gd name="connsiteY12" fmla="*/ 519852 h 737134"/>
              <a:gd name="connsiteX13" fmla="*/ 1148200 w 2697156"/>
              <a:gd name="connsiteY13" fmla="*/ 519852 h 737134"/>
              <a:gd name="connsiteX14" fmla="*/ 1148200 w 2697156"/>
              <a:gd name="connsiteY14" fmla="*/ 418239 h 737134"/>
              <a:gd name="connsiteX15" fmla="*/ 1158856 w 2697156"/>
              <a:gd name="connsiteY15" fmla="*/ 418239 h 737134"/>
              <a:gd name="connsiteX16" fmla="*/ 1210516 w 2697156"/>
              <a:gd name="connsiteY16" fmla="*/ 491899 h 737134"/>
              <a:gd name="connsiteX17" fmla="*/ 1214511 w 2697156"/>
              <a:gd name="connsiteY17" fmla="*/ 499832 h 737134"/>
              <a:gd name="connsiteX18" fmla="*/ 1214511 w 2697156"/>
              <a:gd name="connsiteY18" fmla="*/ 418239 h 737134"/>
              <a:gd name="connsiteX19" fmla="*/ 1226974 w 2697156"/>
              <a:gd name="connsiteY19" fmla="*/ 418239 h 737134"/>
              <a:gd name="connsiteX20" fmla="*/ 1226974 w 2697156"/>
              <a:gd name="connsiteY20" fmla="*/ 519852 h 737134"/>
              <a:gd name="connsiteX21" fmla="*/ 1216414 w 2697156"/>
              <a:gd name="connsiteY21" fmla="*/ 519852 h 737134"/>
              <a:gd name="connsiteX22" fmla="*/ 1165135 w 2697156"/>
              <a:gd name="connsiteY22" fmla="*/ 448175 h 737134"/>
              <a:gd name="connsiteX23" fmla="*/ 1160663 w 2697156"/>
              <a:gd name="connsiteY23" fmla="*/ 439298 h 737134"/>
              <a:gd name="connsiteX24" fmla="*/ 1293856 w 2697156"/>
              <a:gd name="connsiteY24" fmla="*/ 519852 h 737134"/>
              <a:gd name="connsiteX25" fmla="*/ 1281584 w 2697156"/>
              <a:gd name="connsiteY25" fmla="*/ 519852 h 737134"/>
              <a:gd name="connsiteX26" fmla="*/ 1281584 w 2697156"/>
              <a:gd name="connsiteY26" fmla="*/ 418239 h 737134"/>
              <a:gd name="connsiteX27" fmla="*/ 1293856 w 2697156"/>
              <a:gd name="connsiteY27" fmla="*/ 418239 h 737134"/>
              <a:gd name="connsiteX28" fmla="*/ 1353888 w 2697156"/>
              <a:gd name="connsiteY28" fmla="*/ 418239 h 737134"/>
              <a:gd name="connsiteX29" fmla="*/ 1382430 w 2697156"/>
              <a:gd name="connsiteY29" fmla="*/ 498793 h 737134"/>
              <a:gd name="connsiteX30" fmla="*/ 1383761 w 2697156"/>
              <a:gd name="connsiteY30" fmla="*/ 503515 h 737134"/>
              <a:gd name="connsiteX31" fmla="*/ 1385188 w 2697156"/>
              <a:gd name="connsiteY31" fmla="*/ 498604 h 737134"/>
              <a:gd name="connsiteX32" fmla="*/ 1413730 w 2697156"/>
              <a:gd name="connsiteY32" fmla="*/ 418239 h 737134"/>
              <a:gd name="connsiteX33" fmla="*/ 1427049 w 2697156"/>
              <a:gd name="connsiteY33" fmla="*/ 418239 h 737134"/>
              <a:gd name="connsiteX34" fmla="*/ 1388994 w 2697156"/>
              <a:gd name="connsiteY34" fmla="*/ 519852 h 737134"/>
              <a:gd name="connsiteX35" fmla="*/ 1376055 w 2697156"/>
              <a:gd name="connsiteY35" fmla="*/ 519852 h 737134"/>
              <a:gd name="connsiteX36" fmla="*/ 1338571 w 2697156"/>
              <a:gd name="connsiteY36" fmla="*/ 418239 h 737134"/>
              <a:gd name="connsiteX37" fmla="*/ 1473096 w 2697156"/>
              <a:gd name="connsiteY37" fmla="*/ 418239 h 737134"/>
              <a:gd name="connsiteX38" fmla="*/ 1535221 w 2697156"/>
              <a:gd name="connsiteY38" fmla="*/ 418239 h 737134"/>
              <a:gd name="connsiteX39" fmla="*/ 1535221 w 2697156"/>
              <a:gd name="connsiteY39" fmla="*/ 429099 h 737134"/>
              <a:gd name="connsiteX40" fmla="*/ 1485559 w 2697156"/>
              <a:gd name="connsiteY40" fmla="*/ 429099 h 737134"/>
              <a:gd name="connsiteX41" fmla="*/ 1485559 w 2697156"/>
              <a:gd name="connsiteY41" fmla="*/ 460169 h 737134"/>
              <a:gd name="connsiteX42" fmla="*/ 1525707 w 2697156"/>
              <a:gd name="connsiteY42" fmla="*/ 460169 h 737134"/>
              <a:gd name="connsiteX43" fmla="*/ 1525707 w 2697156"/>
              <a:gd name="connsiteY43" fmla="*/ 470934 h 737134"/>
              <a:gd name="connsiteX44" fmla="*/ 1485559 w 2697156"/>
              <a:gd name="connsiteY44" fmla="*/ 470934 h 737134"/>
              <a:gd name="connsiteX45" fmla="*/ 1485559 w 2697156"/>
              <a:gd name="connsiteY45" fmla="*/ 508709 h 737134"/>
              <a:gd name="connsiteX46" fmla="*/ 1536648 w 2697156"/>
              <a:gd name="connsiteY46" fmla="*/ 508709 h 737134"/>
              <a:gd name="connsiteX47" fmla="*/ 1538456 w 2697156"/>
              <a:gd name="connsiteY47" fmla="*/ 519569 h 737134"/>
              <a:gd name="connsiteX48" fmla="*/ 1473096 w 2697156"/>
              <a:gd name="connsiteY48" fmla="*/ 519569 h 737134"/>
              <a:gd name="connsiteX49" fmla="*/ 1615232 w 2697156"/>
              <a:gd name="connsiteY49" fmla="*/ 429099 h 737134"/>
              <a:gd name="connsiteX50" fmla="*/ 1598488 w 2697156"/>
              <a:gd name="connsiteY50" fmla="*/ 429099 h 737134"/>
              <a:gd name="connsiteX51" fmla="*/ 1598488 w 2697156"/>
              <a:gd name="connsiteY51" fmla="*/ 519852 h 737134"/>
              <a:gd name="connsiteX52" fmla="*/ 1586025 w 2697156"/>
              <a:gd name="connsiteY52" fmla="*/ 519852 h 737134"/>
              <a:gd name="connsiteX53" fmla="*/ 1586025 w 2697156"/>
              <a:gd name="connsiteY53" fmla="*/ 418239 h 737134"/>
              <a:gd name="connsiteX54" fmla="*/ 1616944 w 2697156"/>
              <a:gd name="connsiteY54" fmla="*/ 418239 h 737134"/>
              <a:gd name="connsiteX55" fmla="*/ 1651574 w 2697156"/>
              <a:gd name="connsiteY55" fmla="*/ 448175 h 737134"/>
              <a:gd name="connsiteX56" fmla="*/ 1630454 w 2697156"/>
              <a:gd name="connsiteY56" fmla="*/ 478017 h 737134"/>
              <a:gd name="connsiteX57" fmla="*/ 1657092 w 2697156"/>
              <a:gd name="connsiteY57" fmla="*/ 519852 h 737134"/>
              <a:gd name="connsiteX58" fmla="*/ 1642822 w 2697156"/>
              <a:gd name="connsiteY58" fmla="*/ 519852 h 737134"/>
              <a:gd name="connsiteX59" fmla="*/ 1611902 w 2697156"/>
              <a:gd name="connsiteY59" fmla="*/ 470651 h 737134"/>
              <a:gd name="connsiteX60" fmla="*/ 1639111 w 2697156"/>
              <a:gd name="connsiteY60" fmla="*/ 448647 h 737134"/>
              <a:gd name="connsiteX61" fmla="*/ 1614471 w 2697156"/>
              <a:gd name="connsiteY61" fmla="*/ 429099 h 737134"/>
              <a:gd name="connsiteX62" fmla="*/ 1701617 w 2697156"/>
              <a:gd name="connsiteY62" fmla="*/ 501343 h 737134"/>
              <a:gd name="connsiteX63" fmla="*/ 1733774 w 2697156"/>
              <a:gd name="connsiteY63" fmla="*/ 511636 h 737134"/>
              <a:gd name="connsiteX64" fmla="*/ 1756416 w 2697156"/>
              <a:gd name="connsiteY64" fmla="*/ 493410 h 737134"/>
              <a:gd name="connsiteX65" fmla="*/ 1732727 w 2697156"/>
              <a:gd name="connsiteY65" fmla="*/ 473295 h 737134"/>
              <a:gd name="connsiteX66" fmla="*/ 1702854 w 2697156"/>
              <a:gd name="connsiteY66" fmla="*/ 444964 h 737134"/>
              <a:gd name="connsiteX67" fmla="*/ 1735962 w 2697156"/>
              <a:gd name="connsiteY67" fmla="*/ 416634 h 737134"/>
              <a:gd name="connsiteX68" fmla="*/ 1766311 w 2697156"/>
              <a:gd name="connsiteY68" fmla="*/ 426077 h 737134"/>
              <a:gd name="connsiteX69" fmla="*/ 1760888 w 2697156"/>
              <a:gd name="connsiteY69" fmla="*/ 435521 h 737134"/>
              <a:gd name="connsiteX70" fmla="*/ 1735962 w 2697156"/>
              <a:gd name="connsiteY70" fmla="*/ 426833 h 737134"/>
              <a:gd name="connsiteX71" fmla="*/ 1714841 w 2697156"/>
              <a:gd name="connsiteY71" fmla="*/ 444776 h 737134"/>
              <a:gd name="connsiteX72" fmla="*/ 1739957 w 2697156"/>
              <a:gd name="connsiteY72" fmla="*/ 463663 h 737134"/>
              <a:gd name="connsiteX73" fmla="*/ 1768499 w 2697156"/>
              <a:gd name="connsiteY73" fmla="*/ 493599 h 737134"/>
              <a:gd name="connsiteX74" fmla="*/ 1733869 w 2697156"/>
              <a:gd name="connsiteY74" fmla="*/ 521930 h 737134"/>
              <a:gd name="connsiteX75" fmla="*/ 1697431 w 2697156"/>
              <a:gd name="connsiteY75" fmla="*/ 511731 h 737134"/>
              <a:gd name="connsiteX76" fmla="*/ 1829292 w 2697156"/>
              <a:gd name="connsiteY76" fmla="*/ 520230 h 737134"/>
              <a:gd name="connsiteX77" fmla="*/ 1817019 w 2697156"/>
              <a:gd name="connsiteY77" fmla="*/ 520230 h 737134"/>
              <a:gd name="connsiteX78" fmla="*/ 1817019 w 2697156"/>
              <a:gd name="connsiteY78" fmla="*/ 418239 h 737134"/>
              <a:gd name="connsiteX79" fmla="*/ 1829292 w 2697156"/>
              <a:gd name="connsiteY79" fmla="*/ 418239 h 737134"/>
              <a:gd name="connsiteX80" fmla="*/ 1944979 w 2697156"/>
              <a:gd name="connsiteY80" fmla="*/ 429477 h 737134"/>
              <a:gd name="connsiteX81" fmla="*/ 1916438 w 2697156"/>
              <a:gd name="connsiteY81" fmla="*/ 429477 h 737134"/>
              <a:gd name="connsiteX82" fmla="*/ 1916438 w 2697156"/>
              <a:gd name="connsiteY82" fmla="*/ 520230 h 737134"/>
              <a:gd name="connsiteX83" fmla="*/ 1904165 w 2697156"/>
              <a:gd name="connsiteY83" fmla="*/ 520230 h 737134"/>
              <a:gd name="connsiteX84" fmla="*/ 1904165 w 2697156"/>
              <a:gd name="connsiteY84" fmla="*/ 429099 h 737134"/>
              <a:gd name="connsiteX85" fmla="*/ 1876195 w 2697156"/>
              <a:gd name="connsiteY85" fmla="*/ 429099 h 737134"/>
              <a:gd name="connsiteX86" fmla="*/ 1876195 w 2697156"/>
              <a:gd name="connsiteY86" fmla="*/ 418239 h 737134"/>
              <a:gd name="connsiteX87" fmla="*/ 1944504 w 2697156"/>
              <a:gd name="connsiteY87" fmla="*/ 418239 h 737134"/>
              <a:gd name="connsiteX88" fmla="*/ 2070086 w 2697156"/>
              <a:gd name="connsiteY88" fmla="*/ 418617 h 737134"/>
              <a:gd name="connsiteX89" fmla="*/ 2034219 w 2697156"/>
              <a:gd name="connsiteY89" fmla="*/ 478961 h 737134"/>
              <a:gd name="connsiteX90" fmla="*/ 2034219 w 2697156"/>
              <a:gd name="connsiteY90" fmla="*/ 520230 h 737134"/>
              <a:gd name="connsiteX91" fmla="*/ 2022041 w 2697156"/>
              <a:gd name="connsiteY91" fmla="*/ 520230 h 737134"/>
              <a:gd name="connsiteX92" fmla="*/ 2022041 w 2697156"/>
              <a:gd name="connsiteY92" fmla="*/ 478584 h 737134"/>
              <a:gd name="connsiteX93" fmla="*/ 1986364 w 2697156"/>
              <a:gd name="connsiteY93" fmla="*/ 418239 h 737134"/>
              <a:gd name="connsiteX94" fmla="*/ 2000540 w 2697156"/>
              <a:gd name="connsiteY94" fmla="*/ 418239 h 737134"/>
              <a:gd name="connsiteX95" fmla="*/ 2028510 w 2697156"/>
              <a:gd name="connsiteY95" fmla="*/ 466590 h 737134"/>
              <a:gd name="connsiteX96" fmla="*/ 2057052 w 2697156"/>
              <a:gd name="connsiteY96" fmla="*/ 418239 h 737134"/>
              <a:gd name="connsiteX97" fmla="*/ 2225636 w 2697156"/>
              <a:gd name="connsiteY97" fmla="*/ 522496 h 737134"/>
              <a:gd name="connsiteX98" fmla="*/ 2182824 w 2697156"/>
              <a:gd name="connsiteY98" fmla="*/ 469801 h 737134"/>
              <a:gd name="connsiteX99" fmla="*/ 2228395 w 2697156"/>
              <a:gd name="connsiteY99" fmla="*/ 417106 h 737134"/>
              <a:gd name="connsiteX100" fmla="*/ 2271112 w 2697156"/>
              <a:gd name="connsiteY100" fmla="*/ 469801 h 737134"/>
              <a:gd name="connsiteX101" fmla="*/ 2224875 w 2697156"/>
              <a:gd name="connsiteY101" fmla="*/ 521835 h 737134"/>
              <a:gd name="connsiteX102" fmla="*/ 2225636 w 2697156"/>
              <a:gd name="connsiteY102" fmla="*/ 428060 h 737134"/>
              <a:gd name="connsiteX103" fmla="*/ 2195192 w 2697156"/>
              <a:gd name="connsiteY103" fmla="*/ 471595 h 737134"/>
              <a:gd name="connsiteX104" fmla="*/ 2229061 w 2697156"/>
              <a:gd name="connsiteY104" fmla="*/ 512675 h 737134"/>
              <a:gd name="connsiteX105" fmla="*/ 2258554 w 2697156"/>
              <a:gd name="connsiteY105" fmla="*/ 469140 h 737134"/>
              <a:gd name="connsiteX106" fmla="*/ 2224970 w 2697156"/>
              <a:gd name="connsiteY106" fmla="*/ 427022 h 737134"/>
              <a:gd name="connsiteX107" fmla="*/ 2320774 w 2697156"/>
              <a:gd name="connsiteY107" fmla="*/ 419278 h 737134"/>
              <a:gd name="connsiteX108" fmla="*/ 2382994 w 2697156"/>
              <a:gd name="connsiteY108" fmla="*/ 419278 h 737134"/>
              <a:gd name="connsiteX109" fmla="*/ 2382994 w 2697156"/>
              <a:gd name="connsiteY109" fmla="*/ 430138 h 737134"/>
              <a:gd name="connsiteX110" fmla="*/ 2333237 w 2697156"/>
              <a:gd name="connsiteY110" fmla="*/ 430138 h 737134"/>
              <a:gd name="connsiteX111" fmla="*/ 2333237 w 2697156"/>
              <a:gd name="connsiteY111" fmla="*/ 461207 h 737134"/>
              <a:gd name="connsiteX112" fmla="*/ 2373385 w 2697156"/>
              <a:gd name="connsiteY112" fmla="*/ 461207 h 737134"/>
              <a:gd name="connsiteX113" fmla="*/ 2373385 w 2697156"/>
              <a:gd name="connsiteY113" fmla="*/ 471973 h 737134"/>
              <a:gd name="connsiteX114" fmla="*/ 2333237 w 2697156"/>
              <a:gd name="connsiteY114" fmla="*/ 471973 h 737134"/>
              <a:gd name="connsiteX115" fmla="*/ 2333237 w 2697156"/>
              <a:gd name="connsiteY115" fmla="*/ 520891 h 737134"/>
              <a:gd name="connsiteX116" fmla="*/ 2320774 w 2697156"/>
              <a:gd name="connsiteY116" fmla="*/ 520891 h 737134"/>
              <a:gd name="connsiteX117" fmla="*/ 1030990 w 2697156"/>
              <a:gd name="connsiteY117" fmla="*/ 707119 h 737134"/>
              <a:gd name="connsiteX118" fmla="*/ 1021477 w 2697156"/>
              <a:gd name="connsiteY118" fmla="*/ 734883 h 737134"/>
              <a:gd name="connsiteX119" fmla="*/ 1007967 w 2697156"/>
              <a:gd name="connsiteY119" fmla="*/ 734883 h 737134"/>
              <a:gd name="connsiteX120" fmla="*/ 1046022 w 2697156"/>
              <a:gd name="connsiteY120" fmla="*/ 633364 h 737134"/>
              <a:gd name="connsiteX121" fmla="*/ 1058961 w 2697156"/>
              <a:gd name="connsiteY121" fmla="*/ 633364 h 737134"/>
              <a:gd name="connsiteX122" fmla="*/ 1095779 w 2697156"/>
              <a:gd name="connsiteY122" fmla="*/ 734883 h 737134"/>
              <a:gd name="connsiteX123" fmla="*/ 1081413 w 2697156"/>
              <a:gd name="connsiteY123" fmla="*/ 734883 h 737134"/>
              <a:gd name="connsiteX124" fmla="*/ 1071900 w 2697156"/>
              <a:gd name="connsiteY124" fmla="*/ 707119 h 737134"/>
              <a:gd name="connsiteX125" fmla="*/ 1068189 w 2697156"/>
              <a:gd name="connsiteY125" fmla="*/ 696258 h 737134"/>
              <a:gd name="connsiteX126" fmla="*/ 1053728 w 2697156"/>
              <a:gd name="connsiteY126" fmla="*/ 653479 h 737134"/>
              <a:gd name="connsiteX127" fmla="*/ 1052016 w 2697156"/>
              <a:gd name="connsiteY127" fmla="*/ 644035 h 737134"/>
              <a:gd name="connsiteX128" fmla="*/ 1050208 w 2697156"/>
              <a:gd name="connsiteY128" fmla="*/ 653479 h 737134"/>
              <a:gd name="connsiteX129" fmla="*/ 1034796 w 2697156"/>
              <a:gd name="connsiteY129" fmla="*/ 696258 h 737134"/>
              <a:gd name="connsiteX130" fmla="*/ 1170938 w 2697156"/>
              <a:gd name="connsiteY130" fmla="*/ 644224 h 737134"/>
              <a:gd name="connsiteX131" fmla="*/ 1153528 w 2697156"/>
              <a:gd name="connsiteY131" fmla="*/ 644224 h 737134"/>
              <a:gd name="connsiteX132" fmla="*/ 1153528 w 2697156"/>
              <a:gd name="connsiteY132" fmla="*/ 734883 h 737134"/>
              <a:gd name="connsiteX133" fmla="*/ 1141065 w 2697156"/>
              <a:gd name="connsiteY133" fmla="*/ 734883 h 737134"/>
              <a:gd name="connsiteX134" fmla="*/ 1141065 w 2697156"/>
              <a:gd name="connsiteY134" fmla="*/ 633364 h 737134"/>
              <a:gd name="connsiteX135" fmla="*/ 1172746 w 2697156"/>
              <a:gd name="connsiteY135" fmla="*/ 633364 h 737134"/>
              <a:gd name="connsiteX136" fmla="*/ 1207376 w 2697156"/>
              <a:gd name="connsiteY136" fmla="*/ 663300 h 737134"/>
              <a:gd name="connsiteX137" fmla="*/ 1165040 w 2697156"/>
              <a:gd name="connsiteY137" fmla="*/ 696542 h 737134"/>
              <a:gd name="connsiteX138" fmla="*/ 1164564 w 2697156"/>
              <a:gd name="connsiteY138" fmla="*/ 696542 h 737134"/>
              <a:gd name="connsiteX139" fmla="*/ 1164564 w 2697156"/>
              <a:gd name="connsiteY139" fmla="*/ 685776 h 737134"/>
              <a:gd name="connsiteX140" fmla="*/ 1165801 w 2697156"/>
              <a:gd name="connsiteY140" fmla="*/ 685776 h 737134"/>
              <a:gd name="connsiteX141" fmla="*/ 1194913 w 2697156"/>
              <a:gd name="connsiteY141" fmla="*/ 663772 h 737134"/>
              <a:gd name="connsiteX142" fmla="*/ 1170938 w 2697156"/>
              <a:gd name="connsiteY142" fmla="*/ 644224 h 737134"/>
              <a:gd name="connsiteX143" fmla="*/ 1285104 w 2697156"/>
              <a:gd name="connsiteY143" fmla="*/ 644224 h 737134"/>
              <a:gd name="connsiteX144" fmla="*/ 1268169 w 2697156"/>
              <a:gd name="connsiteY144" fmla="*/ 644224 h 737134"/>
              <a:gd name="connsiteX145" fmla="*/ 1268169 w 2697156"/>
              <a:gd name="connsiteY145" fmla="*/ 734883 h 737134"/>
              <a:gd name="connsiteX146" fmla="*/ 1255801 w 2697156"/>
              <a:gd name="connsiteY146" fmla="*/ 734883 h 737134"/>
              <a:gd name="connsiteX147" fmla="*/ 1255801 w 2697156"/>
              <a:gd name="connsiteY147" fmla="*/ 633364 h 737134"/>
              <a:gd name="connsiteX148" fmla="*/ 1287482 w 2697156"/>
              <a:gd name="connsiteY148" fmla="*/ 633364 h 737134"/>
              <a:gd name="connsiteX149" fmla="*/ 1322112 w 2697156"/>
              <a:gd name="connsiteY149" fmla="*/ 663300 h 737134"/>
              <a:gd name="connsiteX150" fmla="*/ 1279776 w 2697156"/>
              <a:gd name="connsiteY150" fmla="*/ 696542 h 737134"/>
              <a:gd name="connsiteX151" fmla="*/ 1279776 w 2697156"/>
              <a:gd name="connsiteY151" fmla="*/ 696542 h 737134"/>
              <a:gd name="connsiteX152" fmla="*/ 1279776 w 2697156"/>
              <a:gd name="connsiteY152" fmla="*/ 685776 h 737134"/>
              <a:gd name="connsiteX153" fmla="*/ 1281013 w 2697156"/>
              <a:gd name="connsiteY153" fmla="*/ 685776 h 737134"/>
              <a:gd name="connsiteX154" fmla="*/ 1310125 w 2697156"/>
              <a:gd name="connsiteY154" fmla="*/ 663772 h 737134"/>
              <a:gd name="connsiteX155" fmla="*/ 1285484 w 2697156"/>
              <a:gd name="connsiteY155" fmla="*/ 644224 h 737134"/>
              <a:gd name="connsiteX156" fmla="*/ 1382334 w 2697156"/>
              <a:gd name="connsiteY156" fmla="*/ 724117 h 737134"/>
              <a:gd name="connsiteX157" fmla="*/ 1427715 w 2697156"/>
              <a:gd name="connsiteY157" fmla="*/ 724117 h 737134"/>
              <a:gd name="connsiteX158" fmla="*/ 1429142 w 2697156"/>
              <a:gd name="connsiteY158" fmla="*/ 734883 h 737134"/>
              <a:gd name="connsiteX159" fmla="*/ 1369966 w 2697156"/>
              <a:gd name="connsiteY159" fmla="*/ 734883 h 737134"/>
              <a:gd name="connsiteX160" fmla="*/ 1369966 w 2697156"/>
              <a:gd name="connsiteY160" fmla="*/ 633364 h 737134"/>
              <a:gd name="connsiteX161" fmla="*/ 1382430 w 2697156"/>
              <a:gd name="connsiteY161" fmla="*/ 633364 h 737134"/>
              <a:gd name="connsiteX162" fmla="*/ 1488128 w 2697156"/>
              <a:gd name="connsiteY162" fmla="*/ 734883 h 737134"/>
              <a:gd name="connsiteX163" fmla="*/ 1475855 w 2697156"/>
              <a:gd name="connsiteY163" fmla="*/ 734883 h 737134"/>
              <a:gd name="connsiteX164" fmla="*/ 1475855 w 2697156"/>
              <a:gd name="connsiteY164" fmla="*/ 633364 h 737134"/>
              <a:gd name="connsiteX165" fmla="*/ 1488128 w 2697156"/>
              <a:gd name="connsiteY165" fmla="*/ 633364 h 737134"/>
              <a:gd name="connsiteX166" fmla="*/ 1542166 w 2697156"/>
              <a:gd name="connsiteY166" fmla="*/ 633364 h 737134"/>
              <a:gd name="connsiteX167" fmla="*/ 1604291 w 2697156"/>
              <a:gd name="connsiteY167" fmla="*/ 633364 h 737134"/>
              <a:gd name="connsiteX168" fmla="*/ 1604291 w 2697156"/>
              <a:gd name="connsiteY168" fmla="*/ 644224 h 737134"/>
              <a:gd name="connsiteX169" fmla="*/ 1554629 w 2697156"/>
              <a:gd name="connsiteY169" fmla="*/ 644224 h 737134"/>
              <a:gd name="connsiteX170" fmla="*/ 1554629 w 2697156"/>
              <a:gd name="connsiteY170" fmla="*/ 675388 h 737134"/>
              <a:gd name="connsiteX171" fmla="*/ 1594777 w 2697156"/>
              <a:gd name="connsiteY171" fmla="*/ 675388 h 737134"/>
              <a:gd name="connsiteX172" fmla="*/ 1594777 w 2697156"/>
              <a:gd name="connsiteY172" fmla="*/ 686248 h 737134"/>
              <a:gd name="connsiteX173" fmla="*/ 1554629 w 2697156"/>
              <a:gd name="connsiteY173" fmla="*/ 686248 h 737134"/>
              <a:gd name="connsiteX174" fmla="*/ 1554629 w 2697156"/>
              <a:gd name="connsiteY174" fmla="*/ 724023 h 737134"/>
              <a:gd name="connsiteX175" fmla="*/ 1605718 w 2697156"/>
              <a:gd name="connsiteY175" fmla="*/ 724023 h 737134"/>
              <a:gd name="connsiteX176" fmla="*/ 1607811 w 2697156"/>
              <a:gd name="connsiteY176" fmla="*/ 734883 h 737134"/>
              <a:gd name="connsiteX177" fmla="*/ 1542451 w 2697156"/>
              <a:gd name="connsiteY177" fmla="*/ 734883 h 737134"/>
              <a:gd name="connsiteX178" fmla="*/ 1655095 w 2697156"/>
              <a:gd name="connsiteY178" fmla="*/ 633364 h 737134"/>
              <a:gd name="connsiteX179" fmla="*/ 1688298 w 2697156"/>
              <a:gd name="connsiteY179" fmla="*/ 633364 h 737134"/>
              <a:gd name="connsiteX180" fmla="*/ 1731871 w 2697156"/>
              <a:gd name="connsiteY180" fmla="*/ 684171 h 737134"/>
              <a:gd name="connsiteX181" fmla="*/ 1685729 w 2697156"/>
              <a:gd name="connsiteY181" fmla="*/ 734883 h 737134"/>
              <a:gd name="connsiteX182" fmla="*/ 1655380 w 2697156"/>
              <a:gd name="connsiteY182" fmla="*/ 734883 h 737134"/>
              <a:gd name="connsiteX183" fmla="*/ 1667367 w 2697156"/>
              <a:gd name="connsiteY183" fmla="*/ 724117 h 737134"/>
              <a:gd name="connsiteX184" fmla="*/ 1689059 w 2697156"/>
              <a:gd name="connsiteY184" fmla="*/ 724117 h 737134"/>
              <a:gd name="connsiteX185" fmla="*/ 1719598 w 2697156"/>
              <a:gd name="connsiteY185" fmla="*/ 683132 h 737134"/>
              <a:gd name="connsiteX186" fmla="*/ 1686585 w 2697156"/>
              <a:gd name="connsiteY186" fmla="*/ 644224 h 737134"/>
              <a:gd name="connsiteX187" fmla="*/ 1667558 w 2697156"/>
              <a:gd name="connsiteY187" fmla="*/ 644224 h 737134"/>
              <a:gd name="connsiteX188" fmla="*/ 1852030 w 2697156"/>
              <a:gd name="connsiteY188" fmla="*/ 716468 h 737134"/>
              <a:gd name="connsiteX189" fmla="*/ 1884186 w 2697156"/>
              <a:gd name="connsiteY189" fmla="*/ 726667 h 737134"/>
              <a:gd name="connsiteX190" fmla="*/ 1906734 w 2697156"/>
              <a:gd name="connsiteY190" fmla="*/ 708535 h 737134"/>
              <a:gd name="connsiteX191" fmla="*/ 1883045 w 2697156"/>
              <a:gd name="connsiteY191" fmla="*/ 688326 h 737134"/>
              <a:gd name="connsiteX192" fmla="*/ 1853267 w 2697156"/>
              <a:gd name="connsiteY192" fmla="*/ 659995 h 737134"/>
              <a:gd name="connsiteX193" fmla="*/ 1886279 w 2697156"/>
              <a:gd name="connsiteY193" fmla="*/ 631664 h 737134"/>
              <a:gd name="connsiteX194" fmla="*/ 1916628 w 2697156"/>
              <a:gd name="connsiteY194" fmla="*/ 641108 h 737134"/>
              <a:gd name="connsiteX195" fmla="*/ 1911205 w 2697156"/>
              <a:gd name="connsiteY195" fmla="*/ 650551 h 737134"/>
              <a:gd name="connsiteX196" fmla="*/ 1886279 w 2697156"/>
              <a:gd name="connsiteY196" fmla="*/ 641863 h 737134"/>
              <a:gd name="connsiteX197" fmla="*/ 1865254 w 2697156"/>
              <a:gd name="connsiteY197" fmla="*/ 659901 h 737134"/>
              <a:gd name="connsiteX198" fmla="*/ 1890275 w 2697156"/>
              <a:gd name="connsiteY198" fmla="*/ 678788 h 737134"/>
              <a:gd name="connsiteX199" fmla="*/ 1918817 w 2697156"/>
              <a:gd name="connsiteY199" fmla="*/ 708724 h 737134"/>
              <a:gd name="connsiteX200" fmla="*/ 1884186 w 2697156"/>
              <a:gd name="connsiteY200" fmla="*/ 737055 h 737134"/>
              <a:gd name="connsiteX201" fmla="*/ 1847653 w 2697156"/>
              <a:gd name="connsiteY201" fmla="*/ 726856 h 737134"/>
              <a:gd name="connsiteX202" fmla="*/ 2029747 w 2697156"/>
              <a:gd name="connsiteY202" fmla="*/ 648285 h 737134"/>
              <a:gd name="connsiteX203" fmla="*/ 2008056 w 2697156"/>
              <a:gd name="connsiteY203" fmla="*/ 642052 h 737134"/>
              <a:gd name="connsiteX204" fmla="*/ 1976185 w 2697156"/>
              <a:gd name="connsiteY204" fmla="*/ 685587 h 737134"/>
              <a:gd name="connsiteX205" fmla="*/ 2007295 w 2697156"/>
              <a:gd name="connsiteY205" fmla="*/ 726667 h 737134"/>
              <a:gd name="connsiteX206" fmla="*/ 2032792 w 2697156"/>
              <a:gd name="connsiteY206" fmla="*/ 715996 h 737134"/>
              <a:gd name="connsiteX207" fmla="*/ 2039832 w 2697156"/>
              <a:gd name="connsiteY207" fmla="*/ 724400 h 737134"/>
              <a:gd name="connsiteX208" fmla="*/ 2005868 w 2697156"/>
              <a:gd name="connsiteY208" fmla="*/ 736866 h 737134"/>
              <a:gd name="connsiteX209" fmla="*/ 1963817 w 2697156"/>
              <a:gd name="connsiteY209" fmla="*/ 684171 h 737134"/>
              <a:gd name="connsiteX210" fmla="*/ 2010529 w 2697156"/>
              <a:gd name="connsiteY210" fmla="*/ 631475 h 737134"/>
              <a:gd name="connsiteX211" fmla="*/ 2036597 w 2697156"/>
              <a:gd name="connsiteY211" fmla="*/ 639314 h 737134"/>
              <a:gd name="connsiteX212" fmla="*/ 2099008 w 2697156"/>
              <a:gd name="connsiteY212" fmla="*/ 734883 h 737134"/>
              <a:gd name="connsiteX213" fmla="*/ 2086735 w 2697156"/>
              <a:gd name="connsiteY213" fmla="*/ 734883 h 737134"/>
              <a:gd name="connsiteX214" fmla="*/ 2086735 w 2697156"/>
              <a:gd name="connsiteY214" fmla="*/ 633364 h 737134"/>
              <a:gd name="connsiteX215" fmla="*/ 2099008 w 2697156"/>
              <a:gd name="connsiteY215" fmla="*/ 633364 h 737134"/>
              <a:gd name="connsiteX216" fmla="*/ 2153046 w 2697156"/>
              <a:gd name="connsiteY216" fmla="*/ 633364 h 737134"/>
              <a:gd name="connsiteX217" fmla="*/ 2215266 w 2697156"/>
              <a:gd name="connsiteY217" fmla="*/ 633364 h 737134"/>
              <a:gd name="connsiteX218" fmla="*/ 2215266 w 2697156"/>
              <a:gd name="connsiteY218" fmla="*/ 644224 h 737134"/>
              <a:gd name="connsiteX219" fmla="*/ 2165509 w 2697156"/>
              <a:gd name="connsiteY219" fmla="*/ 644224 h 737134"/>
              <a:gd name="connsiteX220" fmla="*/ 2165509 w 2697156"/>
              <a:gd name="connsiteY220" fmla="*/ 675388 h 737134"/>
              <a:gd name="connsiteX221" fmla="*/ 2205657 w 2697156"/>
              <a:gd name="connsiteY221" fmla="*/ 675388 h 737134"/>
              <a:gd name="connsiteX222" fmla="*/ 2205657 w 2697156"/>
              <a:gd name="connsiteY222" fmla="*/ 686248 h 737134"/>
              <a:gd name="connsiteX223" fmla="*/ 2165509 w 2697156"/>
              <a:gd name="connsiteY223" fmla="*/ 686248 h 737134"/>
              <a:gd name="connsiteX224" fmla="*/ 2165509 w 2697156"/>
              <a:gd name="connsiteY224" fmla="*/ 724023 h 737134"/>
              <a:gd name="connsiteX225" fmla="*/ 2216693 w 2697156"/>
              <a:gd name="connsiteY225" fmla="*/ 724023 h 737134"/>
              <a:gd name="connsiteX226" fmla="*/ 2218596 w 2697156"/>
              <a:gd name="connsiteY226" fmla="*/ 734788 h 737134"/>
              <a:gd name="connsiteX227" fmla="*/ 2153141 w 2697156"/>
              <a:gd name="connsiteY227" fmla="*/ 734788 h 737134"/>
              <a:gd name="connsiteX228" fmla="*/ 2278818 w 2697156"/>
              <a:gd name="connsiteY228" fmla="*/ 734883 h 737134"/>
              <a:gd name="connsiteX229" fmla="*/ 2266355 w 2697156"/>
              <a:gd name="connsiteY229" fmla="*/ 734883 h 737134"/>
              <a:gd name="connsiteX230" fmla="*/ 2266355 w 2697156"/>
              <a:gd name="connsiteY230" fmla="*/ 633364 h 737134"/>
              <a:gd name="connsiteX231" fmla="*/ 2277010 w 2697156"/>
              <a:gd name="connsiteY231" fmla="*/ 633364 h 737134"/>
              <a:gd name="connsiteX232" fmla="*/ 2328670 w 2697156"/>
              <a:gd name="connsiteY232" fmla="*/ 706930 h 737134"/>
              <a:gd name="connsiteX233" fmla="*/ 2332666 w 2697156"/>
              <a:gd name="connsiteY233" fmla="*/ 714862 h 737134"/>
              <a:gd name="connsiteX234" fmla="*/ 2332666 w 2697156"/>
              <a:gd name="connsiteY234" fmla="*/ 633364 h 737134"/>
              <a:gd name="connsiteX235" fmla="*/ 2345129 w 2697156"/>
              <a:gd name="connsiteY235" fmla="*/ 633364 h 737134"/>
              <a:gd name="connsiteX236" fmla="*/ 2345129 w 2697156"/>
              <a:gd name="connsiteY236" fmla="*/ 734883 h 737134"/>
              <a:gd name="connsiteX237" fmla="*/ 2334569 w 2697156"/>
              <a:gd name="connsiteY237" fmla="*/ 734883 h 737134"/>
              <a:gd name="connsiteX238" fmla="*/ 2283290 w 2697156"/>
              <a:gd name="connsiteY238" fmla="*/ 663300 h 737134"/>
              <a:gd name="connsiteX239" fmla="*/ 2278818 w 2697156"/>
              <a:gd name="connsiteY239" fmla="*/ 654707 h 737134"/>
              <a:gd name="connsiteX240" fmla="*/ 2461102 w 2697156"/>
              <a:gd name="connsiteY240" fmla="*/ 648285 h 737134"/>
              <a:gd name="connsiteX241" fmla="*/ 2439411 w 2697156"/>
              <a:gd name="connsiteY241" fmla="*/ 642052 h 737134"/>
              <a:gd name="connsiteX242" fmla="*/ 2407539 w 2697156"/>
              <a:gd name="connsiteY242" fmla="*/ 685587 h 737134"/>
              <a:gd name="connsiteX243" fmla="*/ 2438649 w 2697156"/>
              <a:gd name="connsiteY243" fmla="*/ 726667 h 737134"/>
              <a:gd name="connsiteX244" fmla="*/ 2464051 w 2697156"/>
              <a:gd name="connsiteY244" fmla="*/ 715996 h 737134"/>
              <a:gd name="connsiteX245" fmla="*/ 2471091 w 2697156"/>
              <a:gd name="connsiteY245" fmla="*/ 724400 h 737134"/>
              <a:gd name="connsiteX246" fmla="*/ 2437127 w 2697156"/>
              <a:gd name="connsiteY246" fmla="*/ 736866 h 737134"/>
              <a:gd name="connsiteX247" fmla="*/ 2395076 w 2697156"/>
              <a:gd name="connsiteY247" fmla="*/ 684171 h 737134"/>
              <a:gd name="connsiteX248" fmla="*/ 2441694 w 2697156"/>
              <a:gd name="connsiteY248" fmla="*/ 631475 h 737134"/>
              <a:gd name="connsiteX249" fmla="*/ 2467857 w 2697156"/>
              <a:gd name="connsiteY249" fmla="*/ 639314 h 737134"/>
              <a:gd name="connsiteX250" fmla="*/ 2517709 w 2697156"/>
              <a:gd name="connsiteY250" fmla="*/ 633364 h 737134"/>
              <a:gd name="connsiteX251" fmla="*/ 2579834 w 2697156"/>
              <a:gd name="connsiteY251" fmla="*/ 633364 h 737134"/>
              <a:gd name="connsiteX252" fmla="*/ 2579834 w 2697156"/>
              <a:gd name="connsiteY252" fmla="*/ 644224 h 737134"/>
              <a:gd name="connsiteX253" fmla="*/ 2530648 w 2697156"/>
              <a:gd name="connsiteY253" fmla="*/ 644224 h 737134"/>
              <a:gd name="connsiteX254" fmla="*/ 2530648 w 2697156"/>
              <a:gd name="connsiteY254" fmla="*/ 675388 h 737134"/>
              <a:gd name="connsiteX255" fmla="*/ 2570796 w 2697156"/>
              <a:gd name="connsiteY255" fmla="*/ 675388 h 737134"/>
              <a:gd name="connsiteX256" fmla="*/ 2570796 w 2697156"/>
              <a:gd name="connsiteY256" fmla="*/ 686248 h 737134"/>
              <a:gd name="connsiteX257" fmla="*/ 2530648 w 2697156"/>
              <a:gd name="connsiteY257" fmla="*/ 686248 h 737134"/>
              <a:gd name="connsiteX258" fmla="*/ 2530648 w 2697156"/>
              <a:gd name="connsiteY258" fmla="*/ 724023 h 737134"/>
              <a:gd name="connsiteX259" fmla="*/ 2581737 w 2697156"/>
              <a:gd name="connsiteY259" fmla="*/ 724023 h 737134"/>
              <a:gd name="connsiteX260" fmla="*/ 2583544 w 2697156"/>
              <a:gd name="connsiteY260" fmla="*/ 734788 h 737134"/>
              <a:gd name="connsiteX261" fmla="*/ 2518185 w 2697156"/>
              <a:gd name="connsiteY261" fmla="*/ 734788 h 737134"/>
              <a:gd name="connsiteX262" fmla="*/ 2630257 w 2697156"/>
              <a:gd name="connsiteY262" fmla="*/ 716468 h 737134"/>
              <a:gd name="connsiteX263" fmla="*/ 2662414 w 2697156"/>
              <a:gd name="connsiteY263" fmla="*/ 726667 h 737134"/>
              <a:gd name="connsiteX264" fmla="*/ 2685057 w 2697156"/>
              <a:gd name="connsiteY264" fmla="*/ 708535 h 737134"/>
              <a:gd name="connsiteX265" fmla="*/ 2661367 w 2697156"/>
              <a:gd name="connsiteY265" fmla="*/ 688326 h 737134"/>
              <a:gd name="connsiteX266" fmla="*/ 2631494 w 2697156"/>
              <a:gd name="connsiteY266" fmla="*/ 659995 h 737134"/>
              <a:gd name="connsiteX267" fmla="*/ 2664602 w 2697156"/>
              <a:gd name="connsiteY267" fmla="*/ 631664 h 737134"/>
              <a:gd name="connsiteX268" fmla="*/ 2694855 w 2697156"/>
              <a:gd name="connsiteY268" fmla="*/ 641108 h 737134"/>
              <a:gd name="connsiteX269" fmla="*/ 2689528 w 2697156"/>
              <a:gd name="connsiteY269" fmla="*/ 650551 h 737134"/>
              <a:gd name="connsiteX270" fmla="*/ 2664602 w 2697156"/>
              <a:gd name="connsiteY270" fmla="*/ 641863 h 737134"/>
              <a:gd name="connsiteX271" fmla="*/ 2643481 w 2697156"/>
              <a:gd name="connsiteY271" fmla="*/ 659901 h 737134"/>
              <a:gd name="connsiteX272" fmla="*/ 2668598 w 2697156"/>
              <a:gd name="connsiteY272" fmla="*/ 678788 h 737134"/>
              <a:gd name="connsiteX273" fmla="*/ 2697139 w 2697156"/>
              <a:gd name="connsiteY273" fmla="*/ 708724 h 737134"/>
              <a:gd name="connsiteX274" fmla="*/ 2662509 w 2697156"/>
              <a:gd name="connsiteY274" fmla="*/ 737055 h 737134"/>
              <a:gd name="connsiteX275" fmla="*/ 2625786 w 2697156"/>
              <a:gd name="connsiteY275" fmla="*/ 726667 h 737134"/>
              <a:gd name="connsiteX276" fmla="*/ 761655 w 2697156"/>
              <a:gd name="connsiteY276" fmla="*/ 303311 h 737134"/>
              <a:gd name="connsiteX277" fmla="*/ 691063 w 2697156"/>
              <a:gd name="connsiteY277" fmla="*/ 303311 h 737134"/>
              <a:gd name="connsiteX278" fmla="*/ 691063 w 2697156"/>
              <a:gd name="connsiteY278" fmla="*/ 7065 h 737134"/>
              <a:gd name="connsiteX279" fmla="*/ 761655 w 2697156"/>
              <a:gd name="connsiteY279" fmla="*/ 7065 h 737134"/>
              <a:gd name="connsiteX280" fmla="*/ 761655 w 2697156"/>
              <a:gd name="connsiteY280" fmla="*/ 121899 h 737134"/>
              <a:gd name="connsiteX281" fmla="*/ 866307 w 2697156"/>
              <a:gd name="connsiteY281" fmla="*/ 121899 h 737134"/>
              <a:gd name="connsiteX282" fmla="*/ 866307 w 2697156"/>
              <a:gd name="connsiteY282" fmla="*/ 7065 h 737134"/>
              <a:gd name="connsiteX283" fmla="*/ 936899 w 2697156"/>
              <a:gd name="connsiteY283" fmla="*/ 7065 h 737134"/>
              <a:gd name="connsiteX284" fmla="*/ 936899 w 2697156"/>
              <a:gd name="connsiteY284" fmla="*/ 303311 h 737134"/>
              <a:gd name="connsiteX285" fmla="*/ 866307 w 2697156"/>
              <a:gd name="connsiteY285" fmla="*/ 303311 h 737134"/>
              <a:gd name="connsiteX286" fmla="*/ 866307 w 2697156"/>
              <a:gd name="connsiteY286" fmla="*/ 177805 h 737134"/>
              <a:gd name="connsiteX287" fmla="*/ 761655 w 2697156"/>
              <a:gd name="connsiteY287" fmla="*/ 177805 h 737134"/>
              <a:gd name="connsiteX288" fmla="*/ 1571468 w 2697156"/>
              <a:gd name="connsiteY288" fmla="*/ 75815 h 737134"/>
              <a:gd name="connsiteX289" fmla="*/ 1498688 w 2697156"/>
              <a:gd name="connsiteY289" fmla="*/ 52772 h 737134"/>
              <a:gd name="connsiteX290" fmla="*/ 1432567 w 2697156"/>
              <a:gd name="connsiteY290" fmla="*/ 159201 h 737134"/>
              <a:gd name="connsiteX291" fmla="*/ 1508011 w 2697156"/>
              <a:gd name="connsiteY291" fmla="*/ 258076 h 737134"/>
              <a:gd name="connsiteX292" fmla="*/ 1551394 w 2697156"/>
              <a:gd name="connsiteY292" fmla="*/ 239189 h 737134"/>
              <a:gd name="connsiteX293" fmla="*/ 1551394 w 2697156"/>
              <a:gd name="connsiteY293" fmla="*/ 189326 h 737134"/>
              <a:gd name="connsiteX294" fmla="*/ 1476330 w 2697156"/>
              <a:gd name="connsiteY294" fmla="*/ 189326 h 737134"/>
              <a:gd name="connsiteX295" fmla="*/ 1476330 w 2697156"/>
              <a:gd name="connsiteY295" fmla="*/ 137859 h 737134"/>
              <a:gd name="connsiteX296" fmla="*/ 1622367 w 2697156"/>
              <a:gd name="connsiteY296" fmla="*/ 137859 h 737134"/>
              <a:gd name="connsiteX297" fmla="*/ 1622367 w 2697156"/>
              <a:gd name="connsiteY297" fmla="*/ 254487 h 737134"/>
              <a:gd name="connsiteX298" fmla="*/ 1498212 w 2697156"/>
              <a:gd name="connsiteY298" fmla="*/ 310393 h 737134"/>
              <a:gd name="connsiteX299" fmla="*/ 1361119 w 2697156"/>
              <a:gd name="connsiteY299" fmla="*/ 155141 h 737134"/>
              <a:gd name="connsiteX300" fmla="*/ 1505348 w 2697156"/>
              <a:gd name="connsiteY300" fmla="*/ -17 h 737134"/>
              <a:gd name="connsiteX301" fmla="*/ 1604957 w 2697156"/>
              <a:gd name="connsiteY301" fmla="*/ 30108 h 737134"/>
              <a:gd name="connsiteX302" fmla="*/ 1841755 w 2697156"/>
              <a:gd name="connsiteY302" fmla="*/ 308599 h 737134"/>
              <a:gd name="connsiteX303" fmla="*/ 1721120 w 2697156"/>
              <a:gd name="connsiteY303" fmla="*/ 196881 h 737134"/>
              <a:gd name="connsiteX304" fmla="*/ 1721120 w 2697156"/>
              <a:gd name="connsiteY304" fmla="*/ 7065 h 737134"/>
              <a:gd name="connsiteX305" fmla="*/ 1791712 w 2697156"/>
              <a:gd name="connsiteY305" fmla="*/ 7065 h 737134"/>
              <a:gd name="connsiteX306" fmla="*/ 1791712 w 2697156"/>
              <a:gd name="connsiteY306" fmla="*/ 200376 h 737134"/>
              <a:gd name="connsiteX307" fmla="*/ 1851554 w 2697156"/>
              <a:gd name="connsiteY307" fmla="*/ 253165 h 737134"/>
              <a:gd name="connsiteX308" fmla="*/ 1899123 w 2697156"/>
              <a:gd name="connsiteY308" fmla="*/ 190176 h 737134"/>
              <a:gd name="connsiteX309" fmla="*/ 1899123 w 2697156"/>
              <a:gd name="connsiteY309" fmla="*/ 7065 h 737134"/>
              <a:gd name="connsiteX310" fmla="*/ 1969715 w 2697156"/>
              <a:gd name="connsiteY310" fmla="*/ 7065 h 737134"/>
              <a:gd name="connsiteX311" fmla="*/ 1969715 w 2697156"/>
              <a:gd name="connsiteY311" fmla="*/ 192821 h 737134"/>
              <a:gd name="connsiteX312" fmla="*/ 1841755 w 2697156"/>
              <a:gd name="connsiteY312" fmla="*/ 308599 h 737134"/>
              <a:gd name="connsiteX313" fmla="*/ 2082073 w 2697156"/>
              <a:gd name="connsiteY313" fmla="*/ 7065 h 737134"/>
              <a:gd name="connsiteX314" fmla="*/ 2291376 w 2697156"/>
              <a:gd name="connsiteY314" fmla="*/ 7065 h 737134"/>
              <a:gd name="connsiteX315" fmla="*/ 2291376 w 2697156"/>
              <a:gd name="connsiteY315" fmla="*/ 59855 h 737134"/>
              <a:gd name="connsiteX316" fmla="*/ 2153522 w 2697156"/>
              <a:gd name="connsiteY316" fmla="*/ 59855 h 737134"/>
              <a:gd name="connsiteX317" fmla="*/ 2153522 w 2697156"/>
              <a:gd name="connsiteY317" fmla="*/ 120199 h 737134"/>
              <a:gd name="connsiteX318" fmla="*/ 2265213 w 2697156"/>
              <a:gd name="connsiteY318" fmla="*/ 120199 h 737134"/>
              <a:gd name="connsiteX319" fmla="*/ 2265213 w 2697156"/>
              <a:gd name="connsiteY319" fmla="*/ 171573 h 737134"/>
              <a:gd name="connsiteX320" fmla="*/ 2153522 w 2697156"/>
              <a:gd name="connsiteY320" fmla="*/ 171573 h 737134"/>
              <a:gd name="connsiteX321" fmla="*/ 2153522 w 2697156"/>
              <a:gd name="connsiteY321" fmla="*/ 250427 h 737134"/>
              <a:gd name="connsiteX322" fmla="*/ 2292803 w 2697156"/>
              <a:gd name="connsiteY322" fmla="*/ 250427 h 737134"/>
              <a:gd name="connsiteX323" fmla="*/ 2300319 w 2697156"/>
              <a:gd name="connsiteY323" fmla="*/ 303216 h 737134"/>
              <a:gd name="connsiteX324" fmla="*/ 2081502 w 2697156"/>
              <a:gd name="connsiteY324" fmla="*/ 303216 h 737134"/>
              <a:gd name="connsiteX325" fmla="*/ 1006159 w 2697156"/>
              <a:gd name="connsiteY325" fmla="*/ 304161 h 737134"/>
              <a:gd name="connsiteX326" fmla="*/ 1083126 w 2697156"/>
              <a:gd name="connsiteY326" fmla="*/ 304161 h 737134"/>
              <a:gd name="connsiteX327" fmla="*/ 1188444 w 2697156"/>
              <a:gd name="connsiteY327" fmla="*/ 4893 h 737134"/>
              <a:gd name="connsiteX328" fmla="*/ 1124416 w 2697156"/>
              <a:gd name="connsiteY328" fmla="*/ 4893 h 737134"/>
              <a:gd name="connsiteX329" fmla="*/ 1186921 w 2697156"/>
              <a:gd name="connsiteY329" fmla="*/ 191499 h 737134"/>
              <a:gd name="connsiteX330" fmla="*/ 1156192 w 2697156"/>
              <a:gd name="connsiteY330" fmla="*/ 191499 h 737134"/>
              <a:gd name="connsiteX331" fmla="*/ 1137164 w 2697156"/>
              <a:gd name="connsiteY331" fmla="*/ 246177 h 737134"/>
              <a:gd name="connsiteX332" fmla="*/ 1203000 w 2697156"/>
              <a:gd name="connsiteY332" fmla="*/ 246177 h 737134"/>
              <a:gd name="connsiteX333" fmla="*/ 1222598 w 2697156"/>
              <a:gd name="connsiteY333" fmla="*/ 303783 h 737134"/>
              <a:gd name="connsiteX334" fmla="*/ 1303370 w 2697156"/>
              <a:gd name="connsiteY334" fmla="*/ 303783 h 737134"/>
              <a:gd name="connsiteX335" fmla="*/ 1205759 w 2697156"/>
              <a:gd name="connsiteY335" fmla="*/ 51167 h 737134"/>
              <a:gd name="connsiteX336" fmla="*/ 1171985 w 2697156"/>
              <a:gd name="connsiteY336" fmla="*/ 147303 h 737134"/>
              <a:gd name="connsiteX337" fmla="*/ 406791 w 2697156"/>
              <a:gd name="connsiteY337" fmla="*/ 7254 h 737134"/>
              <a:gd name="connsiteX338" fmla="*/ 527807 w 2697156"/>
              <a:gd name="connsiteY338" fmla="*/ 7254 h 737134"/>
              <a:gd name="connsiteX339" fmla="*/ 527807 w 2697156"/>
              <a:gd name="connsiteY339" fmla="*/ 37568 h 737134"/>
              <a:gd name="connsiteX340" fmla="*/ 448366 w 2697156"/>
              <a:gd name="connsiteY340" fmla="*/ 37568 h 737134"/>
              <a:gd name="connsiteX341" fmla="*/ 448366 w 2697156"/>
              <a:gd name="connsiteY341" fmla="*/ 72226 h 737134"/>
              <a:gd name="connsiteX342" fmla="*/ 512584 w 2697156"/>
              <a:gd name="connsiteY342" fmla="*/ 72226 h 737134"/>
              <a:gd name="connsiteX343" fmla="*/ 512584 w 2697156"/>
              <a:gd name="connsiteY343" fmla="*/ 101784 h 737134"/>
              <a:gd name="connsiteX344" fmla="*/ 448366 w 2697156"/>
              <a:gd name="connsiteY344" fmla="*/ 101784 h 737134"/>
              <a:gd name="connsiteX345" fmla="*/ 448366 w 2697156"/>
              <a:gd name="connsiteY345" fmla="*/ 147208 h 737134"/>
              <a:gd name="connsiteX346" fmla="*/ 528568 w 2697156"/>
              <a:gd name="connsiteY346" fmla="*/ 147208 h 737134"/>
              <a:gd name="connsiteX347" fmla="*/ 532754 w 2697156"/>
              <a:gd name="connsiteY347" fmla="*/ 177522 h 737134"/>
              <a:gd name="connsiteX348" fmla="*/ 407362 w 2697156"/>
              <a:gd name="connsiteY348" fmla="*/ 177522 h 737134"/>
              <a:gd name="connsiteX349" fmla="*/ 130130 w 2697156"/>
              <a:gd name="connsiteY349" fmla="*/ 37568 h 737134"/>
              <a:gd name="connsiteX350" fmla="*/ 85606 w 2697156"/>
              <a:gd name="connsiteY350" fmla="*/ 37568 h 737134"/>
              <a:gd name="connsiteX351" fmla="*/ 85606 w 2697156"/>
              <a:gd name="connsiteY351" fmla="*/ 177522 h 737134"/>
              <a:gd name="connsiteX352" fmla="*/ 44887 w 2697156"/>
              <a:gd name="connsiteY352" fmla="*/ 177522 h 737134"/>
              <a:gd name="connsiteX353" fmla="*/ 44887 w 2697156"/>
              <a:gd name="connsiteY353" fmla="*/ 37568 h 737134"/>
              <a:gd name="connsiteX354" fmla="*/ -18 w 2697156"/>
              <a:gd name="connsiteY354" fmla="*/ 37568 h 737134"/>
              <a:gd name="connsiteX355" fmla="*/ -18 w 2697156"/>
              <a:gd name="connsiteY355" fmla="*/ 7254 h 737134"/>
              <a:gd name="connsiteX356" fmla="*/ 130130 w 2697156"/>
              <a:gd name="connsiteY356" fmla="*/ 7254 h 737134"/>
              <a:gd name="connsiteX357" fmla="*/ 230881 w 2697156"/>
              <a:gd name="connsiteY357" fmla="*/ 177522 h 737134"/>
              <a:gd name="connsiteX358" fmla="*/ 190258 w 2697156"/>
              <a:gd name="connsiteY358" fmla="*/ 177522 h 737134"/>
              <a:gd name="connsiteX359" fmla="*/ 190258 w 2697156"/>
              <a:gd name="connsiteY359" fmla="*/ 7537 h 737134"/>
              <a:gd name="connsiteX360" fmla="*/ 230881 w 2697156"/>
              <a:gd name="connsiteY360" fmla="*/ 7537 h 737134"/>
              <a:gd name="connsiteX361" fmla="*/ 230881 w 2697156"/>
              <a:gd name="connsiteY361" fmla="*/ 73643 h 737134"/>
              <a:gd name="connsiteX362" fmla="*/ 291199 w 2697156"/>
              <a:gd name="connsiteY362" fmla="*/ 73643 h 737134"/>
              <a:gd name="connsiteX363" fmla="*/ 291199 w 2697156"/>
              <a:gd name="connsiteY363" fmla="*/ 7537 h 737134"/>
              <a:gd name="connsiteX364" fmla="*/ 331823 w 2697156"/>
              <a:gd name="connsiteY364" fmla="*/ 7537 h 737134"/>
              <a:gd name="connsiteX365" fmla="*/ 331823 w 2697156"/>
              <a:gd name="connsiteY365" fmla="*/ 177522 h 737134"/>
              <a:gd name="connsiteX366" fmla="*/ 291199 w 2697156"/>
              <a:gd name="connsiteY366" fmla="*/ 177522 h 737134"/>
              <a:gd name="connsiteX367" fmla="*/ 291199 w 2697156"/>
              <a:gd name="connsiteY367" fmla="*/ 105373 h 737134"/>
              <a:gd name="connsiteX368" fmla="*/ 230881 w 2697156"/>
              <a:gd name="connsiteY368" fmla="*/ 105373 h 73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</a:cxnLst>
            <a:rect l="l" t="t" r="r" b="b"/>
            <a:pathLst>
              <a:path w="2697156" h="737134">
                <a:moveTo>
                  <a:pt x="1054489" y="521835"/>
                </a:moveTo>
                <a:cubicBezTo>
                  <a:pt x="1017576" y="521835"/>
                  <a:pt x="1017576" y="493505"/>
                  <a:pt x="1017576" y="484911"/>
                </a:cubicBezTo>
                <a:lnTo>
                  <a:pt x="1017576" y="418239"/>
                </a:lnTo>
                <a:lnTo>
                  <a:pt x="1029849" y="418239"/>
                </a:lnTo>
                <a:lnTo>
                  <a:pt x="1029849" y="486516"/>
                </a:lnTo>
                <a:cubicBezTo>
                  <a:pt x="1029849" y="501626"/>
                  <a:pt x="1036604" y="511920"/>
                  <a:pt x="1058390" y="511920"/>
                </a:cubicBezTo>
                <a:cubicBezTo>
                  <a:pt x="1074373" y="511920"/>
                  <a:pt x="1082270" y="496810"/>
                  <a:pt x="1082270" y="482739"/>
                </a:cubicBezTo>
                <a:lnTo>
                  <a:pt x="1082270" y="418522"/>
                </a:lnTo>
                <a:lnTo>
                  <a:pt x="1094067" y="418522"/>
                </a:lnTo>
                <a:lnTo>
                  <a:pt x="1094067" y="483589"/>
                </a:lnTo>
                <a:cubicBezTo>
                  <a:pt x="1095475" y="503358"/>
                  <a:pt x="1080471" y="520518"/>
                  <a:pt x="1060554" y="521916"/>
                </a:cubicBezTo>
                <a:cubicBezTo>
                  <a:pt x="1058534" y="522058"/>
                  <a:pt x="1056505" y="522031"/>
                  <a:pt x="1054489" y="521835"/>
                </a:cubicBezTo>
                <a:close/>
                <a:moveTo>
                  <a:pt x="1160663" y="519852"/>
                </a:moveTo>
                <a:lnTo>
                  <a:pt x="1148200" y="519852"/>
                </a:lnTo>
                <a:lnTo>
                  <a:pt x="1148200" y="418239"/>
                </a:lnTo>
                <a:lnTo>
                  <a:pt x="1158856" y="418239"/>
                </a:lnTo>
                <a:lnTo>
                  <a:pt x="1210516" y="491899"/>
                </a:lnTo>
                <a:cubicBezTo>
                  <a:pt x="1212138" y="494389"/>
                  <a:pt x="1213478" y="497049"/>
                  <a:pt x="1214511" y="499832"/>
                </a:cubicBezTo>
                <a:lnTo>
                  <a:pt x="1214511" y="418239"/>
                </a:lnTo>
                <a:lnTo>
                  <a:pt x="1226974" y="418239"/>
                </a:lnTo>
                <a:lnTo>
                  <a:pt x="1226974" y="519852"/>
                </a:lnTo>
                <a:lnTo>
                  <a:pt x="1216414" y="519852"/>
                </a:lnTo>
                <a:lnTo>
                  <a:pt x="1165135" y="448175"/>
                </a:lnTo>
                <a:cubicBezTo>
                  <a:pt x="1163393" y="445348"/>
                  <a:pt x="1161897" y="442378"/>
                  <a:pt x="1160663" y="439298"/>
                </a:cubicBezTo>
                <a:close/>
                <a:moveTo>
                  <a:pt x="1293856" y="519852"/>
                </a:moveTo>
                <a:lnTo>
                  <a:pt x="1281584" y="519852"/>
                </a:lnTo>
                <a:lnTo>
                  <a:pt x="1281584" y="418239"/>
                </a:lnTo>
                <a:lnTo>
                  <a:pt x="1293856" y="418239"/>
                </a:lnTo>
                <a:close/>
                <a:moveTo>
                  <a:pt x="1353888" y="418239"/>
                </a:moveTo>
                <a:lnTo>
                  <a:pt x="1382430" y="498793"/>
                </a:lnTo>
                <a:cubicBezTo>
                  <a:pt x="1383000" y="500304"/>
                  <a:pt x="1383761" y="503515"/>
                  <a:pt x="1383761" y="503515"/>
                </a:cubicBezTo>
                <a:cubicBezTo>
                  <a:pt x="1384060" y="501832"/>
                  <a:pt x="1384539" y="500186"/>
                  <a:pt x="1385188" y="498604"/>
                </a:cubicBezTo>
                <a:lnTo>
                  <a:pt x="1413730" y="418239"/>
                </a:lnTo>
                <a:lnTo>
                  <a:pt x="1427049" y="418239"/>
                </a:lnTo>
                <a:lnTo>
                  <a:pt x="1388994" y="519852"/>
                </a:lnTo>
                <a:lnTo>
                  <a:pt x="1376055" y="519852"/>
                </a:lnTo>
                <a:lnTo>
                  <a:pt x="1338571" y="418239"/>
                </a:lnTo>
                <a:close/>
                <a:moveTo>
                  <a:pt x="1473096" y="418239"/>
                </a:moveTo>
                <a:lnTo>
                  <a:pt x="1535221" y="418239"/>
                </a:lnTo>
                <a:lnTo>
                  <a:pt x="1535221" y="429099"/>
                </a:lnTo>
                <a:lnTo>
                  <a:pt x="1485559" y="429099"/>
                </a:lnTo>
                <a:lnTo>
                  <a:pt x="1485559" y="460169"/>
                </a:lnTo>
                <a:lnTo>
                  <a:pt x="1525707" y="460169"/>
                </a:lnTo>
                <a:lnTo>
                  <a:pt x="1525707" y="470934"/>
                </a:lnTo>
                <a:lnTo>
                  <a:pt x="1485559" y="470934"/>
                </a:lnTo>
                <a:lnTo>
                  <a:pt x="1485559" y="508709"/>
                </a:lnTo>
                <a:lnTo>
                  <a:pt x="1536648" y="508709"/>
                </a:lnTo>
                <a:lnTo>
                  <a:pt x="1538456" y="519569"/>
                </a:lnTo>
                <a:lnTo>
                  <a:pt x="1473096" y="519569"/>
                </a:lnTo>
                <a:close/>
                <a:moveTo>
                  <a:pt x="1615232" y="429099"/>
                </a:moveTo>
                <a:lnTo>
                  <a:pt x="1598488" y="429099"/>
                </a:lnTo>
                <a:lnTo>
                  <a:pt x="1598488" y="519852"/>
                </a:lnTo>
                <a:lnTo>
                  <a:pt x="1586025" y="519852"/>
                </a:lnTo>
                <a:lnTo>
                  <a:pt x="1586025" y="418239"/>
                </a:lnTo>
                <a:lnTo>
                  <a:pt x="1616944" y="418239"/>
                </a:lnTo>
                <a:cubicBezTo>
                  <a:pt x="1643773" y="418239"/>
                  <a:pt x="1651574" y="429288"/>
                  <a:pt x="1651574" y="448175"/>
                </a:cubicBezTo>
                <a:cubicBezTo>
                  <a:pt x="1652223" y="461742"/>
                  <a:pt x="1643532" y="474022"/>
                  <a:pt x="1630454" y="478017"/>
                </a:cubicBezTo>
                <a:lnTo>
                  <a:pt x="1657092" y="519852"/>
                </a:lnTo>
                <a:lnTo>
                  <a:pt x="1642822" y="519852"/>
                </a:lnTo>
                <a:lnTo>
                  <a:pt x="1611902" y="470651"/>
                </a:lnTo>
                <a:cubicBezTo>
                  <a:pt x="1633118" y="470651"/>
                  <a:pt x="1639111" y="459035"/>
                  <a:pt x="1639111" y="448647"/>
                </a:cubicBezTo>
                <a:cubicBezTo>
                  <a:pt x="1638350" y="436465"/>
                  <a:pt x="1634354" y="429099"/>
                  <a:pt x="1614471" y="429099"/>
                </a:cubicBezTo>
                <a:close/>
                <a:moveTo>
                  <a:pt x="1701617" y="501343"/>
                </a:moveTo>
                <a:cubicBezTo>
                  <a:pt x="1710952" y="508097"/>
                  <a:pt x="1722222" y="511705"/>
                  <a:pt x="1733774" y="511636"/>
                </a:cubicBezTo>
                <a:cubicBezTo>
                  <a:pt x="1749947" y="511636"/>
                  <a:pt x="1756416" y="503515"/>
                  <a:pt x="1756416" y="493410"/>
                </a:cubicBezTo>
                <a:cubicBezTo>
                  <a:pt x="1756416" y="483305"/>
                  <a:pt x="1748710" y="479528"/>
                  <a:pt x="1732727" y="473295"/>
                </a:cubicBezTo>
                <a:cubicBezTo>
                  <a:pt x="1713699" y="465929"/>
                  <a:pt x="1702854" y="459697"/>
                  <a:pt x="1702854" y="444964"/>
                </a:cubicBezTo>
                <a:cubicBezTo>
                  <a:pt x="1702854" y="427966"/>
                  <a:pt x="1713985" y="416634"/>
                  <a:pt x="1735962" y="416634"/>
                </a:cubicBezTo>
                <a:cubicBezTo>
                  <a:pt x="1746853" y="416351"/>
                  <a:pt x="1757530" y="419674"/>
                  <a:pt x="1766311" y="426077"/>
                </a:cubicBezTo>
                <a:lnTo>
                  <a:pt x="1760888" y="435521"/>
                </a:lnTo>
                <a:cubicBezTo>
                  <a:pt x="1753957" y="429648"/>
                  <a:pt x="1745070" y="426550"/>
                  <a:pt x="1735962" y="426833"/>
                </a:cubicBezTo>
                <a:cubicBezTo>
                  <a:pt x="1719978" y="426833"/>
                  <a:pt x="1714841" y="435049"/>
                  <a:pt x="1714841" y="444776"/>
                </a:cubicBezTo>
                <a:cubicBezTo>
                  <a:pt x="1714841" y="452614"/>
                  <a:pt x="1724355" y="457997"/>
                  <a:pt x="1739957" y="463663"/>
                </a:cubicBezTo>
                <a:cubicBezTo>
                  <a:pt x="1755560" y="469329"/>
                  <a:pt x="1768499" y="476600"/>
                  <a:pt x="1768499" y="493599"/>
                </a:cubicBezTo>
                <a:cubicBezTo>
                  <a:pt x="1768499" y="510597"/>
                  <a:pt x="1757177" y="521930"/>
                  <a:pt x="1733869" y="521930"/>
                </a:cubicBezTo>
                <a:cubicBezTo>
                  <a:pt x="1720933" y="522513"/>
                  <a:pt x="1708154" y="518936"/>
                  <a:pt x="1697431" y="511731"/>
                </a:cubicBezTo>
                <a:close/>
                <a:moveTo>
                  <a:pt x="1829292" y="520230"/>
                </a:moveTo>
                <a:lnTo>
                  <a:pt x="1817019" y="520230"/>
                </a:lnTo>
                <a:lnTo>
                  <a:pt x="1817019" y="418239"/>
                </a:lnTo>
                <a:lnTo>
                  <a:pt x="1829292" y="418239"/>
                </a:lnTo>
                <a:close/>
                <a:moveTo>
                  <a:pt x="1944979" y="429477"/>
                </a:moveTo>
                <a:lnTo>
                  <a:pt x="1916438" y="429477"/>
                </a:lnTo>
                <a:lnTo>
                  <a:pt x="1916438" y="520230"/>
                </a:lnTo>
                <a:lnTo>
                  <a:pt x="1904165" y="520230"/>
                </a:lnTo>
                <a:lnTo>
                  <a:pt x="1904165" y="429099"/>
                </a:lnTo>
                <a:lnTo>
                  <a:pt x="1876195" y="429099"/>
                </a:lnTo>
                <a:lnTo>
                  <a:pt x="1876195" y="418239"/>
                </a:lnTo>
                <a:lnTo>
                  <a:pt x="1944504" y="418239"/>
                </a:lnTo>
                <a:close/>
                <a:moveTo>
                  <a:pt x="2070086" y="418617"/>
                </a:moveTo>
                <a:lnTo>
                  <a:pt x="2034219" y="478961"/>
                </a:lnTo>
                <a:lnTo>
                  <a:pt x="2034219" y="520230"/>
                </a:lnTo>
                <a:lnTo>
                  <a:pt x="2022041" y="520230"/>
                </a:lnTo>
                <a:lnTo>
                  <a:pt x="2022041" y="478584"/>
                </a:lnTo>
                <a:lnTo>
                  <a:pt x="1986364" y="418239"/>
                </a:lnTo>
                <a:lnTo>
                  <a:pt x="2000540" y="418239"/>
                </a:lnTo>
                <a:lnTo>
                  <a:pt x="2028510" y="466590"/>
                </a:lnTo>
                <a:lnTo>
                  <a:pt x="2057052" y="418239"/>
                </a:lnTo>
                <a:close/>
                <a:moveTo>
                  <a:pt x="2225636" y="522496"/>
                </a:moveTo>
                <a:cubicBezTo>
                  <a:pt x="2188818" y="522496"/>
                  <a:pt x="2182824" y="498321"/>
                  <a:pt x="2182824" y="469801"/>
                </a:cubicBezTo>
                <a:cubicBezTo>
                  <a:pt x="2182824" y="441281"/>
                  <a:pt x="2193479" y="417106"/>
                  <a:pt x="2228395" y="417106"/>
                </a:cubicBezTo>
                <a:cubicBezTo>
                  <a:pt x="2264833" y="417106"/>
                  <a:pt x="2271112" y="438921"/>
                  <a:pt x="2271112" y="469801"/>
                </a:cubicBezTo>
                <a:cubicBezTo>
                  <a:pt x="2271112" y="500682"/>
                  <a:pt x="2259600" y="521835"/>
                  <a:pt x="2224875" y="521835"/>
                </a:cubicBezTo>
                <a:close/>
                <a:moveTo>
                  <a:pt x="2225636" y="428060"/>
                </a:moveTo>
                <a:cubicBezTo>
                  <a:pt x="2207179" y="428060"/>
                  <a:pt x="2195192" y="441659"/>
                  <a:pt x="2195192" y="471595"/>
                </a:cubicBezTo>
                <a:cubicBezTo>
                  <a:pt x="2195192" y="501532"/>
                  <a:pt x="2207560" y="512675"/>
                  <a:pt x="2229061" y="512675"/>
                </a:cubicBezTo>
                <a:cubicBezTo>
                  <a:pt x="2245044" y="512675"/>
                  <a:pt x="2258554" y="499548"/>
                  <a:pt x="2258554" y="469140"/>
                </a:cubicBezTo>
                <a:cubicBezTo>
                  <a:pt x="2258554" y="438732"/>
                  <a:pt x="2247042" y="427022"/>
                  <a:pt x="2224970" y="427022"/>
                </a:cubicBezTo>
                <a:close/>
                <a:moveTo>
                  <a:pt x="2320774" y="419278"/>
                </a:moveTo>
                <a:lnTo>
                  <a:pt x="2382994" y="419278"/>
                </a:lnTo>
                <a:lnTo>
                  <a:pt x="2382994" y="430138"/>
                </a:lnTo>
                <a:lnTo>
                  <a:pt x="2333237" y="430138"/>
                </a:lnTo>
                <a:lnTo>
                  <a:pt x="2333237" y="461207"/>
                </a:lnTo>
                <a:lnTo>
                  <a:pt x="2373385" y="461207"/>
                </a:lnTo>
                <a:lnTo>
                  <a:pt x="2373385" y="471973"/>
                </a:lnTo>
                <a:lnTo>
                  <a:pt x="2333237" y="471973"/>
                </a:lnTo>
                <a:lnTo>
                  <a:pt x="2333237" y="520891"/>
                </a:lnTo>
                <a:lnTo>
                  <a:pt x="2320774" y="520891"/>
                </a:lnTo>
                <a:close/>
                <a:moveTo>
                  <a:pt x="1030990" y="707119"/>
                </a:moveTo>
                <a:lnTo>
                  <a:pt x="1021477" y="734883"/>
                </a:lnTo>
                <a:lnTo>
                  <a:pt x="1007967" y="734883"/>
                </a:lnTo>
                <a:lnTo>
                  <a:pt x="1046022" y="633364"/>
                </a:lnTo>
                <a:lnTo>
                  <a:pt x="1058961" y="633364"/>
                </a:lnTo>
                <a:lnTo>
                  <a:pt x="1095779" y="734883"/>
                </a:lnTo>
                <a:lnTo>
                  <a:pt x="1081413" y="734883"/>
                </a:lnTo>
                <a:lnTo>
                  <a:pt x="1071900" y="707119"/>
                </a:lnTo>
                <a:close/>
                <a:moveTo>
                  <a:pt x="1068189" y="696258"/>
                </a:moveTo>
                <a:lnTo>
                  <a:pt x="1053728" y="653479"/>
                </a:lnTo>
                <a:cubicBezTo>
                  <a:pt x="1052763" y="650414"/>
                  <a:pt x="1052188" y="647242"/>
                  <a:pt x="1052016" y="644035"/>
                </a:cubicBezTo>
                <a:cubicBezTo>
                  <a:pt x="1051821" y="647247"/>
                  <a:pt x="1051214" y="650420"/>
                  <a:pt x="1050208" y="653479"/>
                </a:cubicBezTo>
                <a:lnTo>
                  <a:pt x="1034796" y="696258"/>
                </a:lnTo>
                <a:close/>
                <a:moveTo>
                  <a:pt x="1170938" y="644224"/>
                </a:moveTo>
                <a:lnTo>
                  <a:pt x="1153528" y="644224"/>
                </a:lnTo>
                <a:lnTo>
                  <a:pt x="1153528" y="734883"/>
                </a:lnTo>
                <a:lnTo>
                  <a:pt x="1141065" y="734883"/>
                </a:lnTo>
                <a:lnTo>
                  <a:pt x="1141065" y="633364"/>
                </a:lnTo>
                <a:lnTo>
                  <a:pt x="1172746" y="633364"/>
                </a:lnTo>
                <a:cubicBezTo>
                  <a:pt x="1199575" y="633364"/>
                  <a:pt x="1207376" y="644319"/>
                  <a:pt x="1207376" y="663300"/>
                </a:cubicBezTo>
                <a:cubicBezTo>
                  <a:pt x="1207376" y="680865"/>
                  <a:pt x="1196625" y="696542"/>
                  <a:pt x="1165040" y="696542"/>
                </a:cubicBezTo>
                <a:lnTo>
                  <a:pt x="1164564" y="696542"/>
                </a:lnTo>
                <a:lnTo>
                  <a:pt x="1164564" y="685776"/>
                </a:lnTo>
                <a:lnTo>
                  <a:pt x="1165801" y="685776"/>
                </a:lnTo>
                <a:cubicBezTo>
                  <a:pt x="1189680" y="685776"/>
                  <a:pt x="1194913" y="674160"/>
                  <a:pt x="1194913" y="663772"/>
                </a:cubicBezTo>
                <a:cubicBezTo>
                  <a:pt x="1194913" y="651496"/>
                  <a:pt x="1190727" y="644224"/>
                  <a:pt x="1170938" y="644224"/>
                </a:cubicBezTo>
                <a:close/>
                <a:moveTo>
                  <a:pt x="1285104" y="644224"/>
                </a:moveTo>
                <a:lnTo>
                  <a:pt x="1268169" y="644224"/>
                </a:lnTo>
                <a:lnTo>
                  <a:pt x="1268169" y="734883"/>
                </a:lnTo>
                <a:lnTo>
                  <a:pt x="1255801" y="734883"/>
                </a:lnTo>
                <a:lnTo>
                  <a:pt x="1255801" y="633364"/>
                </a:lnTo>
                <a:lnTo>
                  <a:pt x="1287482" y="633364"/>
                </a:lnTo>
                <a:cubicBezTo>
                  <a:pt x="1314216" y="633364"/>
                  <a:pt x="1322112" y="644319"/>
                  <a:pt x="1322112" y="663300"/>
                </a:cubicBezTo>
                <a:cubicBezTo>
                  <a:pt x="1322112" y="680865"/>
                  <a:pt x="1311266" y="696542"/>
                  <a:pt x="1279776" y="696542"/>
                </a:cubicBezTo>
                <a:lnTo>
                  <a:pt x="1279776" y="696542"/>
                </a:lnTo>
                <a:lnTo>
                  <a:pt x="1279776" y="685776"/>
                </a:lnTo>
                <a:lnTo>
                  <a:pt x="1281013" y="685776"/>
                </a:lnTo>
                <a:cubicBezTo>
                  <a:pt x="1304892" y="685776"/>
                  <a:pt x="1310125" y="674160"/>
                  <a:pt x="1310125" y="663772"/>
                </a:cubicBezTo>
                <a:cubicBezTo>
                  <a:pt x="1309554" y="651496"/>
                  <a:pt x="1305368" y="644224"/>
                  <a:pt x="1285484" y="644224"/>
                </a:cubicBezTo>
                <a:close/>
                <a:moveTo>
                  <a:pt x="1382334" y="724117"/>
                </a:moveTo>
                <a:lnTo>
                  <a:pt x="1427715" y="724117"/>
                </a:lnTo>
                <a:lnTo>
                  <a:pt x="1429142" y="734883"/>
                </a:lnTo>
                <a:lnTo>
                  <a:pt x="1369966" y="734883"/>
                </a:lnTo>
                <a:lnTo>
                  <a:pt x="1369966" y="633364"/>
                </a:lnTo>
                <a:lnTo>
                  <a:pt x="1382430" y="633364"/>
                </a:lnTo>
                <a:close/>
                <a:moveTo>
                  <a:pt x="1488128" y="734883"/>
                </a:moveTo>
                <a:lnTo>
                  <a:pt x="1475855" y="734883"/>
                </a:lnTo>
                <a:lnTo>
                  <a:pt x="1475855" y="633364"/>
                </a:lnTo>
                <a:lnTo>
                  <a:pt x="1488128" y="633364"/>
                </a:lnTo>
                <a:close/>
                <a:moveTo>
                  <a:pt x="1542166" y="633364"/>
                </a:moveTo>
                <a:lnTo>
                  <a:pt x="1604291" y="633364"/>
                </a:lnTo>
                <a:lnTo>
                  <a:pt x="1604291" y="644224"/>
                </a:lnTo>
                <a:lnTo>
                  <a:pt x="1554629" y="644224"/>
                </a:lnTo>
                <a:lnTo>
                  <a:pt x="1554629" y="675388"/>
                </a:lnTo>
                <a:lnTo>
                  <a:pt x="1594777" y="675388"/>
                </a:lnTo>
                <a:lnTo>
                  <a:pt x="1594777" y="686248"/>
                </a:lnTo>
                <a:lnTo>
                  <a:pt x="1554629" y="686248"/>
                </a:lnTo>
                <a:lnTo>
                  <a:pt x="1554629" y="724023"/>
                </a:lnTo>
                <a:lnTo>
                  <a:pt x="1605718" y="724023"/>
                </a:lnTo>
                <a:lnTo>
                  <a:pt x="1607811" y="734883"/>
                </a:lnTo>
                <a:lnTo>
                  <a:pt x="1542451" y="734883"/>
                </a:lnTo>
                <a:close/>
                <a:moveTo>
                  <a:pt x="1655095" y="633364"/>
                </a:moveTo>
                <a:lnTo>
                  <a:pt x="1688298" y="633364"/>
                </a:lnTo>
                <a:cubicBezTo>
                  <a:pt x="1724926" y="633364"/>
                  <a:pt x="1731871" y="653385"/>
                  <a:pt x="1731871" y="684171"/>
                </a:cubicBezTo>
                <a:cubicBezTo>
                  <a:pt x="1731871" y="714957"/>
                  <a:pt x="1720359" y="734883"/>
                  <a:pt x="1685729" y="734883"/>
                </a:cubicBezTo>
                <a:lnTo>
                  <a:pt x="1655380" y="734883"/>
                </a:lnTo>
                <a:close/>
                <a:moveTo>
                  <a:pt x="1667367" y="724117"/>
                </a:moveTo>
                <a:lnTo>
                  <a:pt x="1689059" y="724117"/>
                </a:lnTo>
                <a:cubicBezTo>
                  <a:pt x="1705232" y="724117"/>
                  <a:pt x="1719598" y="713351"/>
                  <a:pt x="1719598" y="683132"/>
                </a:cubicBezTo>
                <a:cubicBezTo>
                  <a:pt x="1719598" y="652912"/>
                  <a:pt x="1708657" y="644224"/>
                  <a:pt x="1686585" y="644224"/>
                </a:cubicBezTo>
                <a:lnTo>
                  <a:pt x="1667558" y="644224"/>
                </a:lnTo>
                <a:close/>
                <a:moveTo>
                  <a:pt x="1852030" y="716468"/>
                </a:moveTo>
                <a:cubicBezTo>
                  <a:pt x="1861391" y="723159"/>
                  <a:pt x="1872650" y="726730"/>
                  <a:pt x="1884186" y="726667"/>
                </a:cubicBezTo>
                <a:cubicBezTo>
                  <a:pt x="1900360" y="726667"/>
                  <a:pt x="1906734" y="718545"/>
                  <a:pt x="1906734" y="708535"/>
                </a:cubicBezTo>
                <a:cubicBezTo>
                  <a:pt x="1906734" y="698525"/>
                  <a:pt x="1899123" y="694559"/>
                  <a:pt x="1883045" y="688326"/>
                </a:cubicBezTo>
                <a:cubicBezTo>
                  <a:pt x="1864017" y="680960"/>
                  <a:pt x="1853267" y="674727"/>
                  <a:pt x="1853267" y="659995"/>
                </a:cubicBezTo>
                <a:cubicBezTo>
                  <a:pt x="1853267" y="643091"/>
                  <a:pt x="1864303" y="631664"/>
                  <a:pt x="1886279" y="631664"/>
                </a:cubicBezTo>
                <a:cubicBezTo>
                  <a:pt x="1897172" y="631375"/>
                  <a:pt x="1907851" y="634698"/>
                  <a:pt x="1916628" y="641108"/>
                </a:cubicBezTo>
                <a:lnTo>
                  <a:pt x="1911205" y="650551"/>
                </a:lnTo>
                <a:cubicBezTo>
                  <a:pt x="1904298" y="644638"/>
                  <a:pt x="1895395" y="641534"/>
                  <a:pt x="1886279" y="641863"/>
                </a:cubicBezTo>
                <a:cubicBezTo>
                  <a:pt x="1870296" y="641863"/>
                  <a:pt x="1865254" y="650079"/>
                  <a:pt x="1865254" y="659901"/>
                </a:cubicBezTo>
                <a:cubicBezTo>
                  <a:pt x="1865254" y="667644"/>
                  <a:pt x="1874768" y="673027"/>
                  <a:pt x="1890275" y="678788"/>
                </a:cubicBezTo>
                <a:cubicBezTo>
                  <a:pt x="1905783" y="684548"/>
                  <a:pt x="1918817" y="691820"/>
                  <a:pt x="1918817" y="708724"/>
                </a:cubicBezTo>
                <a:cubicBezTo>
                  <a:pt x="1918817" y="725628"/>
                  <a:pt x="1907400" y="737055"/>
                  <a:pt x="1884186" y="737055"/>
                </a:cubicBezTo>
                <a:cubicBezTo>
                  <a:pt x="1871221" y="737639"/>
                  <a:pt x="1858411" y="734062"/>
                  <a:pt x="1847653" y="726856"/>
                </a:cubicBezTo>
                <a:close/>
                <a:moveTo>
                  <a:pt x="2029747" y="648285"/>
                </a:moveTo>
                <a:cubicBezTo>
                  <a:pt x="2023441" y="643819"/>
                  <a:pt x="2015790" y="641621"/>
                  <a:pt x="2008056" y="642052"/>
                </a:cubicBezTo>
                <a:cubicBezTo>
                  <a:pt x="1987982" y="642052"/>
                  <a:pt x="1976185" y="655651"/>
                  <a:pt x="1976185" y="685587"/>
                </a:cubicBezTo>
                <a:cubicBezTo>
                  <a:pt x="1976185" y="715523"/>
                  <a:pt x="1988457" y="726667"/>
                  <a:pt x="2007295" y="726667"/>
                </a:cubicBezTo>
                <a:cubicBezTo>
                  <a:pt x="2016905" y="726714"/>
                  <a:pt x="2026117" y="722858"/>
                  <a:pt x="2032792" y="715996"/>
                </a:cubicBezTo>
                <a:lnTo>
                  <a:pt x="2039832" y="724400"/>
                </a:lnTo>
                <a:cubicBezTo>
                  <a:pt x="2030781" y="733113"/>
                  <a:pt x="2018452" y="737639"/>
                  <a:pt x="2005868" y="736866"/>
                </a:cubicBezTo>
                <a:cubicBezTo>
                  <a:pt x="1968954" y="736866"/>
                  <a:pt x="1963817" y="712785"/>
                  <a:pt x="1963817" y="684171"/>
                </a:cubicBezTo>
                <a:cubicBezTo>
                  <a:pt x="1963817" y="655557"/>
                  <a:pt x="1973996" y="631475"/>
                  <a:pt x="2010529" y="631475"/>
                </a:cubicBezTo>
                <a:cubicBezTo>
                  <a:pt x="2019853" y="631152"/>
                  <a:pt x="2029021" y="633909"/>
                  <a:pt x="2036597" y="639314"/>
                </a:cubicBezTo>
                <a:close/>
                <a:moveTo>
                  <a:pt x="2099008" y="734883"/>
                </a:moveTo>
                <a:lnTo>
                  <a:pt x="2086735" y="734883"/>
                </a:lnTo>
                <a:lnTo>
                  <a:pt x="2086735" y="633364"/>
                </a:lnTo>
                <a:lnTo>
                  <a:pt x="2099008" y="633364"/>
                </a:lnTo>
                <a:close/>
                <a:moveTo>
                  <a:pt x="2153046" y="633364"/>
                </a:moveTo>
                <a:lnTo>
                  <a:pt x="2215266" y="633364"/>
                </a:lnTo>
                <a:lnTo>
                  <a:pt x="2215266" y="644224"/>
                </a:lnTo>
                <a:lnTo>
                  <a:pt x="2165509" y="644224"/>
                </a:lnTo>
                <a:lnTo>
                  <a:pt x="2165509" y="675388"/>
                </a:lnTo>
                <a:lnTo>
                  <a:pt x="2205657" y="675388"/>
                </a:lnTo>
                <a:lnTo>
                  <a:pt x="2205657" y="686248"/>
                </a:lnTo>
                <a:lnTo>
                  <a:pt x="2165509" y="686248"/>
                </a:lnTo>
                <a:lnTo>
                  <a:pt x="2165509" y="724023"/>
                </a:lnTo>
                <a:lnTo>
                  <a:pt x="2216693" y="724023"/>
                </a:lnTo>
                <a:lnTo>
                  <a:pt x="2218596" y="734788"/>
                </a:lnTo>
                <a:lnTo>
                  <a:pt x="2153141" y="734788"/>
                </a:lnTo>
                <a:close/>
                <a:moveTo>
                  <a:pt x="2278818" y="734883"/>
                </a:moveTo>
                <a:lnTo>
                  <a:pt x="2266355" y="734883"/>
                </a:lnTo>
                <a:lnTo>
                  <a:pt x="2266355" y="633364"/>
                </a:lnTo>
                <a:lnTo>
                  <a:pt x="2277010" y="633364"/>
                </a:lnTo>
                <a:lnTo>
                  <a:pt x="2328670" y="706930"/>
                </a:lnTo>
                <a:cubicBezTo>
                  <a:pt x="2330274" y="709430"/>
                  <a:pt x="2331613" y="712089"/>
                  <a:pt x="2332666" y="714862"/>
                </a:cubicBezTo>
                <a:lnTo>
                  <a:pt x="2332666" y="633364"/>
                </a:lnTo>
                <a:lnTo>
                  <a:pt x="2345129" y="633364"/>
                </a:lnTo>
                <a:lnTo>
                  <a:pt x="2345129" y="734883"/>
                </a:lnTo>
                <a:lnTo>
                  <a:pt x="2334569" y="734883"/>
                </a:lnTo>
                <a:lnTo>
                  <a:pt x="2283290" y="663300"/>
                </a:lnTo>
                <a:cubicBezTo>
                  <a:pt x="2281559" y="660565"/>
                  <a:pt x="2280064" y="657690"/>
                  <a:pt x="2278818" y="654707"/>
                </a:cubicBezTo>
                <a:close/>
                <a:moveTo>
                  <a:pt x="2461102" y="648285"/>
                </a:moveTo>
                <a:cubicBezTo>
                  <a:pt x="2454813" y="643784"/>
                  <a:pt x="2447149" y="641582"/>
                  <a:pt x="2439411" y="642052"/>
                </a:cubicBezTo>
                <a:cubicBezTo>
                  <a:pt x="2419432" y="642052"/>
                  <a:pt x="2407539" y="655651"/>
                  <a:pt x="2407539" y="685587"/>
                </a:cubicBezTo>
                <a:cubicBezTo>
                  <a:pt x="2407539" y="715523"/>
                  <a:pt x="2419907" y="726667"/>
                  <a:pt x="2438649" y="726667"/>
                </a:cubicBezTo>
                <a:cubicBezTo>
                  <a:pt x="2448227" y="726688"/>
                  <a:pt x="2457399" y="722835"/>
                  <a:pt x="2464051" y="715996"/>
                </a:cubicBezTo>
                <a:lnTo>
                  <a:pt x="2471091" y="724400"/>
                </a:lnTo>
                <a:cubicBezTo>
                  <a:pt x="2462041" y="733113"/>
                  <a:pt x="2449711" y="737639"/>
                  <a:pt x="2437127" y="736866"/>
                </a:cubicBezTo>
                <a:cubicBezTo>
                  <a:pt x="2400119" y="736866"/>
                  <a:pt x="2395076" y="712785"/>
                  <a:pt x="2395076" y="684171"/>
                </a:cubicBezTo>
                <a:cubicBezTo>
                  <a:pt x="2395076" y="655557"/>
                  <a:pt x="2405256" y="631475"/>
                  <a:pt x="2441694" y="631475"/>
                </a:cubicBezTo>
                <a:cubicBezTo>
                  <a:pt x="2451045" y="631167"/>
                  <a:pt x="2460239" y="633921"/>
                  <a:pt x="2467857" y="639314"/>
                </a:cubicBezTo>
                <a:close/>
                <a:moveTo>
                  <a:pt x="2517709" y="633364"/>
                </a:moveTo>
                <a:lnTo>
                  <a:pt x="2579834" y="633364"/>
                </a:lnTo>
                <a:lnTo>
                  <a:pt x="2579834" y="644224"/>
                </a:lnTo>
                <a:lnTo>
                  <a:pt x="2530648" y="644224"/>
                </a:lnTo>
                <a:lnTo>
                  <a:pt x="2530648" y="675388"/>
                </a:lnTo>
                <a:lnTo>
                  <a:pt x="2570796" y="675388"/>
                </a:lnTo>
                <a:lnTo>
                  <a:pt x="2570796" y="686248"/>
                </a:lnTo>
                <a:lnTo>
                  <a:pt x="2530648" y="686248"/>
                </a:lnTo>
                <a:lnTo>
                  <a:pt x="2530648" y="724023"/>
                </a:lnTo>
                <a:lnTo>
                  <a:pt x="2581737" y="724023"/>
                </a:lnTo>
                <a:lnTo>
                  <a:pt x="2583544" y="734788"/>
                </a:lnTo>
                <a:lnTo>
                  <a:pt x="2518185" y="734788"/>
                </a:lnTo>
                <a:close/>
                <a:moveTo>
                  <a:pt x="2630257" y="716468"/>
                </a:moveTo>
                <a:cubicBezTo>
                  <a:pt x="2639625" y="723147"/>
                  <a:pt x="2650880" y="726717"/>
                  <a:pt x="2662414" y="726667"/>
                </a:cubicBezTo>
                <a:cubicBezTo>
                  <a:pt x="2678587" y="726667"/>
                  <a:pt x="2685057" y="718545"/>
                  <a:pt x="2685057" y="708535"/>
                </a:cubicBezTo>
                <a:cubicBezTo>
                  <a:pt x="2685057" y="698525"/>
                  <a:pt x="2677350" y="694559"/>
                  <a:pt x="2661367" y="688326"/>
                </a:cubicBezTo>
                <a:cubicBezTo>
                  <a:pt x="2642340" y="680960"/>
                  <a:pt x="2631494" y="674727"/>
                  <a:pt x="2631494" y="659995"/>
                </a:cubicBezTo>
                <a:cubicBezTo>
                  <a:pt x="2631494" y="643091"/>
                  <a:pt x="2642625" y="631664"/>
                  <a:pt x="2664602" y="631664"/>
                </a:cubicBezTo>
                <a:cubicBezTo>
                  <a:pt x="2675463" y="631389"/>
                  <a:pt x="2686108" y="634711"/>
                  <a:pt x="2694855" y="641108"/>
                </a:cubicBezTo>
                <a:lnTo>
                  <a:pt x="2689528" y="650551"/>
                </a:lnTo>
                <a:cubicBezTo>
                  <a:pt x="2682597" y="644678"/>
                  <a:pt x="2673710" y="641581"/>
                  <a:pt x="2664602" y="641863"/>
                </a:cubicBezTo>
                <a:cubicBezTo>
                  <a:pt x="2648619" y="641863"/>
                  <a:pt x="2643481" y="650079"/>
                  <a:pt x="2643481" y="659901"/>
                </a:cubicBezTo>
                <a:cubicBezTo>
                  <a:pt x="2643481" y="667644"/>
                  <a:pt x="2652995" y="673027"/>
                  <a:pt x="2668598" y="678788"/>
                </a:cubicBezTo>
                <a:cubicBezTo>
                  <a:pt x="2684200" y="684548"/>
                  <a:pt x="2697139" y="691820"/>
                  <a:pt x="2697139" y="708724"/>
                </a:cubicBezTo>
                <a:cubicBezTo>
                  <a:pt x="2697139" y="725628"/>
                  <a:pt x="2685722" y="737055"/>
                  <a:pt x="2662509" y="737055"/>
                </a:cubicBezTo>
                <a:cubicBezTo>
                  <a:pt x="2649456" y="737645"/>
                  <a:pt x="2636564" y="733998"/>
                  <a:pt x="2625786" y="726667"/>
                </a:cubicBezTo>
                <a:close/>
                <a:moveTo>
                  <a:pt x="761655" y="303311"/>
                </a:moveTo>
                <a:lnTo>
                  <a:pt x="691063" y="303311"/>
                </a:lnTo>
                <a:lnTo>
                  <a:pt x="691063" y="7065"/>
                </a:lnTo>
                <a:lnTo>
                  <a:pt x="761655" y="7065"/>
                </a:lnTo>
                <a:lnTo>
                  <a:pt x="761655" y="121899"/>
                </a:lnTo>
                <a:lnTo>
                  <a:pt x="866307" y="121899"/>
                </a:lnTo>
                <a:lnTo>
                  <a:pt x="866307" y="7065"/>
                </a:lnTo>
                <a:lnTo>
                  <a:pt x="936899" y="7065"/>
                </a:lnTo>
                <a:lnTo>
                  <a:pt x="936899" y="303311"/>
                </a:lnTo>
                <a:lnTo>
                  <a:pt x="866307" y="303311"/>
                </a:lnTo>
                <a:lnTo>
                  <a:pt x="866307" y="177805"/>
                </a:lnTo>
                <a:lnTo>
                  <a:pt x="761655" y="177805"/>
                </a:lnTo>
                <a:close/>
                <a:moveTo>
                  <a:pt x="1571468" y="75815"/>
                </a:moveTo>
                <a:cubicBezTo>
                  <a:pt x="1550660" y="59939"/>
                  <a:pt x="1524914" y="51788"/>
                  <a:pt x="1498688" y="52772"/>
                </a:cubicBezTo>
                <a:cubicBezTo>
                  <a:pt x="1457969" y="52772"/>
                  <a:pt x="1432567" y="89508"/>
                  <a:pt x="1432567" y="159201"/>
                </a:cubicBezTo>
                <a:cubicBezTo>
                  <a:pt x="1432567" y="228895"/>
                  <a:pt x="1459396" y="258076"/>
                  <a:pt x="1508011" y="258076"/>
                </a:cubicBezTo>
                <a:cubicBezTo>
                  <a:pt x="1524336" y="257359"/>
                  <a:pt x="1539806" y="250625"/>
                  <a:pt x="1551394" y="239189"/>
                </a:cubicBezTo>
                <a:lnTo>
                  <a:pt x="1551394" y="189326"/>
                </a:lnTo>
                <a:lnTo>
                  <a:pt x="1476330" y="189326"/>
                </a:lnTo>
                <a:lnTo>
                  <a:pt x="1476330" y="137859"/>
                </a:lnTo>
                <a:lnTo>
                  <a:pt x="1622367" y="137859"/>
                </a:lnTo>
                <a:lnTo>
                  <a:pt x="1622367" y="254487"/>
                </a:lnTo>
                <a:cubicBezTo>
                  <a:pt x="1603340" y="278474"/>
                  <a:pt x="1569661" y="310393"/>
                  <a:pt x="1498212" y="310393"/>
                </a:cubicBezTo>
                <a:cubicBezTo>
                  <a:pt x="1379861" y="310393"/>
                  <a:pt x="1361119" y="238528"/>
                  <a:pt x="1361119" y="155141"/>
                </a:cubicBezTo>
                <a:cubicBezTo>
                  <a:pt x="1361119" y="71754"/>
                  <a:pt x="1394988" y="-17"/>
                  <a:pt x="1505348" y="-17"/>
                </a:cubicBezTo>
                <a:cubicBezTo>
                  <a:pt x="1540824" y="7"/>
                  <a:pt x="1575494" y="10492"/>
                  <a:pt x="1604957" y="30108"/>
                </a:cubicBezTo>
                <a:close/>
                <a:moveTo>
                  <a:pt x="1841755" y="308599"/>
                </a:moveTo>
                <a:cubicBezTo>
                  <a:pt x="1721120" y="308599"/>
                  <a:pt x="1721120" y="224362"/>
                  <a:pt x="1721120" y="196881"/>
                </a:cubicBezTo>
                <a:lnTo>
                  <a:pt x="1721120" y="7065"/>
                </a:lnTo>
                <a:lnTo>
                  <a:pt x="1791712" y="7065"/>
                </a:lnTo>
                <a:lnTo>
                  <a:pt x="1791712" y="200376"/>
                </a:lnTo>
                <a:cubicBezTo>
                  <a:pt x="1791712" y="231917"/>
                  <a:pt x="1805983" y="253165"/>
                  <a:pt x="1851554" y="253165"/>
                </a:cubicBezTo>
                <a:cubicBezTo>
                  <a:pt x="1883711" y="253165"/>
                  <a:pt x="1899123" y="220774"/>
                  <a:pt x="1899123" y="190176"/>
                </a:cubicBezTo>
                <a:lnTo>
                  <a:pt x="1899123" y="7065"/>
                </a:lnTo>
                <a:lnTo>
                  <a:pt x="1969715" y="7065"/>
                </a:lnTo>
                <a:lnTo>
                  <a:pt x="1969715" y="192821"/>
                </a:lnTo>
                <a:cubicBezTo>
                  <a:pt x="1969905" y="230123"/>
                  <a:pt x="1954303" y="308599"/>
                  <a:pt x="1841755" y="308599"/>
                </a:cubicBezTo>
                <a:close/>
                <a:moveTo>
                  <a:pt x="2082073" y="7065"/>
                </a:moveTo>
                <a:lnTo>
                  <a:pt x="2291376" y="7065"/>
                </a:lnTo>
                <a:lnTo>
                  <a:pt x="2291376" y="59855"/>
                </a:lnTo>
                <a:lnTo>
                  <a:pt x="2153522" y="59855"/>
                </a:lnTo>
                <a:lnTo>
                  <a:pt x="2153522" y="120199"/>
                </a:lnTo>
                <a:lnTo>
                  <a:pt x="2265213" y="120199"/>
                </a:lnTo>
                <a:lnTo>
                  <a:pt x="2265213" y="171573"/>
                </a:lnTo>
                <a:lnTo>
                  <a:pt x="2153522" y="171573"/>
                </a:lnTo>
                <a:lnTo>
                  <a:pt x="2153522" y="250427"/>
                </a:lnTo>
                <a:lnTo>
                  <a:pt x="2292803" y="250427"/>
                </a:lnTo>
                <a:lnTo>
                  <a:pt x="2300319" y="303216"/>
                </a:lnTo>
                <a:lnTo>
                  <a:pt x="2081502" y="303216"/>
                </a:lnTo>
                <a:close/>
                <a:moveTo>
                  <a:pt x="1006159" y="304161"/>
                </a:moveTo>
                <a:lnTo>
                  <a:pt x="1083126" y="304161"/>
                </a:lnTo>
                <a:lnTo>
                  <a:pt x="1188444" y="4893"/>
                </a:lnTo>
                <a:lnTo>
                  <a:pt x="1124416" y="4893"/>
                </a:lnTo>
                <a:close/>
                <a:moveTo>
                  <a:pt x="1186921" y="191499"/>
                </a:moveTo>
                <a:lnTo>
                  <a:pt x="1156192" y="191499"/>
                </a:lnTo>
                <a:lnTo>
                  <a:pt x="1137164" y="246177"/>
                </a:lnTo>
                <a:lnTo>
                  <a:pt x="1203000" y="246177"/>
                </a:lnTo>
                <a:lnTo>
                  <a:pt x="1222598" y="303783"/>
                </a:lnTo>
                <a:lnTo>
                  <a:pt x="1303370" y="303783"/>
                </a:lnTo>
                <a:lnTo>
                  <a:pt x="1205759" y="51167"/>
                </a:lnTo>
                <a:lnTo>
                  <a:pt x="1171985" y="147303"/>
                </a:lnTo>
                <a:close/>
                <a:moveTo>
                  <a:pt x="406791" y="7254"/>
                </a:moveTo>
                <a:lnTo>
                  <a:pt x="527807" y="7254"/>
                </a:lnTo>
                <a:lnTo>
                  <a:pt x="527807" y="37568"/>
                </a:lnTo>
                <a:lnTo>
                  <a:pt x="448366" y="37568"/>
                </a:lnTo>
                <a:lnTo>
                  <a:pt x="448366" y="72226"/>
                </a:lnTo>
                <a:lnTo>
                  <a:pt x="512584" y="72226"/>
                </a:lnTo>
                <a:lnTo>
                  <a:pt x="512584" y="101784"/>
                </a:lnTo>
                <a:lnTo>
                  <a:pt x="448366" y="101784"/>
                </a:lnTo>
                <a:lnTo>
                  <a:pt x="448366" y="147208"/>
                </a:lnTo>
                <a:lnTo>
                  <a:pt x="528568" y="147208"/>
                </a:lnTo>
                <a:lnTo>
                  <a:pt x="532754" y="177522"/>
                </a:lnTo>
                <a:lnTo>
                  <a:pt x="407362" y="177522"/>
                </a:lnTo>
                <a:close/>
                <a:moveTo>
                  <a:pt x="130130" y="37568"/>
                </a:moveTo>
                <a:lnTo>
                  <a:pt x="85606" y="37568"/>
                </a:lnTo>
                <a:lnTo>
                  <a:pt x="85606" y="177522"/>
                </a:lnTo>
                <a:lnTo>
                  <a:pt x="44887" y="177522"/>
                </a:lnTo>
                <a:lnTo>
                  <a:pt x="44887" y="37568"/>
                </a:lnTo>
                <a:lnTo>
                  <a:pt x="-18" y="37568"/>
                </a:lnTo>
                <a:lnTo>
                  <a:pt x="-18" y="7254"/>
                </a:lnTo>
                <a:lnTo>
                  <a:pt x="130130" y="7254"/>
                </a:lnTo>
                <a:close/>
                <a:moveTo>
                  <a:pt x="230881" y="177522"/>
                </a:moveTo>
                <a:lnTo>
                  <a:pt x="190258" y="177522"/>
                </a:lnTo>
                <a:lnTo>
                  <a:pt x="190258" y="7537"/>
                </a:lnTo>
                <a:lnTo>
                  <a:pt x="230881" y="7537"/>
                </a:lnTo>
                <a:lnTo>
                  <a:pt x="230881" y="73643"/>
                </a:lnTo>
                <a:lnTo>
                  <a:pt x="291199" y="73643"/>
                </a:lnTo>
                <a:lnTo>
                  <a:pt x="291199" y="7537"/>
                </a:lnTo>
                <a:lnTo>
                  <a:pt x="331823" y="7537"/>
                </a:lnTo>
                <a:lnTo>
                  <a:pt x="331823" y="177522"/>
                </a:lnTo>
                <a:lnTo>
                  <a:pt x="291199" y="177522"/>
                </a:lnTo>
                <a:lnTo>
                  <a:pt x="291199" y="105373"/>
                </a:lnTo>
                <a:lnTo>
                  <a:pt x="230881" y="105373"/>
                </a:lnTo>
                <a:close/>
              </a:path>
            </a:pathLst>
          </a:custGeom>
          <a:solidFill>
            <a:schemeClr val="bg1"/>
          </a:solidFill>
          <a:ln w="9491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sp>
        <p:nvSpPr>
          <p:cNvPr id="12" name="Squangle 1A">
            <a:extLst>
              <a:ext uri="{FF2B5EF4-FFF2-40B4-BE49-F238E27FC236}">
                <a16:creationId xmlns:a16="http://schemas.microsoft.com/office/drawing/2014/main" id="{91A5C560-8F9B-6045-AAF6-77768EC62BF5}"/>
              </a:ext>
            </a:extLst>
          </p:cNvPr>
          <p:cNvSpPr>
            <a:spLocks noChangeAspect="1"/>
          </p:cNvSpPr>
          <p:nvPr userDrawn="1"/>
        </p:nvSpPr>
        <p:spPr>
          <a:xfrm>
            <a:off x="1127397" y="4411585"/>
            <a:ext cx="2005090" cy="2005090"/>
          </a:xfrm>
          <a:custGeom>
            <a:avLst/>
            <a:gdLst>
              <a:gd name="connsiteX0" fmla="*/ 0 w 1808050"/>
              <a:gd name="connsiteY0" fmla="*/ 0 h 1808050"/>
              <a:gd name="connsiteX1" fmla="*/ 112950 w 1808050"/>
              <a:gd name="connsiteY1" fmla="*/ 1808051 h 1808050"/>
              <a:gd name="connsiteX2" fmla="*/ 1695006 w 1808050"/>
              <a:gd name="connsiteY2" fmla="*/ 1695006 h 1808050"/>
              <a:gd name="connsiteX3" fmla="*/ 1808051 w 1808050"/>
              <a:gd name="connsiteY3" fmla="*/ 112950 h 1808050"/>
              <a:gd name="connsiteX4" fmla="*/ 0 w 1808050"/>
              <a:gd name="connsiteY4" fmla="*/ 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0" y="0"/>
                </a:moveTo>
                <a:lnTo>
                  <a:pt x="112950" y="1808051"/>
                </a:lnTo>
                <a:lnTo>
                  <a:pt x="1695006" y="1695006"/>
                </a:lnTo>
                <a:lnTo>
                  <a:pt x="1808051" y="1129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475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sp>
        <p:nvSpPr>
          <p:cNvPr id="13" name="Squangle 2A">
            <a:extLst>
              <a:ext uri="{FF2B5EF4-FFF2-40B4-BE49-F238E27FC236}">
                <a16:creationId xmlns:a16="http://schemas.microsoft.com/office/drawing/2014/main" id="{D26186E8-346B-D345-9780-7BB0658BC299}"/>
              </a:ext>
            </a:extLst>
          </p:cNvPr>
          <p:cNvSpPr>
            <a:spLocks noChangeAspect="1"/>
          </p:cNvSpPr>
          <p:nvPr userDrawn="1"/>
        </p:nvSpPr>
        <p:spPr>
          <a:xfrm>
            <a:off x="10359119" y="172772"/>
            <a:ext cx="1440000" cy="1440000"/>
          </a:xfrm>
          <a:custGeom>
            <a:avLst/>
            <a:gdLst>
              <a:gd name="connsiteX0" fmla="*/ 0 w 1808050"/>
              <a:gd name="connsiteY0" fmla="*/ 112950 h 1808050"/>
              <a:gd name="connsiteX1" fmla="*/ 112950 w 1808050"/>
              <a:gd name="connsiteY1" fmla="*/ 1695006 h 1808050"/>
              <a:gd name="connsiteX2" fmla="*/ 1695006 w 1808050"/>
              <a:gd name="connsiteY2" fmla="*/ 1808051 h 1808050"/>
              <a:gd name="connsiteX3" fmla="*/ 1808051 w 1808050"/>
              <a:gd name="connsiteY3" fmla="*/ 0 h 1808050"/>
              <a:gd name="connsiteX4" fmla="*/ 0 w 1808050"/>
              <a:gd name="connsiteY4" fmla="*/ 11295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0" y="112950"/>
                </a:moveTo>
                <a:lnTo>
                  <a:pt x="112950" y="1695006"/>
                </a:lnTo>
                <a:lnTo>
                  <a:pt x="1695006" y="1808051"/>
                </a:lnTo>
                <a:lnTo>
                  <a:pt x="1808051" y="0"/>
                </a:lnTo>
                <a:lnTo>
                  <a:pt x="0" y="112950"/>
                </a:lnTo>
                <a:close/>
              </a:path>
            </a:pathLst>
          </a:custGeom>
          <a:solidFill>
            <a:schemeClr val="accent2"/>
          </a:solidFill>
          <a:ln w="9475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7D1A1CBE-D1BC-2A46-85FD-77DAAB4E74A9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95325" y="426632"/>
            <a:ext cx="10808606" cy="4876652"/>
          </a:xfrm>
          <a:custGeom>
            <a:avLst/>
            <a:gdLst>
              <a:gd name="connsiteX0" fmla="*/ 3506165 w 3619310"/>
              <a:gd name="connsiteY0" fmla="*/ 0 h 1808051"/>
              <a:gd name="connsiteX1" fmla="*/ 3619310 w 3619310"/>
              <a:gd name="connsiteY1" fmla="*/ 1808051 h 1808051"/>
              <a:gd name="connsiteX2" fmla="*/ 0 w 3619310"/>
              <a:gd name="connsiteY2" fmla="*/ 1695006 h 1808051"/>
              <a:gd name="connsiteX3" fmla="*/ 113145 w 3619310"/>
              <a:gd name="connsiteY3" fmla="*/ 112950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310" h="1808051">
                <a:moveTo>
                  <a:pt x="3506165" y="0"/>
                </a:moveTo>
                <a:lnTo>
                  <a:pt x="3619310" y="1808051"/>
                </a:lnTo>
                <a:lnTo>
                  <a:pt x="0" y="1695006"/>
                </a:lnTo>
                <a:lnTo>
                  <a:pt x="113145" y="112950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505619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">
            <a:extLst>
              <a:ext uri="{FF2B5EF4-FFF2-40B4-BE49-F238E27FC236}">
                <a16:creationId xmlns:a16="http://schemas.microsoft.com/office/drawing/2014/main" id="{5BC5FDB3-376B-6141-A717-C3146070B1B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7175500" cy="6858000"/>
          </a:xfrm>
          <a:custGeom>
            <a:avLst/>
            <a:gdLst>
              <a:gd name="connsiteX0" fmla="*/ 0 w 7175500"/>
              <a:gd name="connsiteY0" fmla="*/ 0 h 6858000"/>
              <a:gd name="connsiteX1" fmla="*/ 7175500 w 7175500"/>
              <a:gd name="connsiteY1" fmla="*/ 0 h 6858000"/>
              <a:gd name="connsiteX2" fmla="*/ 6117590 w 7175500"/>
              <a:gd name="connsiteY2" fmla="*/ 6858000 h 6858000"/>
              <a:gd name="connsiteX3" fmla="*/ 0 w 71755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5500" h="6858000">
                <a:moveTo>
                  <a:pt x="0" y="0"/>
                </a:moveTo>
                <a:lnTo>
                  <a:pt x="7175500" y="0"/>
                </a:lnTo>
                <a:lnTo>
                  <a:pt x="611759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9" name="Stroke">
            <a:extLst>
              <a:ext uri="{FF2B5EF4-FFF2-40B4-BE49-F238E27FC236}">
                <a16:creationId xmlns:a16="http://schemas.microsoft.com/office/drawing/2014/main" id="{69E0DFBB-E358-8946-8DED-B7D39B7D3E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51031" y="0"/>
            <a:ext cx="1422087" cy="6858000"/>
          </a:xfrm>
          <a:custGeom>
            <a:avLst/>
            <a:gdLst>
              <a:gd name="connsiteX0" fmla="*/ 1057910 w 1422087"/>
              <a:gd name="connsiteY0" fmla="*/ 0 h 6858000"/>
              <a:gd name="connsiteX1" fmla="*/ 1422087 w 1422087"/>
              <a:gd name="connsiteY1" fmla="*/ 0 h 6858000"/>
              <a:gd name="connsiteX2" fmla="*/ 364177 w 1422087"/>
              <a:gd name="connsiteY2" fmla="*/ 6858000 h 6858000"/>
              <a:gd name="connsiteX3" fmla="*/ 0 w 14220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087" h="6858000">
                <a:moveTo>
                  <a:pt x="1057910" y="0"/>
                </a:moveTo>
                <a:lnTo>
                  <a:pt x="1422087" y="0"/>
                </a:lnTo>
                <a:lnTo>
                  <a:pt x="3641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12" name="Squangle 2A">
            <a:extLst>
              <a:ext uri="{FF2B5EF4-FFF2-40B4-BE49-F238E27FC236}">
                <a16:creationId xmlns:a16="http://schemas.microsoft.com/office/drawing/2014/main" id="{44CF7DC5-90DA-2449-BB6D-C5FA34D8D80A}"/>
              </a:ext>
            </a:extLst>
          </p:cNvPr>
          <p:cNvSpPr>
            <a:spLocks noChangeAspect="1"/>
          </p:cNvSpPr>
          <p:nvPr/>
        </p:nvSpPr>
        <p:spPr>
          <a:xfrm>
            <a:off x="10680572" y="328113"/>
            <a:ext cx="1080000" cy="1080000"/>
          </a:xfrm>
          <a:custGeom>
            <a:avLst/>
            <a:gdLst>
              <a:gd name="connsiteX0" fmla="*/ 0 w 1808050"/>
              <a:gd name="connsiteY0" fmla="*/ 112950 h 1808050"/>
              <a:gd name="connsiteX1" fmla="*/ 112950 w 1808050"/>
              <a:gd name="connsiteY1" fmla="*/ 1695006 h 1808050"/>
              <a:gd name="connsiteX2" fmla="*/ 1695006 w 1808050"/>
              <a:gd name="connsiteY2" fmla="*/ 1808051 h 1808050"/>
              <a:gd name="connsiteX3" fmla="*/ 1808051 w 1808050"/>
              <a:gd name="connsiteY3" fmla="*/ 0 h 1808050"/>
              <a:gd name="connsiteX4" fmla="*/ 0 w 1808050"/>
              <a:gd name="connsiteY4" fmla="*/ 11295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0" y="112950"/>
                </a:moveTo>
                <a:lnTo>
                  <a:pt x="112950" y="1695006"/>
                </a:lnTo>
                <a:lnTo>
                  <a:pt x="1695006" y="1808051"/>
                </a:lnTo>
                <a:lnTo>
                  <a:pt x="1808051" y="0"/>
                </a:lnTo>
                <a:lnTo>
                  <a:pt x="0" y="112950"/>
                </a:lnTo>
                <a:close/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nl-NL" noProof="0"/>
          </a:p>
        </p:txBody>
      </p:sp>
      <p:sp>
        <p:nvSpPr>
          <p:cNvPr id="13" name="Squangle 2B">
            <a:extLst>
              <a:ext uri="{FF2B5EF4-FFF2-40B4-BE49-F238E27FC236}">
                <a16:creationId xmlns:a16="http://schemas.microsoft.com/office/drawing/2014/main" id="{FB49C9B7-025C-A042-B6C6-D459EA7DF3A1}"/>
              </a:ext>
            </a:extLst>
          </p:cNvPr>
          <p:cNvSpPr>
            <a:spLocks noChangeAspect="1"/>
          </p:cNvSpPr>
          <p:nvPr/>
        </p:nvSpPr>
        <p:spPr>
          <a:xfrm>
            <a:off x="9600572" y="717762"/>
            <a:ext cx="1080000" cy="1080000"/>
          </a:xfrm>
          <a:custGeom>
            <a:avLst/>
            <a:gdLst>
              <a:gd name="connsiteX0" fmla="*/ 112950 w 1808050"/>
              <a:gd name="connsiteY0" fmla="*/ 0 h 1808050"/>
              <a:gd name="connsiteX1" fmla="*/ 0 w 1808050"/>
              <a:gd name="connsiteY1" fmla="*/ 1808051 h 1808050"/>
              <a:gd name="connsiteX2" fmla="*/ 1808051 w 1808050"/>
              <a:gd name="connsiteY2" fmla="*/ 1695006 h 1808050"/>
              <a:gd name="connsiteX3" fmla="*/ 1695006 w 1808050"/>
              <a:gd name="connsiteY3" fmla="*/ 112950 h 1808050"/>
              <a:gd name="connsiteX4" fmla="*/ 112950 w 1808050"/>
              <a:gd name="connsiteY4" fmla="*/ 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112950" y="0"/>
                </a:moveTo>
                <a:lnTo>
                  <a:pt x="0" y="1808051"/>
                </a:lnTo>
                <a:lnTo>
                  <a:pt x="1808051" y="1695006"/>
                </a:lnTo>
                <a:lnTo>
                  <a:pt x="1695006" y="112950"/>
                </a:lnTo>
                <a:lnTo>
                  <a:pt x="112950" y="0"/>
                </a:lnTo>
                <a:close/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nl-NL" noProof="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0E19E1C4-1F29-EB48-8D79-603BBA3C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1" y="2708274"/>
            <a:ext cx="4321174" cy="2160589"/>
          </a:xfrm>
        </p:spPr>
        <p:txBody>
          <a:bodyPr anchor="t" anchorCtr="0"/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60187818-88FC-AC4D-AD25-14054DFE3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5500" y="4868864"/>
            <a:ext cx="4321174" cy="1331911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73460454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Blue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">
            <a:extLst>
              <a:ext uri="{FF2B5EF4-FFF2-40B4-BE49-F238E27FC236}">
                <a16:creationId xmlns:a16="http://schemas.microsoft.com/office/drawing/2014/main" id="{1CA879AC-B613-574F-80AE-58C8A010034C}"/>
              </a:ext>
            </a:extLst>
          </p:cNvPr>
          <p:cNvSpPr/>
          <p:nvPr/>
        </p:nvSpPr>
        <p:spPr>
          <a:xfrm>
            <a:off x="6117590" y="0"/>
            <a:ext cx="6074410" cy="6858000"/>
          </a:xfrm>
          <a:custGeom>
            <a:avLst/>
            <a:gdLst>
              <a:gd name="connsiteX0" fmla="*/ 1057910 w 6074410"/>
              <a:gd name="connsiteY0" fmla="*/ 0 h 6858000"/>
              <a:gd name="connsiteX1" fmla="*/ 6074410 w 6074410"/>
              <a:gd name="connsiteY1" fmla="*/ 0 h 6858000"/>
              <a:gd name="connsiteX2" fmla="*/ 6074410 w 6074410"/>
              <a:gd name="connsiteY2" fmla="*/ 6858000 h 6858000"/>
              <a:gd name="connsiteX3" fmla="*/ 0 w 60744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410" h="6858000">
                <a:moveTo>
                  <a:pt x="1057910" y="0"/>
                </a:moveTo>
                <a:lnTo>
                  <a:pt x="6074410" y="0"/>
                </a:lnTo>
                <a:lnTo>
                  <a:pt x="60744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noProof="0"/>
          </a:p>
        </p:txBody>
      </p:sp>
      <p:sp>
        <p:nvSpPr>
          <p:cNvPr id="18" name="Picture Placeholder">
            <a:extLst>
              <a:ext uri="{FF2B5EF4-FFF2-40B4-BE49-F238E27FC236}">
                <a16:creationId xmlns:a16="http://schemas.microsoft.com/office/drawing/2014/main" id="{5BC5FDB3-376B-6141-A717-C3146070B1B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7175500" cy="6858000"/>
          </a:xfrm>
          <a:custGeom>
            <a:avLst/>
            <a:gdLst>
              <a:gd name="connsiteX0" fmla="*/ 0 w 7175500"/>
              <a:gd name="connsiteY0" fmla="*/ 0 h 6858000"/>
              <a:gd name="connsiteX1" fmla="*/ 7175500 w 7175500"/>
              <a:gd name="connsiteY1" fmla="*/ 0 h 6858000"/>
              <a:gd name="connsiteX2" fmla="*/ 6117590 w 7175500"/>
              <a:gd name="connsiteY2" fmla="*/ 6858000 h 6858000"/>
              <a:gd name="connsiteX3" fmla="*/ 0 w 71755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5500" h="6858000">
                <a:moveTo>
                  <a:pt x="0" y="0"/>
                </a:moveTo>
                <a:lnTo>
                  <a:pt x="7175500" y="0"/>
                </a:lnTo>
                <a:lnTo>
                  <a:pt x="611759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9" name="Stroke">
            <a:extLst>
              <a:ext uri="{FF2B5EF4-FFF2-40B4-BE49-F238E27FC236}">
                <a16:creationId xmlns:a16="http://schemas.microsoft.com/office/drawing/2014/main" id="{69E0DFBB-E358-8946-8DED-B7D39B7D3E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51031" y="0"/>
            <a:ext cx="1422087" cy="6858000"/>
          </a:xfrm>
          <a:custGeom>
            <a:avLst/>
            <a:gdLst>
              <a:gd name="connsiteX0" fmla="*/ 1057910 w 1422087"/>
              <a:gd name="connsiteY0" fmla="*/ 0 h 6858000"/>
              <a:gd name="connsiteX1" fmla="*/ 1422087 w 1422087"/>
              <a:gd name="connsiteY1" fmla="*/ 0 h 6858000"/>
              <a:gd name="connsiteX2" fmla="*/ 364177 w 1422087"/>
              <a:gd name="connsiteY2" fmla="*/ 6858000 h 6858000"/>
              <a:gd name="connsiteX3" fmla="*/ 0 w 14220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087" h="6858000">
                <a:moveTo>
                  <a:pt x="1057910" y="0"/>
                </a:moveTo>
                <a:lnTo>
                  <a:pt x="1422087" y="0"/>
                </a:lnTo>
                <a:lnTo>
                  <a:pt x="3641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vert="horz" wrap="square" lIns="36000" tIns="0" rIns="36000" bIns="0" rtlCol="0">
            <a:noAutofit/>
          </a:bodyPr>
          <a:lstStyle>
            <a:lvl1pPr>
              <a:defRPr lang="en-NL" sz="1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nl-NL" noProof="0"/>
              <a:t>.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0E19E1C4-1F29-EB48-8D79-603BBA3C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1" y="2708274"/>
            <a:ext cx="4321174" cy="2160589"/>
          </a:xfrm>
        </p:spPr>
        <p:txBody>
          <a:bodyPr anchor="t" anchorCtr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60187818-88FC-AC4D-AD25-14054DFE3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5500" y="4868864"/>
            <a:ext cx="4321174" cy="1331911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</p:txBody>
      </p:sp>
      <p:sp>
        <p:nvSpPr>
          <p:cNvPr id="8" name="Squangle 2A">
            <a:extLst>
              <a:ext uri="{FF2B5EF4-FFF2-40B4-BE49-F238E27FC236}">
                <a16:creationId xmlns:a16="http://schemas.microsoft.com/office/drawing/2014/main" id="{AFD42747-4359-B14C-8290-CDFCF1935766}"/>
              </a:ext>
            </a:extLst>
          </p:cNvPr>
          <p:cNvSpPr>
            <a:spLocks noChangeAspect="1"/>
          </p:cNvSpPr>
          <p:nvPr/>
        </p:nvSpPr>
        <p:spPr>
          <a:xfrm>
            <a:off x="10682954" y="549275"/>
            <a:ext cx="1080000" cy="1080000"/>
          </a:xfrm>
          <a:custGeom>
            <a:avLst/>
            <a:gdLst>
              <a:gd name="connsiteX0" fmla="*/ 0 w 1808050"/>
              <a:gd name="connsiteY0" fmla="*/ 112950 h 1808050"/>
              <a:gd name="connsiteX1" fmla="*/ 112950 w 1808050"/>
              <a:gd name="connsiteY1" fmla="*/ 1695006 h 1808050"/>
              <a:gd name="connsiteX2" fmla="*/ 1695006 w 1808050"/>
              <a:gd name="connsiteY2" fmla="*/ 1808051 h 1808050"/>
              <a:gd name="connsiteX3" fmla="*/ 1808051 w 1808050"/>
              <a:gd name="connsiteY3" fmla="*/ 0 h 1808050"/>
              <a:gd name="connsiteX4" fmla="*/ 0 w 1808050"/>
              <a:gd name="connsiteY4" fmla="*/ 11295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0" y="112950"/>
                </a:moveTo>
                <a:lnTo>
                  <a:pt x="112950" y="1695006"/>
                </a:lnTo>
                <a:lnTo>
                  <a:pt x="1695006" y="1808051"/>
                </a:lnTo>
                <a:lnTo>
                  <a:pt x="1808051" y="0"/>
                </a:lnTo>
                <a:lnTo>
                  <a:pt x="0" y="112950"/>
                </a:lnTo>
                <a:close/>
              </a:path>
            </a:pathLst>
          </a:custGeom>
          <a:noFill/>
          <a:ln w="12700" cap="flat">
            <a:solidFill>
              <a:schemeClr val="bg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nl-NL" noProof="0"/>
          </a:p>
        </p:txBody>
      </p:sp>
      <p:sp>
        <p:nvSpPr>
          <p:cNvPr id="14" name="Squangle 2B">
            <a:extLst>
              <a:ext uri="{FF2B5EF4-FFF2-40B4-BE49-F238E27FC236}">
                <a16:creationId xmlns:a16="http://schemas.microsoft.com/office/drawing/2014/main" id="{F56B973A-C3A4-7D42-95D0-F86A42D7F4EB}"/>
              </a:ext>
            </a:extLst>
          </p:cNvPr>
          <p:cNvSpPr>
            <a:spLocks noChangeAspect="1"/>
          </p:cNvSpPr>
          <p:nvPr/>
        </p:nvSpPr>
        <p:spPr>
          <a:xfrm>
            <a:off x="9540289" y="357856"/>
            <a:ext cx="1080000" cy="1080000"/>
          </a:xfrm>
          <a:custGeom>
            <a:avLst/>
            <a:gdLst>
              <a:gd name="connsiteX0" fmla="*/ 112950 w 1808050"/>
              <a:gd name="connsiteY0" fmla="*/ 0 h 1808050"/>
              <a:gd name="connsiteX1" fmla="*/ 0 w 1808050"/>
              <a:gd name="connsiteY1" fmla="*/ 1808051 h 1808050"/>
              <a:gd name="connsiteX2" fmla="*/ 1808051 w 1808050"/>
              <a:gd name="connsiteY2" fmla="*/ 1695006 h 1808050"/>
              <a:gd name="connsiteX3" fmla="*/ 1695006 w 1808050"/>
              <a:gd name="connsiteY3" fmla="*/ 112950 h 1808050"/>
              <a:gd name="connsiteX4" fmla="*/ 112950 w 1808050"/>
              <a:gd name="connsiteY4" fmla="*/ 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112950" y="0"/>
                </a:moveTo>
                <a:lnTo>
                  <a:pt x="0" y="1808051"/>
                </a:lnTo>
                <a:lnTo>
                  <a:pt x="1808051" y="1695006"/>
                </a:lnTo>
                <a:lnTo>
                  <a:pt x="1695006" y="112950"/>
                </a:lnTo>
                <a:lnTo>
                  <a:pt x="112950" y="0"/>
                </a:lnTo>
                <a:close/>
              </a:path>
            </a:pathLst>
          </a:custGeom>
          <a:noFill/>
          <a:ln w="12700" cap="flat">
            <a:solidFill>
              <a:schemeClr val="bg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75180790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ith N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">
            <a:extLst>
              <a:ext uri="{FF2B5EF4-FFF2-40B4-BE49-F238E27FC236}">
                <a16:creationId xmlns:a16="http://schemas.microsoft.com/office/drawing/2014/main" id="{27958843-6903-E14C-8907-23FB745AE599}"/>
              </a:ext>
            </a:extLst>
          </p:cNvPr>
          <p:cNvSpPr>
            <a:spLocks noChangeAspect="1"/>
          </p:cNvSpPr>
          <p:nvPr/>
        </p:nvSpPr>
        <p:spPr>
          <a:xfrm>
            <a:off x="9212599" y="0"/>
            <a:ext cx="2979400" cy="1268415"/>
          </a:xfrm>
          <a:custGeom>
            <a:avLst/>
            <a:gdLst>
              <a:gd name="connsiteX0" fmla="*/ 0 w 2979400"/>
              <a:gd name="connsiteY0" fmla="*/ 0 h 1256127"/>
              <a:gd name="connsiteX1" fmla="*/ 2979400 w 2979400"/>
              <a:gd name="connsiteY1" fmla="*/ 0 h 1256127"/>
              <a:gd name="connsiteX2" fmla="*/ 2979400 w 2979400"/>
              <a:gd name="connsiteY2" fmla="*/ 1048843 h 1256127"/>
              <a:gd name="connsiteX3" fmla="*/ 78471 w 2979400"/>
              <a:gd name="connsiteY3" fmla="*/ 1256127 h 125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9400" h="1256127">
                <a:moveTo>
                  <a:pt x="0" y="0"/>
                </a:moveTo>
                <a:lnTo>
                  <a:pt x="2979400" y="0"/>
                </a:lnTo>
                <a:lnTo>
                  <a:pt x="2979400" y="1048843"/>
                </a:lnTo>
                <a:lnTo>
                  <a:pt x="78471" y="1256127"/>
                </a:lnTo>
                <a:close/>
              </a:path>
            </a:pathLst>
          </a:custGeom>
          <a:solidFill>
            <a:schemeClr val="accent1"/>
          </a:solidFill>
          <a:ln w="947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 noProof="0"/>
          </a:p>
        </p:txBody>
      </p:sp>
      <p:sp>
        <p:nvSpPr>
          <p:cNvPr id="13" name="Picture Placeholder">
            <a:extLst>
              <a:ext uri="{FF2B5EF4-FFF2-40B4-BE49-F238E27FC236}">
                <a16:creationId xmlns:a16="http://schemas.microsoft.com/office/drawing/2014/main" id="{4C6D40CF-9E86-BE4F-80BD-D18D64080D2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" y="0"/>
            <a:ext cx="5988051" cy="6858000"/>
          </a:xfrm>
          <a:custGeom>
            <a:avLst/>
            <a:gdLst>
              <a:gd name="connsiteX0" fmla="*/ 0 w 5988051"/>
              <a:gd name="connsiteY0" fmla="*/ 890886 h 6858000"/>
              <a:gd name="connsiteX1" fmla="*/ 5988051 w 5988051"/>
              <a:gd name="connsiteY1" fmla="*/ 1264963 h 6858000"/>
              <a:gd name="connsiteX2" fmla="*/ 5588403 w 5988051"/>
              <a:gd name="connsiteY2" fmla="*/ 6858000 h 6858000"/>
              <a:gd name="connsiteX3" fmla="*/ 0 w 5988051"/>
              <a:gd name="connsiteY3" fmla="*/ 6858000 h 6858000"/>
              <a:gd name="connsiteX4" fmla="*/ 1 w 5988051"/>
              <a:gd name="connsiteY4" fmla="*/ 0 h 6858000"/>
              <a:gd name="connsiteX5" fmla="*/ 5915495 w 5988051"/>
              <a:gd name="connsiteY5" fmla="*/ 0 h 6858000"/>
              <a:gd name="connsiteX6" fmla="*/ 5988051 w 5988051"/>
              <a:gd name="connsiteY6" fmla="*/ 1160463 h 6858000"/>
              <a:gd name="connsiteX7" fmla="*/ 1 w 5988051"/>
              <a:gd name="connsiteY7" fmla="*/ 7860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88051" h="6858000">
                <a:moveTo>
                  <a:pt x="0" y="890886"/>
                </a:moveTo>
                <a:lnTo>
                  <a:pt x="5988051" y="1264963"/>
                </a:lnTo>
                <a:lnTo>
                  <a:pt x="5588403" y="6858000"/>
                </a:lnTo>
                <a:lnTo>
                  <a:pt x="0" y="6858000"/>
                </a:lnTo>
                <a:close/>
                <a:moveTo>
                  <a:pt x="1" y="0"/>
                </a:moveTo>
                <a:lnTo>
                  <a:pt x="5915495" y="0"/>
                </a:lnTo>
                <a:lnTo>
                  <a:pt x="5988051" y="1160463"/>
                </a:lnTo>
                <a:lnTo>
                  <a:pt x="1" y="786071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CDFBF521-AC97-224A-B6B0-13D06EC4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88" y="2097087"/>
            <a:ext cx="5219601" cy="2771776"/>
          </a:xfrm>
        </p:spPr>
        <p:txBody>
          <a:bodyPr anchor="b" anchorCtr="0"/>
          <a:lstStyle>
            <a:lvl1pPr>
              <a:defRPr sz="4400"/>
            </a:lvl1pPr>
          </a:lstStyle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678BB695-DE01-924C-96FF-FAB50444B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5388" y="4868863"/>
            <a:ext cx="5221288" cy="1331911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A0B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4CF044C-45CF-7D4B-996D-7A6BABCC49B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44035" y="634207"/>
            <a:ext cx="973140" cy="606705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3200" spc="-150">
                <a:solidFill>
                  <a:schemeClr val="bg1"/>
                </a:solidFill>
                <a:latin typeface="+mj-lt"/>
              </a:defRPr>
            </a:lvl1pPr>
            <a:lvl2pPr marL="176400" indent="0">
              <a:buNone/>
              <a:defRPr/>
            </a:lvl2pPr>
            <a:lvl3pPr marL="351400" indent="0">
              <a:buNone/>
              <a:defRPr/>
            </a:lvl3pPr>
            <a:lvl4pPr marL="526212" indent="0">
              <a:buNone/>
              <a:defRPr/>
            </a:lvl4pPr>
            <a:lvl5pPr marL="704200" indent="0">
              <a:buNone/>
              <a:defRPr/>
            </a:lvl5pPr>
          </a:lstStyle>
          <a:p>
            <a:pPr lvl="0"/>
            <a:r>
              <a:rPr lang="nl-NL" noProof="0"/>
              <a:t>#01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2798DE7-F747-B849-B55C-4433889AAE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44035" y="434975"/>
            <a:ext cx="2052640" cy="332976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176400" indent="0">
              <a:buNone/>
              <a:defRPr/>
            </a:lvl2pPr>
            <a:lvl3pPr marL="351400" indent="0">
              <a:buNone/>
              <a:defRPr/>
            </a:lvl3pPr>
            <a:lvl4pPr marL="526212" indent="0">
              <a:buNone/>
              <a:defRPr/>
            </a:lvl4pPr>
            <a:lvl5pPr marL="704200" indent="0">
              <a:buNone/>
              <a:defRPr/>
            </a:lvl5pPr>
          </a:lstStyle>
          <a:p>
            <a:pPr lvl="0"/>
            <a:r>
              <a:rPr lang="nl-NL" noProof="0"/>
              <a:t>HOOFDSTUK</a:t>
            </a:r>
          </a:p>
        </p:txBody>
      </p:sp>
    </p:spTree>
    <p:extLst>
      <p:ext uri="{BB962C8B-B14F-4D97-AF65-F5344CB8AC3E}">
        <p14:creationId xmlns:p14="http://schemas.microsoft.com/office/powerpoint/2010/main" val="79900709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with N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">
            <a:extLst>
              <a:ext uri="{FF2B5EF4-FFF2-40B4-BE49-F238E27FC236}">
                <a16:creationId xmlns:a16="http://schemas.microsoft.com/office/drawing/2014/main" id="{27958843-6903-E14C-8907-23FB745AE599}"/>
              </a:ext>
            </a:extLst>
          </p:cNvPr>
          <p:cNvSpPr>
            <a:spLocks noChangeAspect="1"/>
          </p:cNvSpPr>
          <p:nvPr/>
        </p:nvSpPr>
        <p:spPr>
          <a:xfrm>
            <a:off x="9212599" y="0"/>
            <a:ext cx="2979400" cy="1268415"/>
          </a:xfrm>
          <a:custGeom>
            <a:avLst/>
            <a:gdLst>
              <a:gd name="connsiteX0" fmla="*/ 0 w 2979400"/>
              <a:gd name="connsiteY0" fmla="*/ 0 h 1256127"/>
              <a:gd name="connsiteX1" fmla="*/ 2979400 w 2979400"/>
              <a:gd name="connsiteY1" fmla="*/ 0 h 1256127"/>
              <a:gd name="connsiteX2" fmla="*/ 2979400 w 2979400"/>
              <a:gd name="connsiteY2" fmla="*/ 1048843 h 1256127"/>
              <a:gd name="connsiteX3" fmla="*/ 78471 w 2979400"/>
              <a:gd name="connsiteY3" fmla="*/ 1256127 h 125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9400" h="1256127">
                <a:moveTo>
                  <a:pt x="0" y="0"/>
                </a:moveTo>
                <a:lnTo>
                  <a:pt x="2979400" y="0"/>
                </a:lnTo>
                <a:lnTo>
                  <a:pt x="2979400" y="1048843"/>
                </a:lnTo>
                <a:lnTo>
                  <a:pt x="78471" y="1256127"/>
                </a:lnTo>
                <a:close/>
              </a:path>
            </a:pathLst>
          </a:custGeom>
          <a:solidFill>
            <a:schemeClr val="accent1"/>
          </a:solidFill>
          <a:ln w="947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 noProof="0"/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5E039A04-9111-4B4F-8BA0-DD5F3EC5611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-1" y="-1"/>
            <a:ext cx="5930106" cy="6858000"/>
          </a:xfrm>
          <a:custGeom>
            <a:avLst/>
            <a:gdLst>
              <a:gd name="connsiteX0" fmla="*/ 0 w 5930106"/>
              <a:gd name="connsiteY0" fmla="*/ 5203063 h 6858000"/>
              <a:gd name="connsiteX1" fmla="*/ 5581952 w 5930106"/>
              <a:gd name="connsiteY1" fmla="*/ 5575027 h 6858000"/>
              <a:gd name="connsiteX2" fmla="*/ 5673626 w 5930106"/>
              <a:gd name="connsiteY2" fmla="*/ 6858000 h 6858000"/>
              <a:gd name="connsiteX3" fmla="*/ 0 w 5930106"/>
              <a:gd name="connsiteY3" fmla="*/ 6858000 h 6858000"/>
              <a:gd name="connsiteX4" fmla="*/ 2 w 5930106"/>
              <a:gd name="connsiteY4" fmla="*/ 0 h 6858000"/>
              <a:gd name="connsiteX5" fmla="*/ 5930106 w 5930106"/>
              <a:gd name="connsiteY5" fmla="*/ 0 h 6858000"/>
              <a:gd name="connsiteX6" fmla="*/ 5589070 w 5930106"/>
              <a:gd name="connsiteY6" fmla="*/ 5454553 h 6858000"/>
              <a:gd name="connsiteX7" fmla="*/ 2 w 5930106"/>
              <a:gd name="connsiteY7" fmla="*/ 5081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30106" h="6858000">
                <a:moveTo>
                  <a:pt x="0" y="5203063"/>
                </a:moveTo>
                <a:lnTo>
                  <a:pt x="5581952" y="5575027"/>
                </a:lnTo>
                <a:lnTo>
                  <a:pt x="5673626" y="6858000"/>
                </a:lnTo>
                <a:lnTo>
                  <a:pt x="0" y="6858000"/>
                </a:lnTo>
                <a:close/>
                <a:moveTo>
                  <a:pt x="2" y="0"/>
                </a:moveTo>
                <a:lnTo>
                  <a:pt x="5930106" y="0"/>
                </a:lnTo>
                <a:lnTo>
                  <a:pt x="5589070" y="5454553"/>
                </a:lnTo>
                <a:lnTo>
                  <a:pt x="2" y="5081801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CDFBF521-AC97-224A-B6B0-13D06EC4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88" y="2097087"/>
            <a:ext cx="5219601" cy="2771776"/>
          </a:xfrm>
        </p:spPr>
        <p:txBody>
          <a:bodyPr anchor="b" anchorCtr="0"/>
          <a:lstStyle>
            <a:lvl1pPr>
              <a:defRPr sz="4400"/>
            </a:lvl1pPr>
          </a:lstStyle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678BB695-DE01-924C-96FF-FAB50444B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5388" y="4868863"/>
            <a:ext cx="5221288" cy="1331911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A0B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F28B7C17-2B34-CC4A-BC2B-B238A1607D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44035" y="634207"/>
            <a:ext cx="973140" cy="606705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3200" spc="-150">
                <a:solidFill>
                  <a:schemeClr val="bg1"/>
                </a:solidFill>
                <a:latin typeface="+mj-lt"/>
              </a:defRPr>
            </a:lvl1pPr>
            <a:lvl2pPr marL="176400" indent="0">
              <a:buNone/>
              <a:defRPr/>
            </a:lvl2pPr>
            <a:lvl3pPr marL="351400" indent="0">
              <a:buNone/>
              <a:defRPr/>
            </a:lvl3pPr>
            <a:lvl4pPr marL="526212" indent="0">
              <a:buNone/>
              <a:defRPr/>
            </a:lvl4pPr>
            <a:lvl5pPr marL="704200" indent="0">
              <a:buNone/>
              <a:defRPr/>
            </a:lvl5pPr>
          </a:lstStyle>
          <a:p>
            <a:pPr lvl="0"/>
            <a:r>
              <a:rPr lang="nl-NL" noProof="0"/>
              <a:t>#01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2798DE7-F747-B849-B55C-4433889AAE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44035" y="434975"/>
            <a:ext cx="2052640" cy="332976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176400" indent="0">
              <a:buNone/>
              <a:defRPr/>
            </a:lvl2pPr>
            <a:lvl3pPr marL="351400" indent="0">
              <a:buNone/>
              <a:defRPr/>
            </a:lvl3pPr>
            <a:lvl4pPr marL="526212" indent="0">
              <a:buNone/>
              <a:defRPr/>
            </a:lvl4pPr>
            <a:lvl5pPr marL="704200" indent="0">
              <a:buNone/>
              <a:defRPr/>
            </a:lvl5pPr>
          </a:lstStyle>
          <a:p>
            <a:pPr lvl="0"/>
            <a:r>
              <a:rPr lang="nl-NL" noProof="0"/>
              <a:t>HOOFDSTUK</a:t>
            </a:r>
          </a:p>
        </p:txBody>
      </p:sp>
    </p:spTree>
    <p:extLst>
      <p:ext uri="{BB962C8B-B14F-4D97-AF65-F5344CB8AC3E}">
        <p14:creationId xmlns:p14="http://schemas.microsoft.com/office/powerpoint/2010/main" val="222276282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ra Titel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">
            <a:extLst>
              <a:ext uri="{FF2B5EF4-FFF2-40B4-BE49-F238E27FC236}">
                <a16:creationId xmlns:a16="http://schemas.microsoft.com/office/drawing/2014/main" id="{D164AE3E-C4E1-8A44-9CB1-AAEA425F39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2000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86" name="Squangle 1C">
            <a:extLst>
              <a:ext uri="{FF2B5EF4-FFF2-40B4-BE49-F238E27FC236}">
                <a16:creationId xmlns:a16="http://schemas.microsoft.com/office/drawing/2014/main" id="{D798BB25-8CAC-8A4F-9B77-2F9949DE1328}"/>
              </a:ext>
            </a:extLst>
          </p:cNvPr>
          <p:cNvSpPr>
            <a:spLocks noChangeAspect="1"/>
          </p:cNvSpPr>
          <p:nvPr/>
        </p:nvSpPr>
        <p:spPr>
          <a:xfrm>
            <a:off x="226875" y="534722"/>
            <a:ext cx="1440000" cy="1440000"/>
          </a:xfrm>
          <a:custGeom>
            <a:avLst/>
            <a:gdLst>
              <a:gd name="connsiteX0" fmla="*/ 1695006 w 1808050"/>
              <a:gd name="connsiteY0" fmla="*/ 0 h 1808050"/>
              <a:gd name="connsiteX1" fmla="*/ 113045 w 1808050"/>
              <a:gd name="connsiteY1" fmla="*/ 112950 h 1808050"/>
              <a:gd name="connsiteX2" fmla="*/ 0 w 1808050"/>
              <a:gd name="connsiteY2" fmla="*/ 1695006 h 1808050"/>
              <a:gd name="connsiteX3" fmla="*/ 1808051 w 1808050"/>
              <a:gd name="connsiteY3" fmla="*/ 1808051 h 1808050"/>
              <a:gd name="connsiteX4" fmla="*/ 1695006 w 1808050"/>
              <a:gd name="connsiteY4" fmla="*/ 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1695006" y="0"/>
                </a:moveTo>
                <a:lnTo>
                  <a:pt x="113045" y="112950"/>
                </a:lnTo>
                <a:lnTo>
                  <a:pt x="0" y="1695006"/>
                </a:lnTo>
                <a:lnTo>
                  <a:pt x="1808051" y="1808051"/>
                </a:lnTo>
                <a:lnTo>
                  <a:pt x="1695006" y="0"/>
                </a:lnTo>
                <a:close/>
              </a:path>
            </a:pathLst>
          </a:custGeom>
          <a:noFill/>
          <a:ln w="9475" cap="flat">
            <a:solidFill>
              <a:schemeClr val="bg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nl-NL" noProof="0"/>
          </a:p>
        </p:txBody>
      </p:sp>
      <p:sp>
        <p:nvSpPr>
          <p:cNvPr id="84" name="Squangle 1A">
            <a:extLst>
              <a:ext uri="{FF2B5EF4-FFF2-40B4-BE49-F238E27FC236}">
                <a16:creationId xmlns:a16="http://schemas.microsoft.com/office/drawing/2014/main" id="{AB955724-A064-344E-A6E0-1D296FC0D43A}"/>
              </a:ext>
            </a:extLst>
          </p:cNvPr>
          <p:cNvSpPr>
            <a:spLocks noChangeAspect="1"/>
          </p:cNvSpPr>
          <p:nvPr/>
        </p:nvSpPr>
        <p:spPr>
          <a:xfrm>
            <a:off x="307940" y="5168278"/>
            <a:ext cx="1440000" cy="1440000"/>
          </a:xfrm>
          <a:custGeom>
            <a:avLst/>
            <a:gdLst>
              <a:gd name="connsiteX0" fmla="*/ 0 w 1808050"/>
              <a:gd name="connsiteY0" fmla="*/ 0 h 1808050"/>
              <a:gd name="connsiteX1" fmla="*/ 112950 w 1808050"/>
              <a:gd name="connsiteY1" fmla="*/ 1808051 h 1808050"/>
              <a:gd name="connsiteX2" fmla="*/ 1695006 w 1808050"/>
              <a:gd name="connsiteY2" fmla="*/ 1695006 h 1808050"/>
              <a:gd name="connsiteX3" fmla="*/ 1808051 w 1808050"/>
              <a:gd name="connsiteY3" fmla="*/ 112950 h 1808050"/>
              <a:gd name="connsiteX4" fmla="*/ 0 w 1808050"/>
              <a:gd name="connsiteY4" fmla="*/ 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0" y="0"/>
                </a:moveTo>
                <a:lnTo>
                  <a:pt x="112950" y="1808051"/>
                </a:lnTo>
                <a:lnTo>
                  <a:pt x="1695006" y="1695006"/>
                </a:lnTo>
                <a:lnTo>
                  <a:pt x="1808051" y="112950"/>
                </a:lnTo>
                <a:lnTo>
                  <a:pt x="0" y="0"/>
                </a:lnTo>
                <a:close/>
              </a:path>
            </a:pathLst>
          </a:custGeom>
          <a:noFill/>
          <a:ln w="9475" cap="flat">
            <a:solidFill>
              <a:schemeClr val="bg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nl-NL" noProof="0"/>
          </a:p>
        </p:txBody>
      </p:sp>
      <p:sp>
        <p:nvSpPr>
          <p:cNvPr id="87" name="Squangle 1D">
            <a:extLst>
              <a:ext uri="{FF2B5EF4-FFF2-40B4-BE49-F238E27FC236}">
                <a16:creationId xmlns:a16="http://schemas.microsoft.com/office/drawing/2014/main" id="{8037C8F1-A5C0-3241-A6F7-8D46352562B7}"/>
              </a:ext>
            </a:extLst>
          </p:cNvPr>
          <p:cNvSpPr>
            <a:spLocks noChangeAspect="1"/>
          </p:cNvSpPr>
          <p:nvPr/>
        </p:nvSpPr>
        <p:spPr>
          <a:xfrm>
            <a:off x="10309328" y="403951"/>
            <a:ext cx="1440000" cy="1440000"/>
          </a:xfrm>
          <a:custGeom>
            <a:avLst/>
            <a:gdLst>
              <a:gd name="connsiteX0" fmla="*/ 112950 w 1808050"/>
              <a:gd name="connsiteY0" fmla="*/ 113045 h 1808050"/>
              <a:gd name="connsiteX1" fmla="*/ 0 w 1808050"/>
              <a:gd name="connsiteY1" fmla="*/ 1695006 h 1808050"/>
              <a:gd name="connsiteX2" fmla="*/ 1695006 w 1808050"/>
              <a:gd name="connsiteY2" fmla="*/ 1808051 h 1808050"/>
              <a:gd name="connsiteX3" fmla="*/ 1808051 w 1808050"/>
              <a:gd name="connsiteY3" fmla="*/ 0 h 1808050"/>
              <a:gd name="connsiteX4" fmla="*/ 112950 w 1808050"/>
              <a:gd name="connsiteY4" fmla="*/ 113045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112950" y="113045"/>
                </a:moveTo>
                <a:lnTo>
                  <a:pt x="0" y="1695006"/>
                </a:lnTo>
                <a:lnTo>
                  <a:pt x="1695006" y="1808051"/>
                </a:lnTo>
                <a:lnTo>
                  <a:pt x="1808051" y="0"/>
                </a:lnTo>
                <a:lnTo>
                  <a:pt x="112950" y="113045"/>
                </a:lnTo>
                <a:close/>
              </a:path>
            </a:pathLst>
          </a:custGeom>
          <a:noFill/>
          <a:ln w="9475" cap="flat">
            <a:solidFill>
              <a:schemeClr val="bg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nl-NL" noProof="0"/>
          </a:p>
        </p:txBody>
      </p:sp>
      <p:sp>
        <p:nvSpPr>
          <p:cNvPr id="85" name="Squangle 1B">
            <a:extLst>
              <a:ext uri="{FF2B5EF4-FFF2-40B4-BE49-F238E27FC236}">
                <a16:creationId xmlns:a16="http://schemas.microsoft.com/office/drawing/2014/main" id="{1073CEE5-ED6E-7B47-A4DA-95EB3E22206D}"/>
              </a:ext>
            </a:extLst>
          </p:cNvPr>
          <p:cNvSpPr>
            <a:spLocks noChangeAspect="1"/>
          </p:cNvSpPr>
          <p:nvPr/>
        </p:nvSpPr>
        <p:spPr>
          <a:xfrm>
            <a:off x="10603822" y="1974722"/>
            <a:ext cx="1440000" cy="1440000"/>
          </a:xfrm>
          <a:custGeom>
            <a:avLst/>
            <a:gdLst>
              <a:gd name="connsiteX0" fmla="*/ 0 w 1808050"/>
              <a:gd name="connsiteY0" fmla="*/ 0 h 1808050"/>
              <a:gd name="connsiteX1" fmla="*/ 112950 w 1808050"/>
              <a:gd name="connsiteY1" fmla="*/ 1808051 h 1808050"/>
              <a:gd name="connsiteX2" fmla="*/ 1808051 w 1808050"/>
              <a:gd name="connsiteY2" fmla="*/ 1695006 h 1808050"/>
              <a:gd name="connsiteX3" fmla="*/ 1695006 w 1808050"/>
              <a:gd name="connsiteY3" fmla="*/ 112950 h 1808050"/>
              <a:gd name="connsiteX4" fmla="*/ 0 w 1808050"/>
              <a:gd name="connsiteY4" fmla="*/ 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0" y="0"/>
                </a:moveTo>
                <a:lnTo>
                  <a:pt x="112950" y="1808051"/>
                </a:lnTo>
                <a:lnTo>
                  <a:pt x="1808051" y="1695006"/>
                </a:lnTo>
                <a:lnTo>
                  <a:pt x="1695006" y="112950"/>
                </a:lnTo>
                <a:lnTo>
                  <a:pt x="0" y="0"/>
                </a:lnTo>
                <a:close/>
              </a:path>
            </a:pathLst>
          </a:custGeom>
          <a:noFill/>
          <a:ln w="9475" cap="flat">
            <a:solidFill>
              <a:schemeClr val="bg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nl-NL" noProof="0"/>
          </a:p>
        </p:txBody>
      </p:sp>
      <p:sp>
        <p:nvSpPr>
          <p:cNvPr id="83" name="Freeform">
            <a:extLst>
              <a:ext uri="{FF2B5EF4-FFF2-40B4-BE49-F238E27FC236}">
                <a16:creationId xmlns:a16="http://schemas.microsoft.com/office/drawing/2014/main" id="{BBCB5B67-6A2F-534C-86B2-A529FFEC8F59}"/>
              </a:ext>
            </a:extLst>
          </p:cNvPr>
          <p:cNvSpPr/>
          <p:nvPr/>
        </p:nvSpPr>
        <p:spPr>
          <a:xfrm>
            <a:off x="695325" y="357810"/>
            <a:ext cx="10801350" cy="6500191"/>
          </a:xfrm>
          <a:custGeom>
            <a:avLst/>
            <a:gdLst>
              <a:gd name="connsiteX0" fmla="*/ 0 w 10801350"/>
              <a:gd name="connsiteY0" fmla="*/ 0 h 6500191"/>
              <a:gd name="connsiteX1" fmla="*/ 10801350 w 10801350"/>
              <a:gd name="connsiteY1" fmla="*/ 443739 h 6500191"/>
              <a:gd name="connsiteX2" fmla="*/ 10472315 w 10801350"/>
              <a:gd name="connsiteY2" fmla="*/ 6500191 h 6500191"/>
              <a:gd name="connsiteX3" fmla="*/ 308743 w 10801350"/>
              <a:gd name="connsiteY3" fmla="*/ 6500191 h 6500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1350" h="6500191">
                <a:moveTo>
                  <a:pt x="0" y="0"/>
                </a:moveTo>
                <a:lnTo>
                  <a:pt x="10801350" y="443739"/>
                </a:lnTo>
                <a:lnTo>
                  <a:pt x="10472315" y="6500191"/>
                </a:lnTo>
                <a:lnTo>
                  <a:pt x="308743" y="650019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noProof="0"/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2861DDE1-4522-984B-AE65-1A9716AFB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5799" y="4149725"/>
            <a:ext cx="8280401" cy="2051050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D2B9B19-A0F8-4146-9C82-E0B80052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1160463"/>
            <a:ext cx="8280400" cy="2254259"/>
          </a:xfrm>
        </p:spPr>
        <p:txBody>
          <a:bodyPr anchor="b" anchorCtr="0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80626205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">
            <a:extLst>
              <a:ext uri="{FF2B5EF4-FFF2-40B4-BE49-F238E27FC236}">
                <a16:creationId xmlns:a16="http://schemas.microsoft.com/office/drawing/2014/main" id="{8CABF85E-DC9A-9643-AFA4-25392B0CC1AE}"/>
              </a:ext>
            </a:extLst>
          </p:cNvPr>
          <p:cNvSpPr/>
          <p:nvPr/>
        </p:nvSpPr>
        <p:spPr>
          <a:xfrm rot="10800000">
            <a:off x="8829042" y="4978039"/>
            <a:ext cx="1014091" cy="1115515"/>
          </a:xfrm>
          <a:prstGeom prst="triangle">
            <a:avLst/>
          </a:prstGeom>
          <a:solidFill>
            <a:srgbClr val="00A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2" name="Freeform">
            <a:extLst>
              <a:ext uri="{FF2B5EF4-FFF2-40B4-BE49-F238E27FC236}">
                <a16:creationId xmlns:a16="http://schemas.microsoft.com/office/drawing/2014/main" id="{67EA0BC4-59FF-A94B-B4D6-6997A08E561F}"/>
              </a:ext>
            </a:extLst>
          </p:cNvPr>
          <p:cNvSpPr/>
          <p:nvPr/>
        </p:nvSpPr>
        <p:spPr>
          <a:xfrm rot="5400000" flipV="1">
            <a:off x="3235326" y="-3259138"/>
            <a:ext cx="5721350" cy="12192003"/>
          </a:xfrm>
          <a:custGeom>
            <a:avLst/>
            <a:gdLst>
              <a:gd name="connsiteX0" fmla="*/ 0 w 5721350"/>
              <a:gd name="connsiteY0" fmla="*/ 0 h 12192001"/>
              <a:gd name="connsiteX1" fmla="*/ 0 w 5721350"/>
              <a:gd name="connsiteY1" fmla="*/ 12192001 h 12192001"/>
              <a:gd name="connsiteX2" fmla="*/ 2944811 w 5721350"/>
              <a:gd name="connsiteY2" fmla="*/ 12192001 h 12192001"/>
              <a:gd name="connsiteX3" fmla="*/ 4281486 w 5721350"/>
              <a:gd name="connsiteY3" fmla="*/ 12192001 h 12192001"/>
              <a:gd name="connsiteX4" fmla="*/ 5027215 w 5721350"/>
              <a:gd name="connsiteY4" fmla="*/ 12192001 h 12192001"/>
              <a:gd name="connsiteX5" fmla="*/ 5721350 w 5721350"/>
              <a:gd name="connsiteY5" fmla="*/ 0 h 12192001"/>
              <a:gd name="connsiteX6" fmla="*/ 4281486 w 5721350"/>
              <a:gd name="connsiteY6" fmla="*/ 0 h 12192001"/>
              <a:gd name="connsiteX7" fmla="*/ 3638946 w 5721350"/>
              <a:gd name="connsiteY7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21350" h="12192001">
                <a:moveTo>
                  <a:pt x="0" y="0"/>
                </a:moveTo>
                <a:lnTo>
                  <a:pt x="0" y="12192001"/>
                </a:lnTo>
                <a:lnTo>
                  <a:pt x="2944811" y="12192001"/>
                </a:lnTo>
                <a:lnTo>
                  <a:pt x="4281486" y="12192001"/>
                </a:lnTo>
                <a:lnTo>
                  <a:pt x="5027215" y="12192001"/>
                </a:lnTo>
                <a:lnTo>
                  <a:pt x="5721350" y="0"/>
                </a:lnTo>
                <a:lnTo>
                  <a:pt x="4281486" y="0"/>
                </a:lnTo>
                <a:lnTo>
                  <a:pt x="3638946" y="0"/>
                </a:lnTo>
                <a:close/>
              </a:path>
            </a:pathLst>
          </a:custGeom>
          <a:solidFill>
            <a:srgbClr val="00A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noProof="0"/>
          </a:p>
        </p:txBody>
      </p:sp>
      <p:sp>
        <p:nvSpPr>
          <p:cNvPr id="20" name="QuoteMark2">
            <a:extLst>
              <a:ext uri="{FF2B5EF4-FFF2-40B4-BE49-F238E27FC236}">
                <a16:creationId xmlns:a16="http://schemas.microsoft.com/office/drawing/2014/main" id="{79F2CC11-C63A-2841-9DF6-1929511370DD}"/>
              </a:ext>
            </a:extLst>
          </p:cNvPr>
          <p:cNvSpPr>
            <a:spLocks noChangeAspect="1"/>
          </p:cNvSpPr>
          <p:nvPr/>
        </p:nvSpPr>
        <p:spPr>
          <a:xfrm>
            <a:off x="10525125" y="3321050"/>
            <a:ext cx="1666874" cy="1700535"/>
          </a:xfrm>
          <a:custGeom>
            <a:avLst/>
            <a:gdLst>
              <a:gd name="connsiteX0" fmla="*/ 267920 w 477509"/>
              <a:gd name="connsiteY0" fmla="*/ 0 h 487152"/>
              <a:gd name="connsiteX1" fmla="*/ 477509 w 477509"/>
              <a:gd name="connsiteY1" fmla="*/ 0 h 487152"/>
              <a:gd name="connsiteX2" fmla="*/ 477509 w 477509"/>
              <a:gd name="connsiteY2" fmla="*/ 209590 h 487152"/>
              <a:gd name="connsiteX3" fmla="*/ 465238 w 477509"/>
              <a:gd name="connsiteY3" fmla="*/ 316272 h 487152"/>
              <a:gd name="connsiteX4" fmla="*/ 427472 w 477509"/>
              <a:gd name="connsiteY4" fmla="*/ 404073 h 487152"/>
              <a:gd name="connsiteX5" fmla="*/ 363275 w 477509"/>
              <a:gd name="connsiteY5" fmla="*/ 464495 h 487152"/>
              <a:gd name="connsiteX6" fmla="*/ 269809 w 477509"/>
              <a:gd name="connsiteY6" fmla="*/ 487152 h 487152"/>
              <a:gd name="connsiteX7" fmla="*/ 269809 w 477509"/>
              <a:gd name="connsiteY7" fmla="*/ 392744 h 487152"/>
              <a:gd name="connsiteX8" fmla="*/ 322678 w 477509"/>
              <a:gd name="connsiteY8" fmla="*/ 376694 h 487152"/>
              <a:gd name="connsiteX9" fmla="*/ 356665 w 477509"/>
              <a:gd name="connsiteY9" fmla="*/ 334210 h 487152"/>
              <a:gd name="connsiteX10" fmla="*/ 374603 w 477509"/>
              <a:gd name="connsiteY10" fmla="*/ 274733 h 487152"/>
              <a:gd name="connsiteX11" fmla="*/ 379323 w 477509"/>
              <a:gd name="connsiteY11" fmla="*/ 209590 h 487152"/>
              <a:gd name="connsiteX12" fmla="*/ 267920 w 477509"/>
              <a:gd name="connsiteY12" fmla="*/ 209590 h 487152"/>
              <a:gd name="connsiteX13" fmla="*/ 0 w 477509"/>
              <a:gd name="connsiteY13" fmla="*/ 0 h 487152"/>
              <a:gd name="connsiteX14" fmla="*/ 209589 w 477509"/>
              <a:gd name="connsiteY14" fmla="*/ 0 h 487152"/>
              <a:gd name="connsiteX15" fmla="*/ 209589 w 477509"/>
              <a:gd name="connsiteY15" fmla="*/ 209590 h 487152"/>
              <a:gd name="connsiteX16" fmla="*/ 197318 w 477509"/>
              <a:gd name="connsiteY16" fmla="*/ 316272 h 487152"/>
              <a:gd name="connsiteX17" fmla="*/ 159552 w 477509"/>
              <a:gd name="connsiteY17" fmla="*/ 404073 h 487152"/>
              <a:gd name="connsiteX18" fmla="*/ 95355 w 477509"/>
              <a:gd name="connsiteY18" fmla="*/ 464495 h 487152"/>
              <a:gd name="connsiteX19" fmla="*/ 1890 w 477509"/>
              <a:gd name="connsiteY19" fmla="*/ 487152 h 487152"/>
              <a:gd name="connsiteX20" fmla="*/ 1890 w 477509"/>
              <a:gd name="connsiteY20" fmla="*/ 392744 h 487152"/>
              <a:gd name="connsiteX21" fmla="*/ 54759 w 477509"/>
              <a:gd name="connsiteY21" fmla="*/ 376694 h 487152"/>
              <a:gd name="connsiteX22" fmla="*/ 88745 w 477509"/>
              <a:gd name="connsiteY22" fmla="*/ 334210 h 487152"/>
              <a:gd name="connsiteX23" fmla="*/ 106683 w 477509"/>
              <a:gd name="connsiteY23" fmla="*/ 274733 h 487152"/>
              <a:gd name="connsiteX24" fmla="*/ 111403 w 477509"/>
              <a:gd name="connsiteY24" fmla="*/ 209590 h 487152"/>
              <a:gd name="connsiteX25" fmla="*/ 0 w 477509"/>
              <a:gd name="connsiteY25" fmla="*/ 209590 h 4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7509" h="487152">
                <a:moveTo>
                  <a:pt x="267920" y="0"/>
                </a:moveTo>
                <a:lnTo>
                  <a:pt x="477509" y="0"/>
                </a:lnTo>
                <a:lnTo>
                  <a:pt x="477509" y="209590"/>
                </a:lnTo>
                <a:cubicBezTo>
                  <a:pt x="477509" y="247353"/>
                  <a:pt x="473419" y="282914"/>
                  <a:pt x="465238" y="316272"/>
                </a:cubicBezTo>
                <a:cubicBezTo>
                  <a:pt x="457055" y="349629"/>
                  <a:pt x="444466" y="378897"/>
                  <a:pt x="427472" y="404073"/>
                </a:cubicBezTo>
                <a:cubicBezTo>
                  <a:pt x="410479" y="429250"/>
                  <a:pt x="389079" y="449389"/>
                  <a:pt x="363275" y="464495"/>
                </a:cubicBezTo>
                <a:cubicBezTo>
                  <a:pt x="337468" y="479601"/>
                  <a:pt x="306313" y="487152"/>
                  <a:pt x="269809" y="487152"/>
                </a:cubicBezTo>
                <a:lnTo>
                  <a:pt x="269809" y="392744"/>
                </a:lnTo>
                <a:cubicBezTo>
                  <a:pt x="291208" y="392744"/>
                  <a:pt x="308831" y="387395"/>
                  <a:pt x="322678" y="376694"/>
                </a:cubicBezTo>
                <a:cubicBezTo>
                  <a:pt x="336525" y="365995"/>
                  <a:pt x="347854" y="351832"/>
                  <a:pt x="356665" y="334210"/>
                </a:cubicBezTo>
                <a:cubicBezTo>
                  <a:pt x="365476" y="316587"/>
                  <a:pt x="371456" y="296760"/>
                  <a:pt x="374603" y="274733"/>
                </a:cubicBezTo>
                <a:cubicBezTo>
                  <a:pt x="377751" y="252702"/>
                  <a:pt x="379323" y="230989"/>
                  <a:pt x="379323" y="209590"/>
                </a:cubicBezTo>
                <a:lnTo>
                  <a:pt x="267920" y="209590"/>
                </a:lnTo>
                <a:close/>
                <a:moveTo>
                  <a:pt x="0" y="0"/>
                </a:moveTo>
                <a:lnTo>
                  <a:pt x="209589" y="0"/>
                </a:lnTo>
                <a:lnTo>
                  <a:pt x="209589" y="209590"/>
                </a:lnTo>
                <a:cubicBezTo>
                  <a:pt x="209589" y="247353"/>
                  <a:pt x="205499" y="282914"/>
                  <a:pt x="197318" y="316272"/>
                </a:cubicBezTo>
                <a:cubicBezTo>
                  <a:pt x="189135" y="349629"/>
                  <a:pt x="176546" y="378897"/>
                  <a:pt x="159552" y="404073"/>
                </a:cubicBezTo>
                <a:cubicBezTo>
                  <a:pt x="142558" y="429250"/>
                  <a:pt x="121159" y="449389"/>
                  <a:pt x="95355" y="464495"/>
                </a:cubicBezTo>
                <a:cubicBezTo>
                  <a:pt x="69548" y="479601"/>
                  <a:pt x="38393" y="487152"/>
                  <a:pt x="1890" y="487152"/>
                </a:cubicBezTo>
                <a:lnTo>
                  <a:pt x="1890" y="392744"/>
                </a:lnTo>
                <a:cubicBezTo>
                  <a:pt x="23289" y="392744"/>
                  <a:pt x="40911" y="387395"/>
                  <a:pt x="54759" y="376694"/>
                </a:cubicBezTo>
                <a:cubicBezTo>
                  <a:pt x="68605" y="365995"/>
                  <a:pt x="79934" y="351832"/>
                  <a:pt x="88745" y="334210"/>
                </a:cubicBezTo>
                <a:cubicBezTo>
                  <a:pt x="97558" y="316587"/>
                  <a:pt x="103536" y="296760"/>
                  <a:pt x="106683" y="274733"/>
                </a:cubicBezTo>
                <a:cubicBezTo>
                  <a:pt x="109831" y="252702"/>
                  <a:pt x="111403" y="230989"/>
                  <a:pt x="111403" y="209590"/>
                </a:cubicBezTo>
                <a:lnTo>
                  <a:pt x="0" y="2095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noProof="0"/>
          </a:p>
        </p:txBody>
      </p:sp>
      <p:sp>
        <p:nvSpPr>
          <p:cNvPr id="21" name="QuoteMark1">
            <a:extLst>
              <a:ext uri="{FF2B5EF4-FFF2-40B4-BE49-F238E27FC236}">
                <a16:creationId xmlns:a16="http://schemas.microsoft.com/office/drawing/2014/main" id="{3D9A642A-488F-6D44-8A03-4B891E34A6FF}"/>
              </a:ext>
            </a:extLst>
          </p:cNvPr>
          <p:cNvSpPr>
            <a:spLocks noChangeAspect="1"/>
          </p:cNvSpPr>
          <p:nvPr/>
        </p:nvSpPr>
        <p:spPr>
          <a:xfrm>
            <a:off x="-2" y="-23812"/>
            <a:ext cx="1665565" cy="1699200"/>
          </a:xfrm>
          <a:custGeom>
            <a:avLst/>
            <a:gdLst>
              <a:gd name="connsiteX0" fmla="*/ 351477 w 352874"/>
              <a:gd name="connsiteY0" fmla="*/ 0 h 360000"/>
              <a:gd name="connsiteX1" fmla="*/ 351477 w 352874"/>
              <a:gd name="connsiteY1" fmla="*/ 69766 h 360000"/>
              <a:gd name="connsiteX2" fmla="*/ 312408 w 352874"/>
              <a:gd name="connsiteY2" fmla="*/ 81627 h 360000"/>
              <a:gd name="connsiteX3" fmla="*/ 287292 w 352874"/>
              <a:gd name="connsiteY3" fmla="*/ 113022 h 360000"/>
              <a:gd name="connsiteX4" fmla="*/ 274036 w 352874"/>
              <a:gd name="connsiteY4" fmla="*/ 156975 h 360000"/>
              <a:gd name="connsiteX5" fmla="*/ 270548 w 352874"/>
              <a:gd name="connsiteY5" fmla="*/ 205115 h 360000"/>
              <a:gd name="connsiteX6" fmla="*/ 352874 w 352874"/>
              <a:gd name="connsiteY6" fmla="*/ 205115 h 360000"/>
              <a:gd name="connsiteX7" fmla="*/ 352874 w 352874"/>
              <a:gd name="connsiteY7" fmla="*/ 360000 h 360000"/>
              <a:gd name="connsiteX8" fmla="*/ 197990 w 352874"/>
              <a:gd name="connsiteY8" fmla="*/ 360000 h 360000"/>
              <a:gd name="connsiteX9" fmla="*/ 197990 w 352874"/>
              <a:gd name="connsiteY9" fmla="*/ 205115 h 360000"/>
              <a:gd name="connsiteX10" fmla="*/ 207058 w 352874"/>
              <a:gd name="connsiteY10" fmla="*/ 126278 h 360000"/>
              <a:gd name="connsiteX11" fmla="*/ 234967 w 352874"/>
              <a:gd name="connsiteY11" fmla="*/ 61394 h 360000"/>
              <a:gd name="connsiteX12" fmla="*/ 282408 w 352874"/>
              <a:gd name="connsiteY12" fmla="*/ 16743 h 360000"/>
              <a:gd name="connsiteX13" fmla="*/ 351477 w 352874"/>
              <a:gd name="connsiteY13" fmla="*/ 0 h 360000"/>
              <a:gd name="connsiteX14" fmla="*/ 153488 w 352874"/>
              <a:gd name="connsiteY14" fmla="*/ 0 h 360000"/>
              <a:gd name="connsiteX15" fmla="*/ 153488 w 352874"/>
              <a:gd name="connsiteY15" fmla="*/ 69766 h 360000"/>
              <a:gd name="connsiteX16" fmla="*/ 114418 w 352874"/>
              <a:gd name="connsiteY16" fmla="*/ 81627 h 360000"/>
              <a:gd name="connsiteX17" fmla="*/ 89302 w 352874"/>
              <a:gd name="connsiteY17" fmla="*/ 113022 h 360000"/>
              <a:gd name="connsiteX18" fmla="*/ 76046 w 352874"/>
              <a:gd name="connsiteY18" fmla="*/ 156975 h 360000"/>
              <a:gd name="connsiteX19" fmla="*/ 72558 w 352874"/>
              <a:gd name="connsiteY19" fmla="*/ 205115 h 360000"/>
              <a:gd name="connsiteX20" fmla="*/ 154884 w 352874"/>
              <a:gd name="connsiteY20" fmla="*/ 205115 h 360000"/>
              <a:gd name="connsiteX21" fmla="*/ 154884 w 352874"/>
              <a:gd name="connsiteY21" fmla="*/ 360000 h 360000"/>
              <a:gd name="connsiteX22" fmla="*/ 0 w 352874"/>
              <a:gd name="connsiteY22" fmla="*/ 360000 h 360000"/>
              <a:gd name="connsiteX23" fmla="*/ 0 w 352874"/>
              <a:gd name="connsiteY23" fmla="*/ 205115 h 360000"/>
              <a:gd name="connsiteX24" fmla="*/ 9068 w 352874"/>
              <a:gd name="connsiteY24" fmla="*/ 126278 h 360000"/>
              <a:gd name="connsiteX25" fmla="*/ 36977 w 352874"/>
              <a:gd name="connsiteY25" fmla="*/ 61394 h 360000"/>
              <a:gd name="connsiteX26" fmla="*/ 84418 w 352874"/>
              <a:gd name="connsiteY26" fmla="*/ 16743 h 360000"/>
              <a:gd name="connsiteX27" fmla="*/ 153488 w 352874"/>
              <a:gd name="connsiteY27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874" h="360000">
                <a:moveTo>
                  <a:pt x="351477" y="0"/>
                </a:moveTo>
                <a:lnTo>
                  <a:pt x="351477" y="69766"/>
                </a:lnTo>
                <a:cubicBezTo>
                  <a:pt x="335664" y="69766"/>
                  <a:pt x="322641" y="73719"/>
                  <a:pt x="312408" y="81627"/>
                </a:cubicBezTo>
                <a:cubicBezTo>
                  <a:pt x="302176" y="89533"/>
                  <a:pt x="293804" y="100000"/>
                  <a:pt x="287292" y="113022"/>
                </a:cubicBezTo>
                <a:cubicBezTo>
                  <a:pt x="280780" y="126045"/>
                  <a:pt x="276362" y="140697"/>
                  <a:pt x="274036" y="156975"/>
                </a:cubicBezTo>
                <a:cubicBezTo>
                  <a:pt x="271710" y="173256"/>
                  <a:pt x="270548" y="189301"/>
                  <a:pt x="270548" y="205115"/>
                </a:cubicBezTo>
                <a:lnTo>
                  <a:pt x="352874" y="205115"/>
                </a:lnTo>
                <a:lnTo>
                  <a:pt x="352874" y="360000"/>
                </a:lnTo>
                <a:lnTo>
                  <a:pt x="197990" y="360000"/>
                </a:lnTo>
                <a:lnTo>
                  <a:pt x="197990" y="205115"/>
                </a:lnTo>
                <a:cubicBezTo>
                  <a:pt x="197990" y="177208"/>
                  <a:pt x="201012" y="150929"/>
                  <a:pt x="207058" y="126278"/>
                </a:cubicBezTo>
                <a:cubicBezTo>
                  <a:pt x="213105" y="101628"/>
                  <a:pt x="222408" y="79999"/>
                  <a:pt x="234967" y="61394"/>
                </a:cubicBezTo>
                <a:cubicBezTo>
                  <a:pt x="247525" y="42789"/>
                  <a:pt x="263339" y="27906"/>
                  <a:pt x="282408" y="16743"/>
                </a:cubicBezTo>
                <a:cubicBezTo>
                  <a:pt x="301479" y="5580"/>
                  <a:pt x="324502" y="0"/>
                  <a:pt x="351477" y="0"/>
                </a:cubicBezTo>
                <a:close/>
                <a:moveTo>
                  <a:pt x="153488" y="0"/>
                </a:moveTo>
                <a:lnTo>
                  <a:pt x="153488" y="69766"/>
                </a:lnTo>
                <a:cubicBezTo>
                  <a:pt x="137674" y="69766"/>
                  <a:pt x="124651" y="73719"/>
                  <a:pt x="114418" y="81627"/>
                </a:cubicBezTo>
                <a:cubicBezTo>
                  <a:pt x="104186" y="89533"/>
                  <a:pt x="95814" y="100000"/>
                  <a:pt x="89302" y="113022"/>
                </a:cubicBezTo>
                <a:cubicBezTo>
                  <a:pt x="82791" y="126045"/>
                  <a:pt x="78372" y="140697"/>
                  <a:pt x="76046" y="156975"/>
                </a:cubicBezTo>
                <a:cubicBezTo>
                  <a:pt x="73720" y="173256"/>
                  <a:pt x="72558" y="189301"/>
                  <a:pt x="72558" y="205115"/>
                </a:cubicBezTo>
                <a:lnTo>
                  <a:pt x="154884" y="205115"/>
                </a:lnTo>
                <a:lnTo>
                  <a:pt x="154884" y="360000"/>
                </a:lnTo>
                <a:lnTo>
                  <a:pt x="0" y="360000"/>
                </a:lnTo>
                <a:lnTo>
                  <a:pt x="0" y="205115"/>
                </a:lnTo>
                <a:cubicBezTo>
                  <a:pt x="0" y="177208"/>
                  <a:pt x="3022" y="150929"/>
                  <a:pt x="9068" y="126278"/>
                </a:cubicBezTo>
                <a:cubicBezTo>
                  <a:pt x="15115" y="101628"/>
                  <a:pt x="24418" y="79999"/>
                  <a:pt x="36977" y="61394"/>
                </a:cubicBezTo>
                <a:cubicBezTo>
                  <a:pt x="49534" y="42789"/>
                  <a:pt x="65349" y="27906"/>
                  <a:pt x="84418" y="16743"/>
                </a:cubicBezTo>
                <a:cubicBezTo>
                  <a:pt x="103489" y="5580"/>
                  <a:pt x="126512" y="0"/>
                  <a:pt x="1534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53E3C81-C345-1841-982F-B19BB7608C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18134" y="6200775"/>
            <a:ext cx="4984876" cy="353099"/>
          </a:xfrm>
        </p:spPr>
        <p:txBody>
          <a:bodyPr anchor="t" anchorCtr="0"/>
          <a:lstStyle>
            <a:lvl1pPr marL="0" indent="0" algn="r">
              <a:lnSpc>
                <a:spcPct val="100000"/>
              </a:lnSpc>
              <a:buFontTx/>
              <a:buNone/>
              <a:defRPr sz="1600">
                <a:solidFill>
                  <a:srgbClr val="00A0B8"/>
                </a:solidFill>
              </a:defRPr>
            </a:lvl1pPr>
            <a:lvl2pPr marL="176400" indent="0">
              <a:buFontTx/>
              <a:buNone/>
              <a:defRPr/>
            </a:lvl2pPr>
            <a:lvl3pPr marL="351400" indent="0">
              <a:buFontTx/>
              <a:buNone/>
              <a:defRPr/>
            </a:lvl3pPr>
            <a:lvl4pPr marL="526212" indent="0">
              <a:buFontTx/>
              <a:buNone/>
              <a:defRPr/>
            </a:lvl4pPr>
            <a:lvl5pPr marL="704200" indent="0">
              <a:buFontTx/>
              <a:buNone/>
              <a:defRPr/>
            </a:lvl5pPr>
          </a:lstStyle>
          <a:p>
            <a:pPr lvl="0"/>
            <a:r>
              <a:rPr lang="nl-NL" noProof="0"/>
              <a:t>&lt;Functie/</a:t>
            </a:r>
            <a:r>
              <a:rPr lang="nl-NL" noProof="0" err="1"/>
              <a:t>title</a:t>
            </a:r>
            <a:r>
              <a:rPr lang="nl-NL" noProof="0"/>
              <a:t>&gt;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AAD3CC1-C701-7441-A34E-220BF4B044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6388" y="5697540"/>
            <a:ext cx="4997733" cy="503236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176400" indent="0">
              <a:buFontTx/>
              <a:buNone/>
              <a:defRPr/>
            </a:lvl2pPr>
            <a:lvl3pPr marL="351400" indent="0">
              <a:buFontTx/>
              <a:buNone/>
              <a:defRPr/>
            </a:lvl3pPr>
            <a:lvl4pPr marL="526212" indent="0">
              <a:buFontTx/>
              <a:buNone/>
              <a:defRPr/>
            </a:lvl4pPr>
            <a:lvl5pPr marL="704200" indent="0">
              <a:buFontTx/>
              <a:buNone/>
              <a:defRPr/>
            </a:lvl5pPr>
          </a:lstStyle>
          <a:p>
            <a:pPr lvl="0"/>
            <a:r>
              <a:rPr lang="nl-NL" noProof="0"/>
              <a:t>&lt;Naam Achternaam&gt;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1013314-D701-F64E-B9B2-B5D072EDD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55800" y="731745"/>
            <a:ext cx="8280400" cy="4137118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35000"/>
              </a:lnSpc>
              <a:buNone/>
              <a:defRPr sz="32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87050940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">
            <a:extLst>
              <a:ext uri="{FF2B5EF4-FFF2-40B4-BE49-F238E27FC236}">
                <a16:creationId xmlns:a16="http://schemas.microsoft.com/office/drawing/2014/main" id="{9994EBD3-2DFF-0C43-94D5-A755EA1AD7C6}"/>
              </a:ext>
            </a:extLst>
          </p:cNvPr>
          <p:cNvSpPr/>
          <p:nvPr/>
        </p:nvSpPr>
        <p:spPr>
          <a:xfrm>
            <a:off x="0" y="0"/>
            <a:ext cx="8903703" cy="6858000"/>
          </a:xfrm>
          <a:custGeom>
            <a:avLst/>
            <a:gdLst>
              <a:gd name="connsiteX0" fmla="*/ 0 w 8903703"/>
              <a:gd name="connsiteY0" fmla="*/ 0 h 6858000"/>
              <a:gd name="connsiteX1" fmla="*/ 2817813 w 8903703"/>
              <a:gd name="connsiteY1" fmla="*/ 0 h 6858000"/>
              <a:gd name="connsiteX2" fmla="*/ 5016500 w 8903703"/>
              <a:gd name="connsiteY2" fmla="*/ 0 h 6858000"/>
              <a:gd name="connsiteX3" fmla="*/ 8903703 w 8903703"/>
              <a:gd name="connsiteY3" fmla="*/ 0 h 6858000"/>
              <a:gd name="connsiteX4" fmla="*/ 7845793 w 8903703"/>
              <a:gd name="connsiteY4" fmla="*/ 6858000 h 6858000"/>
              <a:gd name="connsiteX5" fmla="*/ 5016500 w 8903703"/>
              <a:gd name="connsiteY5" fmla="*/ 6858000 h 6858000"/>
              <a:gd name="connsiteX6" fmla="*/ 2817813 w 8903703"/>
              <a:gd name="connsiteY6" fmla="*/ 6858000 h 6858000"/>
              <a:gd name="connsiteX7" fmla="*/ 0 w 890370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03703" h="6858000">
                <a:moveTo>
                  <a:pt x="0" y="0"/>
                </a:moveTo>
                <a:lnTo>
                  <a:pt x="2817813" y="0"/>
                </a:lnTo>
                <a:lnTo>
                  <a:pt x="5016500" y="0"/>
                </a:lnTo>
                <a:lnTo>
                  <a:pt x="8903703" y="0"/>
                </a:lnTo>
                <a:lnTo>
                  <a:pt x="7845793" y="6858000"/>
                </a:lnTo>
                <a:lnTo>
                  <a:pt x="5016500" y="6858000"/>
                </a:lnTo>
                <a:lnTo>
                  <a:pt x="281781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noProof="0"/>
          </a:p>
        </p:txBody>
      </p:sp>
      <p:sp>
        <p:nvSpPr>
          <p:cNvPr id="14" name="Triangle">
            <a:extLst>
              <a:ext uri="{FF2B5EF4-FFF2-40B4-BE49-F238E27FC236}">
                <a16:creationId xmlns:a16="http://schemas.microsoft.com/office/drawing/2014/main" id="{0452B48A-323B-9043-9BC5-D60E478BA28C}"/>
              </a:ext>
            </a:extLst>
          </p:cNvPr>
          <p:cNvSpPr/>
          <p:nvPr/>
        </p:nvSpPr>
        <p:spPr>
          <a:xfrm rot="5400000">
            <a:off x="7923483" y="4864870"/>
            <a:ext cx="828675" cy="953044"/>
          </a:xfrm>
          <a:prstGeom prst="triangle">
            <a:avLst/>
          </a:prstGeom>
          <a:solidFill>
            <a:srgbClr val="00A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5" name="QuoteMark2">
            <a:extLst>
              <a:ext uri="{FF2B5EF4-FFF2-40B4-BE49-F238E27FC236}">
                <a16:creationId xmlns:a16="http://schemas.microsoft.com/office/drawing/2014/main" id="{471EEE57-A4AA-544C-83A2-3651A1EBDDCD}"/>
              </a:ext>
            </a:extLst>
          </p:cNvPr>
          <p:cNvSpPr>
            <a:spLocks noChangeAspect="1"/>
          </p:cNvSpPr>
          <p:nvPr/>
        </p:nvSpPr>
        <p:spPr>
          <a:xfrm>
            <a:off x="6194423" y="5157465"/>
            <a:ext cx="1666874" cy="1700535"/>
          </a:xfrm>
          <a:custGeom>
            <a:avLst/>
            <a:gdLst>
              <a:gd name="connsiteX0" fmla="*/ 267920 w 477509"/>
              <a:gd name="connsiteY0" fmla="*/ 0 h 487152"/>
              <a:gd name="connsiteX1" fmla="*/ 477509 w 477509"/>
              <a:gd name="connsiteY1" fmla="*/ 0 h 487152"/>
              <a:gd name="connsiteX2" fmla="*/ 477509 w 477509"/>
              <a:gd name="connsiteY2" fmla="*/ 209590 h 487152"/>
              <a:gd name="connsiteX3" fmla="*/ 465238 w 477509"/>
              <a:gd name="connsiteY3" fmla="*/ 316272 h 487152"/>
              <a:gd name="connsiteX4" fmla="*/ 427472 w 477509"/>
              <a:gd name="connsiteY4" fmla="*/ 404073 h 487152"/>
              <a:gd name="connsiteX5" fmla="*/ 363275 w 477509"/>
              <a:gd name="connsiteY5" fmla="*/ 464495 h 487152"/>
              <a:gd name="connsiteX6" fmla="*/ 269809 w 477509"/>
              <a:gd name="connsiteY6" fmla="*/ 487152 h 487152"/>
              <a:gd name="connsiteX7" fmla="*/ 269809 w 477509"/>
              <a:gd name="connsiteY7" fmla="*/ 392744 h 487152"/>
              <a:gd name="connsiteX8" fmla="*/ 322678 w 477509"/>
              <a:gd name="connsiteY8" fmla="*/ 376694 h 487152"/>
              <a:gd name="connsiteX9" fmla="*/ 356665 w 477509"/>
              <a:gd name="connsiteY9" fmla="*/ 334210 h 487152"/>
              <a:gd name="connsiteX10" fmla="*/ 374603 w 477509"/>
              <a:gd name="connsiteY10" fmla="*/ 274733 h 487152"/>
              <a:gd name="connsiteX11" fmla="*/ 379323 w 477509"/>
              <a:gd name="connsiteY11" fmla="*/ 209590 h 487152"/>
              <a:gd name="connsiteX12" fmla="*/ 267920 w 477509"/>
              <a:gd name="connsiteY12" fmla="*/ 209590 h 487152"/>
              <a:gd name="connsiteX13" fmla="*/ 0 w 477509"/>
              <a:gd name="connsiteY13" fmla="*/ 0 h 487152"/>
              <a:gd name="connsiteX14" fmla="*/ 209589 w 477509"/>
              <a:gd name="connsiteY14" fmla="*/ 0 h 487152"/>
              <a:gd name="connsiteX15" fmla="*/ 209589 w 477509"/>
              <a:gd name="connsiteY15" fmla="*/ 209590 h 487152"/>
              <a:gd name="connsiteX16" fmla="*/ 197318 w 477509"/>
              <a:gd name="connsiteY16" fmla="*/ 316272 h 487152"/>
              <a:gd name="connsiteX17" fmla="*/ 159552 w 477509"/>
              <a:gd name="connsiteY17" fmla="*/ 404073 h 487152"/>
              <a:gd name="connsiteX18" fmla="*/ 95355 w 477509"/>
              <a:gd name="connsiteY18" fmla="*/ 464495 h 487152"/>
              <a:gd name="connsiteX19" fmla="*/ 1890 w 477509"/>
              <a:gd name="connsiteY19" fmla="*/ 487152 h 487152"/>
              <a:gd name="connsiteX20" fmla="*/ 1890 w 477509"/>
              <a:gd name="connsiteY20" fmla="*/ 392744 h 487152"/>
              <a:gd name="connsiteX21" fmla="*/ 54759 w 477509"/>
              <a:gd name="connsiteY21" fmla="*/ 376694 h 487152"/>
              <a:gd name="connsiteX22" fmla="*/ 88745 w 477509"/>
              <a:gd name="connsiteY22" fmla="*/ 334210 h 487152"/>
              <a:gd name="connsiteX23" fmla="*/ 106683 w 477509"/>
              <a:gd name="connsiteY23" fmla="*/ 274733 h 487152"/>
              <a:gd name="connsiteX24" fmla="*/ 111403 w 477509"/>
              <a:gd name="connsiteY24" fmla="*/ 209590 h 487152"/>
              <a:gd name="connsiteX25" fmla="*/ 0 w 477509"/>
              <a:gd name="connsiteY25" fmla="*/ 209590 h 4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7509" h="487152">
                <a:moveTo>
                  <a:pt x="267920" y="0"/>
                </a:moveTo>
                <a:lnTo>
                  <a:pt x="477509" y="0"/>
                </a:lnTo>
                <a:lnTo>
                  <a:pt x="477509" y="209590"/>
                </a:lnTo>
                <a:cubicBezTo>
                  <a:pt x="477509" y="247353"/>
                  <a:pt x="473419" y="282914"/>
                  <a:pt x="465238" y="316272"/>
                </a:cubicBezTo>
                <a:cubicBezTo>
                  <a:pt x="457055" y="349629"/>
                  <a:pt x="444466" y="378897"/>
                  <a:pt x="427472" y="404073"/>
                </a:cubicBezTo>
                <a:cubicBezTo>
                  <a:pt x="410479" y="429250"/>
                  <a:pt x="389079" y="449389"/>
                  <a:pt x="363275" y="464495"/>
                </a:cubicBezTo>
                <a:cubicBezTo>
                  <a:pt x="337468" y="479601"/>
                  <a:pt x="306313" y="487152"/>
                  <a:pt x="269809" y="487152"/>
                </a:cubicBezTo>
                <a:lnTo>
                  <a:pt x="269809" y="392744"/>
                </a:lnTo>
                <a:cubicBezTo>
                  <a:pt x="291208" y="392744"/>
                  <a:pt x="308831" y="387395"/>
                  <a:pt x="322678" y="376694"/>
                </a:cubicBezTo>
                <a:cubicBezTo>
                  <a:pt x="336525" y="365995"/>
                  <a:pt x="347854" y="351832"/>
                  <a:pt x="356665" y="334210"/>
                </a:cubicBezTo>
                <a:cubicBezTo>
                  <a:pt x="365476" y="316587"/>
                  <a:pt x="371456" y="296760"/>
                  <a:pt x="374603" y="274733"/>
                </a:cubicBezTo>
                <a:cubicBezTo>
                  <a:pt x="377751" y="252702"/>
                  <a:pt x="379323" y="230989"/>
                  <a:pt x="379323" y="209590"/>
                </a:cubicBezTo>
                <a:lnTo>
                  <a:pt x="267920" y="209590"/>
                </a:lnTo>
                <a:close/>
                <a:moveTo>
                  <a:pt x="0" y="0"/>
                </a:moveTo>
                <a:lnTo>
                  <a:pt x="209589" y="0"/>
                </a:lnTo>
                <a:lnTo>
                  <a:pt x="209589" y="209590"/>
                </a:lnTo>
                <a:cubicBezTo>
                  <a:pt x="209589" y="247353"/>
                  <a:pt x="205499" y="282914"/>
                  <a:pt x="197318" y="316272"/>
                </a:cubicBezTo>
                <a:cubicBezTo>
                  <a:pt x="189135" y="349629"/>
                  <a:pt x="176546" y="378897"/>
                  <a:pt x="159552" y="404073"/>
                </a:cubicBezTo>
                <a:cubicBezTo>
                  <a:pt x="142558" y="429250"/>
                  <a:pt x="121159" y="449389"/>
                  <a:pt x="95355" y="464495"/>
                </a:cubicBezTo>
                <a:cubicBezTo>
                  <a:pt x="69548" y="479601"/>
                  <a:pt x="38393" y="487152"/>
                  <a:pt x="1890" y="487152"/>
                </a:cubicBezTo>
                <a:lnTo>
                  <a:pt x="1890" y="392744"/>
                </a:lnTo>
                <a:cubicBezTo>
                  <a:pt x="23289" y="392744"/>
                  <a:pt x="40911" y="387395"/>
                  <a:pt x="54759" y="376694"/>
                </a:cubicBezTo>
                <a:cubicBezTo>
                  <a:pt x="68605" y="365995"/>
                  <a:pt x="79934" y="351832"/>
                  <a:pt x="88745" y="334210"/>
                </a:cubicBezTo>
                <a:cubicBezTo>
                  <a:pt x="97558" y="316587"/>
                  <a:pt x="103536" y="296760"/>
                  <a:pt x="106683" y="274733"/>
                </a:cubicBezTo>
                <a:cubicBezTo>
                  <a:pt x="109831" y="252702"/>
                  <a:pt x="111403" y="230989"/>
                  <a:pt x="111403" y="209590"/>
                </a:cubicBezTo>
                <a:lnTo>
                  <a:pt x="0" y="2095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noProof="0"/>
          </a:p>
        </p:txBody>
      </p:sp>
      <p:sp>
        <p:nvSpPr>
          <p:cNvPr id="16" name="QuoteMark1">
            <a:extLst>
              <a:ext uri="{FF2B5EF4-FFF2-40B4-BE49-F238E27FC236}">
                <a16:creationId xmlns:a16="http://schemas.microsoft.com/office/drawing/2014/main" id="{D106D79F-06EA-9C46-B2F5-3C87C002F3B4}"/>
              </a:ext>
            </a:extLst>
          </p:cNvPr>
          <p:cNvSpPr>
            <a:spLocks noChangeAspect="1"/>
          </p:cNvSpPr>
          <p:nvPr/>
        </p:nvSpPr>
        <p:spPr>
          <a:xfrm>
            <a:off x="-2" y="-23812"/>
            <a:ext cx="1665565" cy="1699200"/>
          </a:xfrm>
          <a:custGeom>
            <a:avLst/>
            <a:gdLst>
              <a:gd name="connsiteX0" fmla="*/ 351477 w 352874"/>
              <a:gd name="connsiteY0" fmla="*/ 0 h 360000"/>
              <a:gd name="connsiteX1" fmla="*/ 351477 w 352874"/>
              <a:gd name="connsiteY1" fmla="*/ 69766 h 360000"/>
              <a:gd name="connsiteX2" fmla="*/ 312408 w 352874"/>
              <a:gd name="connsiteY2" fmla="*/ 81627 h 360000"/>
              <a:gd name="connsiteX3" fmla="*/ 287292 w 352874"/>
              <a:gd name="connsiteY3" fmla="*/ 113022 h 360000"/>
              <a:gd name="connsiteX4" fmla="*/ 274036 w 352874"/>
              <a:gd name="connsiteY4" fmla="*/ 156975 h 360000"/>
              <a:gd name="connsiteX5" fmla="*/ 270548 w 352874"/>
              <a:gd name="connsiteY5" fmla="*/ 205115 h 360000"/>
              <a:gd name="connsiteX6" fmla="*/ 352874 w 352874"/>
              <a:gd name="connsiteY6" fmla="*/ 205115 h 360000"/>
              <a:gd name="connsiteX7" fmla="*/ 352874 w 352874"/>
              <a:gd name="connsiteY7" fmla="*/ 360000 h 360000"/>
              <a:gd name="connsiteX8" fmla="*/ 197990 w 352874"/>
              <a:gd name="connsiteY8" fmla="*/ 360000 h 360000"/>
              <a:gd name="connsiteX9" fmla="*/ 197990 w 352874"/>
              <a:gd name="connsiteY9" fmla="*/ 205115 h 360000"/>
              <a:gd name="connsiteX10" fmla="*/ 207058 w 352874"/>
              <a:gd name="connsiteY10" fmla="*/ 126278 h 360000"/>
              <a:gd name="connsiteX11" fmla="*/ 234967 w 352874"/>
              <a:gd name="connsiteY11" fmla="*/ 61394 h 360000"/>
              <a:gd name="connsiteX12" fmla="*/ 282408 w 352874"/>
              <a:gd name="connsiteY12" fmla="*/ 16743 h 360000"/>
              <a:gd name="connsiteX13" fmla="*/ 351477 w 352874"/>
              <a:gd name="connsiteY13" fmla="*/ 0 h 360000"/>
              <a:gd name="connsiteX14" fmla="*/ 153488 w 352874"/>
              <a:gd name="connsiteY14" fmla="*/ 0 h 360000"/>
              <a:gd name="connsiteX15" fmla="*/ 153488 w 352874"/>
              <a:gd name="connsiteY15" fmla="*/ 69766 h 360000"/>
              <a:gd name="connsiteX16" fmla="*/ 114418 w 352874"/>
              <a:gd name="connsiteY16" fmla="*/ 81627 h 360000"/>
              <a:gd name="connsiteX17" fmla="*/ 89302 w 352874"/>
              <a:gd name="connsiteY17" fmla="*/ 113022 h 360000"/>
              <a:gd name="connsiteX18" fmla="*/ 76046 w 352874"/>
              <a:gd name="connsiteY18" fmla="*/ 156975 h 360000"/>
              <a:gd name="connsiteX19" fmla="*/ 72558 w 352874"/>
              <a:gd name="connsiteY19" fmla="*/ 205115 h 360000"/>
              <a:gd name="connsiteX20" fmla="*/ 154884 w 352874"/>
              <a:gd name="connsiteY20" fmla="*/ 205115 h 360000"/>
              <a:gd name="connsiteX21" fmla="*/ 154884 w 352874"/>
              <a:gd name="connsiteY21" fmla="*/ 360000 h 360000"/>
              <a:gd name="connsiteX22" fmla="*/ 0 w 352874"/>
              <a:gd name="connsiteY22" fmla="*/ 360000 h 360000"/>
              <a:gd name="connsiteX23" fmla="*/ 0 w 352874"/>
              <a:gd name="connsiteY23" fmla="*/ 205115 h 360000"/>
              <a:gd name="connsiteX24" fmla="*/ 9068 w 352874"/>
              <a:gd name="connsiteY24" fmla="*/ 126278 h 360000"/>
              <a:gd name="connsiteX25" fmla="*/ 36977 w 352874"/>
              <a:gd name="connsiteY25" fmla="*/ 61394 h 360000"/>
              <a:gd name="connsiteX26" fmla="*/ 84418 w 352874"/>
              <a:gd name="connsiteY26" fmla="*/ 16743 h 360000"/>
              <a:gd name="connsiteX27" fmla="*/ 153488 w 352874"/>
              <a:gd name="connsiteY27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874" h="360000">
                <a:moveTo>
                  <a:pt x="351477" y="0"/>
                </a:moveTo>
                <a:lnTo>
                  <a:pt x="351477" y="69766"/>
                </a:lnTo>
                <a:cubicBezTo>
                  <a:pt x="335664" y="69766"/>
                  <a:pt x="322641" y="73719"/>
                  <a:pt x="312408" y="81627"/>
                </a:cubicBezTo>
                <a:cubicBezTo>
                  <a:pt x="302176" y="89533"/>
                  <a:pt x="293804" y="100000"/>
                  <a:pt x="287292" y="113022"/>
                </a:cubicBezTo>
                <a:cubicBezTo>
                  <a:pt x="280780" y="126045"/>
                  <a:pt x="276362" y="140697"/>
                  <a:pt x="274036" y="156975"/>
                </a:cubicBezTo>
                <a:cubicBezTo>
                  <a:pt x="271710" y="173256"/>
                  <a:pt x="270548" y="189301"/>
                  <a:pt x="270548" y="205115"/>
                </a:cubicBezTo>
                <a:lnTo>
                  <a:pt x="352874" y="205115"/>
                </a:lnTo>
                <a:lnTo>
                  <a:pt x="352874" y="360000"/>
                </a:lnTo>
                <a:lnTo>
                  <a:pt x="197990" y="360000"/>
                </a:lnTo>
                <a:lnTo>
                  <a:pt x="197990" y="205115"/>
                </a:lnTo>
                <a:cubicBezTo>
                  <a:pt x="197990" y="177208"/>
                  <a:pt x="201012" y="150929"/>
                  <a:pt x="207058" y="126278"/>
                </a:cubicBezTo>
                <a:cubicBezTo>
                  <a:pt x="213105" y="101628"/>
                  <a:pt x="222408" y="79999"/>
                  <a:pt x="234967" y="61394"/>
                </a:cubicBezTo>
                <a:cubicBezTo>
                  <a:pt x="247525" y="42789"/>
                  <a:pt x="263339" y="27906"/>
                  <a:pt x="282408" y="16743"/>
                </a:cubicBezTo>
                <a:cubicBezTo>
                  <a:pt x="301479" y="5580"/>
                  <a:pt x="324502" y="0"/>
                  <a:pt x="351477" y="0"/>
                </a:cubicBezTo>
                <a:close/>
                <a:moveTo>
                  <a:pt x="153488" y="0"/>
                </a:moveTo>
                <a:lnTo>
                  <a:pt x="153488" y="69766"/>
                </a:lnTo>
                <a:cubicBezTo>
                  <a:pt x="137674" y="69766"/>
                  <a:pt x="124651" y="73719"/>
                  <a:pt x="114418" y="81627"/>
                </a:cubicBezTo>
                <a:cubicBezTo>
                  <a:pt x="104186" y="89533"/>
                  <a:pt x="95814" y="100000"/>
                  <a:pt x="89302" y="113022"/>
                </a:cubicBezTo>
                <a:cubicBezTo>
                  <a:pt x="82791" y="126045"/>
                  <a:pt x="78372" y="140697"/>
                  <a:pt x="76046" y="156975"/>
                </a:cubicBezTo>
                <a:cubicBezTo>
                  <a:pt x="73720" y="173256"/>
                  <a:pt x="72558" y="189301"/>
                  <a:pt x="72558" y="205115"/>
                </a:cubicBezTo>
                <a:lnTo>
                  <a:pt x="154884" y="205115"/>
                </a:lnTo>
                <a:lnTo>
                  <a:pt x="154884" y="360000"/>
                </a:lnTo>
                <a:lnTo>
                  <a:pt x="0" y="360000"/>
                </a:lnTo>
                <a:lnTo>
                  <a:pt x="0" y="205115"/>
                </a:lnTo>
                <a:cubicBezTo>
                  <a:pt x="0" y="177208"/>
                  <a:pt x="3022" y="150929"/>
                  <a:pt x="9068" y="126278"/>
                </a:cubicBezTo>
                <a:cubicBezTo>
                  <a:pt x="15115" y="101628"/>
                  <a:pt x="24418" y="79999"/>
                  <a:pt x="36977" y="61394"/>
                </a:cubicBezTo>
                <a:cubicBezTo>
                  <a:pt x="49534" y="42789"/>
                  <a:pt x="65349" y="27906"/>
                  <a:pt x="84418" y="16743"/>
                </a:cubicBezTo>
                <a:cubicBezTo>
                  <a:pt x="103489" y="5580"/>
                  <a:pt x="126512" y="0"/>
                  <a:pt x="1534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noProof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CC1C612-E820-7344-951C-B7BF47CD6D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03703" y="5481638"/>
            <a:ext cx="2592972" cy="720725"/>
          </a:xfrm>
        </p:spPr>
        <p:txBody>
          <a:bodyPr anchor="t" anchorCtr="0"/>
          <a:lstStyle>
            <a:lvl1pPr marL="0" indent="0" algn="l">
              <a:lnSpc>
                <a:spcPct val="100000"/>
              </a:lnSpc>
              <a:buFontTx/>
              <a:buNone/>
              <a:defRPr sz="1600">
                <a:solidFill>
                  <a:srgbClr val="00A0B8"/>
                </a:solidFill>
              </a:defRPr>
            </a:lvl1pPr>
            <a:lvl2pPr marL="176400" indent="0">
              <a:buFontTx/>
              <a:buNone/>
              <a:defRPr/>
            </a:lvl2pPr>
            <a:lvl3pPr marL="351400" indent="0">
              <a:buFontTx/>
              <a:buNone/>
              <a:defRPr/>
            </a:lvl3pPr>
            <a:lvl4pPr marL="526212" indent="0">
              <a:buFontTx/>
              <a:buNone/>
              <a:defRPr/>
            </a:lvl4pPr>
            <a:lvl5pPr marL="704200" indent="0">
              <a:buFontTx/>
              <a:buNone/>
              <a:defRPr/>
            </a:lvl5pPr>
          </a:lstStyle>
          <a:p>
            <a:pPr lvl="0"/>
            <a:r>
              <a:rPr lang="nl-NL" noProof="0"/>
              <a:t>&lt;Functie/</a:t>
            </a:r>
            <a:r>
              <a:rPr lang="nl-NL" noProof="0" err="1"/>
              <a:t>title</a:t>
            </a:r>
            <a:r>
              <a:rPr lang="nl-NL" noProof="0"/>
              <a:t>&gt;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95A5F8-A83D-F847-A3C7-534ECBBA70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03703" y="4444681"/>
            <a:ext cx="2592972" cy="1036958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176400" indent="0">
              <a:buFontTx/>
              <a:buNone/>
              <a:defRPr/>
            </a:lvl2pPr>
            <a:lvl3pPr marL="351400" indent="0">
              <a:buFontTx/>
              <a:buNone/>
              <a:defRPr/>
            </a:lvl3pPr>
            <a:lvl4pPr marL="526212" indent="0">
              <a:buFontTx/>
              <a:buNone/>
              <a:defRPr/>
            </a:lvl4pPr>
            <a:lvl5pPr marL="704200" indent="0">
              <a:buFontTx/>
              <a:buNone/>
              <a:defRPr/>
            </a:lvl5pPr>
          </a:lstStyle>
          <a:p>
            <a:pPr lvl="0"/>
            <a:r>
              <a:rPr lang="nl-NL" noProof="0"/>
              <a:t>&lt;Naam Achternaam&gt;</a:t>
            </a: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448E5224-A21C-9141-8F2F-FAA8A391C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55800" y="931025"/>
            <a:ext cx="5588000" cy="5018925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35000"/>
              </a:lnSpc>
              <a:buNone/>
              <a:defRPr sz="3200" b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</p:txBody>
      </p:sp>
      <p:sp>
        <p:nvSpPr>
          <p:cNvPr id="24" name="Picture placeholder">
            <a:extLst>
              <a:ext uri="{FF2B5EF4-FFF2-40B4-BE49-F238E27FC236}">
                <a16:creationId xmlns:a16="http://schemas.microsoft.com/office/drawing/2014/main" id="{8C727A4C-72F7-B445-8BDA-9F6D106E48B8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7861300" y="785493"/>
            <a:ext cx="3635375" cy="3635375"/>
          </a:xfrm>
          <a:custGeom>
            <a:avLst/>
            <a:gdLst>
              <a:gd name="connsiteX0" fmla="*/ 1695006 w 1808051"/>
              <a:gd name="connsiteY0" fmla="*/ 0 h 1808051"/>
              <a:gd name="connsiteX1" fmla="*/ 1808051 w 1808051"/>
              <a:gd name="connsiteY1" fmla="*/ 1808051 h 1808051"/>
              <a:gd name="connsiteX2" fmla="*/ 0 w 1808051"/>
              <a:gd name="connsiteY2" fmla="*/ 1695006 h 1808051"/>
              <a:gd name="connsiteX3" fmla="*/ 113045 w 1808051"/>
              <a:gd name="connsiteY3" fmla="*/ 112950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051" h="1808051">
                <a:moveTo>
                  <a:pt x="1695006" y="0"/>
                </a:moveTo>
                <a:lnTo>
                  <a:pt x="1808051" y="1808051"/>
                </a:lnTo>
                <a:lnTo>
                  <a:pt x="0" y="1695006"/>
                </a:lnTo>
                <a:lnTo>
                  <a:pt x="113045" y="112950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6281698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">
            <a:extLst>
              <a:ext uri="{FF2B5EF4-FFF2-40B4-BE49-F238E27FC236}">
                <a16:creationId xmlns:a16="http://schemas.microsoft.com/office/drawing/2014/main" id="{750D5CC6-D535-F347-A49C-52CD3299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8DCF-104C-4E8A-81E5-1BA273E11E82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88A584F-A687-EF4B-B1E9-481E71F6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C80AE3E-0A99-6C48-B837-AB309333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6A55-0EC6-514C-878B-AE71BC713E18}" type="slidenum">
              <a:rPr lang="nl-NL" noProof="0" smtClean="0"/>
              <a:pPr/>
              <a:t>‹#›</a:t>
            </a:fld>
            <a:endParaRPr lang="nl-NL" noProof="0"/>
          </a:p>
        </p:txBody>
      </p:sp>
      <p:cxnSp>
        <p:nvCxnSpPr>
          <p:cNvPr id="25" name="Straight Connector">
            <a:extLst>
              <a:ext uri="{FF2B5EF4-FFF2-40B4-BE49-F238E27FC236}">
                <a16:creationId xmlns:a16="http://schemas.microsoft.com/office/drawing/2014/main" id="{3A43C40D-025D-254A-B7FE-43740B6A5341}"/>
              </a:ext>
            </a:extLst>
          </p:cNvPr>
          <p:cNvCxnSpPr>
            <a:cxnSpLocks/>
          </p:cNvCxnSpPr>
          <p:nvPr/>
        </p:nvCxnSpPr>
        <p:spPr>
          <a:xfrm>
            <a:off x="0" y="3267088"/>
            <a:ext cx="12192000" cy="0"/>
          </a:xfrm>
          <a:prstGeom prst="line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4C5C3E6E-61A7-4541-B85D-4156B639722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95325" y="2097088"/>
            <a:ext cx="2197321" cy="2340000"/>
          </a:xfrm>
          <a:custGeom>
            <a:avLst/>
            <a:gdLst>
              <a:gd name="connsiteX0" fmla="*/ 0 w 1697807"/>
              <a:gd name="connsiteY0" fmla="*/ 0 h 1808051"/>
              <a:gd name="connsiteX1" fmla="*/ 1697807 w 1697807"/>
              <a:gd name="connsiteY1" fmla="*/ 113045 h 1808051"/>
              <a:gd name="connsiteX2" fmla="*/ 1697807 w 1697807"/>
              <a:gd name="connsiteY2" fmla="*/ 1695006 h 1808051"/>
              <a:gd name="connsiteX3" fmla="*/ 0 w 1697807"/>
              <a:gd name="connsiteY3" fmla="*/ 1808051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807" h="1808051">
                <a:moveTo>
                  <a:pt x="0" y="0"/>
                </a:moveTo>
                <a:lnTo>
                  <a:pt x="1697807" y="113045"/>
                </a:lnTo>
                <a:lnTo>
                  <a:pt x="1697807" y="1695006"/>
                </a:lnTo>
                <a:lnTo>
                  <a:pt x="0" y="1808051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EE7F1A4-A4A2-B548-8011-92C1FC3EC0D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3563335" y="2097088"/>
            <a:ext cx="2197321" cy="2340000"/>
          </a:xfrm>
          <a:custGeom>
            <a:avLst/>
            <a:gdLst>
              <a:gd name="connsiteX0" fmla="*/ 1697807 w 1697807"/>
              <a:gd name="connsiteY0" fmla="*/ 0 h 1808051"/>
              <a:gd name="connsiteX1" fmla="*/ 1697807 w 1697807"/>
              <a:gd name="connsiteY1" fmla="*/ 1808051 h 1808051"/>
              <a:gd name="connsiteX2" fmla="*/ 0 w 1697807"/>
              <a:gd name="connsiteY2" fmla="*/ 1695006 h 1808051"/>
              <a:gd name="connsiteX3" fmla="*/ 0 w 1697807"/>
              <a:gd name="connsiteY3" fmla="*/ 113045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807" h="1808051">
                <a:moveTo>
                  <a:pt x="1697807" y="0"/>
                </a:moveTo>
                <a:lnTo>
                  <a:pt x="1697807" y="1808051"/>
                </a:lnTo>
                <a:lnTo>
                  <a:pt x="0" y="1695006"/>
                </a:lnTo>
                <a:lnTo>
                  <a:pt x="0" y="113045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9D0E991A-04B6-3F4F-A38A-1CFA66E9985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6431345" y="2097088"/>
            <a:ext cx="2197321" cy="2340000"/>
          </a:xfrm>
          <a:custGeom>
            <a:avLst/>
            <a:gdLst>
              <a:gd name="connsiteX0" fmla="*/ 0 w 1697807"/>
              <a:gd name="connsiteY0" fmla="*/ 0 h 1808051"/>
              <a:gd name="connsiteX1" fmla="*/ 1697807 w 1697807"/>
              <a:gd name="connsiteY1" fmla="*/ 113045 h 1808051"/>
              <a:gd name="connsiteX2" fmla="*/ 1697807 w 1697807"/>
              <a:gd name="connsiteY2" fmla="*/ 1695006 h 1808051"/>
              <a:gd name="connsiteX3" fmla="*/ 0 w 1697807"/>
              <a:gd name="connsiteY3" fmla="*/ 1808051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807" h="1808051">
                <a:moveTo>
                  <a:pt x="0" y="0"/>
                </a:moveTo>
                <a:lnTo>
                  <a:pt x="1697807" y="113045"/>
                </a:lnTo>
                <a:lnTo>
                  <a:pt x="1697807" y="1695006"/>
                </a:lnTo>
                <a:lnTo>
                  <a:pt x="0" y="1808051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1E2E54B2-0DAC-614E-BC2B-510A46E0EAC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9299354" y="2097088"/>
            <a:ext cx="2197321" cy="2340000"/>
          </a:xfrm>
          <a:custGeom>
            <a:avLst/>
            <a:gdLst>
              <a:gd name="connsiteX0" fmla="*/ 1697807 w 1697807"/>
              <a:gd name="connsiteY0" fmla="*/ 0 h 1808051"/>
              <a:gd name="connsiteX1" fmla="*/ 1697807 w 1697807"/>
              <a:gd name="connsiteY1" fmla="*/ 1808051 h 1808051"/>
              <a:gd name="connsiteX2" fmla="*/ 0 w 1697807"/>
              <a:gd name="connsiteY2" fmla="*/ 1695006 h 1808051"/>
              <a:gd name="connsiteX3" fmla="*/ 0 w 1697807"/>
              <a:gd name="connsiteY3" fmla="*/ 113045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807" h="1808051">
                <a:moveTo>
                  <a:pt x="1697807" y="0"/>
                </a:moveTo>
                <a:lnTo>
                  <a:pt x="1697807" y="1808051"/>
                </a:lnTo>
                <a:lnTo>
                  <a:pt x="0" y="1695006"/>
                </a:lnTo>
                <a:lnTo>
                  <a:pt x="0" y="113045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043D2213-FBD8-3548-9EB6-5FD7D6F149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4629856"/>
            <a:ext cx="2195424" cy="630000"/>
          </a:xfrm>
          <a:noFill/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  <a:latin typeface="+mj-lt"/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Naam </a:t>
            </a:r>
            <a:br>
              <a:rPr lang="nl-NL" noProof="0"/>
            </a:br>
            <a:r>
              <a:rPr lang="nl-NL" noProof="0"/>
              <a:t>Achternaam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811B048-E576-7743-8E6C-95C2CC5282D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5" y="5273824"/>
            <a:ext cx="2196000" cy="432000"/>
          </a:xfrm>
          <a:noFill/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accent2"/>
                </a:solidFill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Functie/</a:t>
            </a:r>
            <a:br>
              <a:rPr lang="nl-NL" noProof="0"/>
            </a:br>
            <a:r>
              <a:rPr lang="nl-NL" noProof="0"/>
              <a:t>Titel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ECFD662-5096-3348-AE4B-BD2B1E76935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63335" y="4629856"/>
            <a:ext cx="2195424" cy="630000"/>
          </a:xfrm>
          <a:noFill/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  <a:latin typeface="+mj-lt"/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Naam </a:t>
            </a:r>
            <a:br>
              <a:rPr lang="nl-NL" noProof="0"/>
            </a:br>
            <a:r>
              <a:rPr lang="nl-NL" noProof="0"/>
              <a:t>Achternaam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CBCE5D86-B9F4-9A44-AEA0-D677ACDE5D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63775" y="5273824"/>
            <a:ext cx="2196000" cy="432000"/>
          </a:xfrm>
          <a:noFill/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accent2"/>
                </a:solidFill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Functie/</a:t>
            </a:r>
            <a:br>
              <a:rPr lang="nl-NL" noProof="0"/>
            </a:br>
            <a:r>
              <a:rPr lang="nl-NL" noProof="0"/>
              <a:t>Titel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74B8913-F5EE-1B42-B476-8F0B5B6A46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1345" y="4629856"/>
            <a:ext cx="2174583" cy="630000"/>
          </a:xfrm>
          <a:noFill/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  <a:latin typeface="+mj-lt"/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Naam </a:t>
            </a:r>
            <a:br>
              <a:rPr lang="nl-NL" noProof="0"/>
            </a:br>
            <a:r>
              <a:rPr lang="nl-NL" noProof="0"/>
              <a:t>Achternaam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3F790096-8128-9E4C-A362-ED1650ABF4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31345" y="5273824"/>
            <a:ext cx="2196000" cy="432000"/>
          </a:xfrm>
          <a:noFill/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accent2"/>
                </a:solidFill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Functie/</a:t>
            </a:r>
            <a:br>
              <a:rPr lang="nl-NL" noProof="0"/>
            </a:br>
            <a:r>
              <a:rPr lang="nl-NL" noProof="0"/>
              <a:t>Titel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354F570-0DBA-5B4D-B7CD-626EDF87A0F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99352" y="4629856"/>
            <a:ext cx="2197323" cy="630000"/>
          </a:xfrm>
          <a:noFill/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  <a:latin typeface="+mj-lt"/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Naam </a:t>
            </a:r>
            <a:br>
              <a:rPr lang="nl-NL" noProof="0"/>
            </a:br>
            <a:r>
              <a:rPr lang="nl-NL" noProof="0"/>
              <a:t>Achternaam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CB96E443-FEBD-4841-B282-93DC4F8F7AF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99352" y="5273824"/>
            <a:ext cx="2196000" cy="432000"/>
          </a:xfrm>
          <a:noFill/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accent2"/>
                </a:solidFill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Functie/</a:t>
            </a:r>
            <a:br>
              <a:rPr lang="nl-NL" noProof="0"/>
            </a:br>
            <a:r>
              <a:rPr lang="nl-NL" noProof="0"/>
              <a:t>Titel</a:t>
            </a:r>
          </a:p>
        </p:txBody>
      </p:sp>
      <p:sp>
        <p:nvSpPr>
          <p:cNvPr id="24" name="Subtitle">
            <a:extLst>
              <a:ext uri="{FF2B5EF4-FFF2-40B4-BE49-F238E27FC236}">
                <a16:creationId xmlns:a16="http://schemas.microsoft.com/office/drawing/2014/main" id="{02FDAD29-62DD-274C-905A-6A69D4846ED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5324" y="1160463"/>
            <a:ext cx="10801352" cy="415074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A0B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0DFD065A-AF31-AA41-8811-A5ACF52C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26" name="Navigator ">
            <a:extLst>
              <a:ext uri="{FF2B5EF4-FFF2-40B4-BE49-F238E27FC236}">
                <a16:creationId xmlns:a16="http://schemas.microsoft.com/office/drawing/2014/main" id="{850589F0-64E1-9445-8E19-A3CC995813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460748" y="0"/>
            <a:ext cx="731252" cy="549331"/>
          </a:xfrm>
          <a:custGeom>
            <a:avLst/>
            <a:gdLst>
              <a:gd name="connsiteX0" fmla="*/ 0 w 731252"/>
              <a:gd name="connsiteY0" fmla="*/ 0 h 549331"/>
              <a:gd name="connsiteX1" fmla="*/ 731252 w 731252"/>
              <a:gd name="connsiteY1" fmla="*/ 0 h 549331"/>
              <a:gd name="connsiteX2" fmla="*/ 731252 w 731252"/>
              <a:gd name="connsiteY2" fmla="*/ 502853 h 549331"/>
              <a:gd name="connsiteX3" fmla="*/ 34317 w 731252"/>
              <a:gd name="connsiteY3" fmla="*/ 549331 h 5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52" h="549331">
                <a:moveTo>
                  <a:pt x="0" y="0"/>
                </a:moveTo>
                <a:lnTo>
                  <a:pt x="731252" y="0"/>
                </a:lnTo>
                <a:lnTo>
                  <a:pt x="731252" y="502853"/>
                </a:lnTo>
                <a:lnTo>
                  <a:pt x="34317" y="549331"/>
                </a:lnTo>
                <a:close/>
              </a:path>
            </a:pathLst>
          </a:custGeom>
          <a:solidFill>
            <a:srgbClr val="66D0E1"/>
          </a:solidFill>
        </p:spPr>
        <p:txBody>
          <a:bodyPr wrap="square">
            <a:noAutofit/>
          </a:bodyPr>
          <a:lstStyle>
            <a:lvl1pPr marL="4763" indent="0">
              <a:buNone/>
              <a:defRPr sz="100"/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27" name="Navigator Nr">
            <a:extLst>
              <a:ext uri="{FF2B5EF4-FFF2-40B4-BE49-F238E27FC236}">
                <a16:creationId xmlns:a16="http://schemas.microsoft.com/office/drawing/2014/main" id="{0A3DC27F-18F4-4547-AD75-AD0DCABBB7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534775" y="66675"/>
            <a:ext cx="540000" cy="360000"/>
          </a:xfrm>
        </p:spPr>
        <p:txBody>
          <a:bodyPr>
            <a:noAutofit/>
          </a:bodyPr>
          <a:lstStyle>
            <a:lvl1pPr marL="4763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1265708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">
            <a:extLst>
              <a:ext uri="{FF2B5EF4-FFF2-40B4-BE49-F238E27FC236}">
                <a16:creationId xmlns:a16="http://schemas.microsoft.com/office/drawing/2014/main" id="{750D5CC6-D535-F347-A49C-52CD3299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21D5-E3E9-4D2F-9DC7-B9B795C3882B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88A584F-A687-EF4B-B1E9-481E71F6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C80AE3E-0A99-6C48-B837-AB309333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6A55-0EC6-514C-878B-AE71BC713E18}" type="slidenum">
              <a:rPr lang="nl-NL" noProof="0" smtClean="0"/>
              <a:pPr/>
              <a:t>‹#›</a:t>
            </a:fld>
            <a:endParaRPr lang="nl-NL" noProof="0"/>
          </a:p>
        </p:txBody>
      </p:sp>
      <p:cxnSp>
        <p:nvCxnSpPr>
          <p:cNvPr id="18" name="Straight Connector">
            <a:extLst>
              <a:ext uri="{FF2B5EF4-FFF2-40B4-BE49-F238E27FC236}">
                <a16:creationId xmlns:a16="http://schemas.microsoft.com/office/drawing/2014/main" id="{5F6F005A-0031-E749-9351-4230E15828CC}"/>
              </a:ext>
            </a:extLst>
          </p:cNvPr>
          <p:cNvCxnSpPr>
            <a:cxnSpLocks/>
          </p:cNvCxnSpPr>
          <p:nvPr/>
        </p:nvCxnSpPr>
        <p:spPr>
          <a:xfrm>
            <a:off x="0" y="3285725"/>
            <a:ext cx="12192000" cy="0"/>
          </a:xfrm>
          <a:prstGeom prst="line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4C5C3E6E-61A7-4541-B85D-4156B639722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95325" y="2421725"/>
            <a:ext cx="1622637" cy="1728000"/>
          </a:xfrm>
          <a:custGeom>
            <a:avLst/>
            <a:gdLst>
              <a:gd name="connsiteX0" fmla="*/ 0 w 1697807"/>
              <a:gd name="connsiteY0" fmla="*/ 0 h 1808051"/>
              <a:gd name="connsiteX1" fmla="*/ 1697807 w 1697807"/>
              <a:gd name="connsiteY1" fmla="*/ 113045 h 1808051"/>
              <a:gd name="connsiteX2" fmla="*/ 1697807 w 1697807"/>
              <a:gd name="connsiteY2" fmla="*/ 1695006 h 1808051"/>
              <a:gd name="connsiteX3" fmla="*/ 0 w 1697807"/>
              <a:gd name="connsiteY3" fmla="*/ 1808051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807" h="1808051">
                <a:moveTo>
                  <a:pt x="0" y="0"/>
                </a:moveTo>
                <a:lnTo>
                  <a:pt x="1697807" y="113045"/>
                </a:lnTo>
                <a:lnTo>
                  <a:pt x="1697807" y="1695006"/>
                </a:lnTo>
                <a:lnTo>
                  <a:pt x="0" y="1808051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EE7F1A4-A4A2-B548-8011-92C1FC3EC0D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2531068" y="2421725"/>
            <a:ext cx="1622637" cy="1728000"/>
          </a:xfrm>
          <a:custGeom>
            <a:avLst/>
            <a:gdLst>
              <a:gd name="connsiteX0" fmla="*/ 1697807 w 1697807"/>
              <a:gd name="connsiteY0" fmla="*/ 0 h 1808051"/>
              <a:gd name="connsiteX1" fmla="*/ 1697807 w 1697807"/>
              <a:gd name="connsiteY1" fmla="*/ 1808051 h 1808051"/>
              <a:gd name="connsiteX2" fmla="*/ 0 w 1697807"/>
              <a:gd name="connsiteY2" fmla="*/ 1695006 h 1808051"/>
              <a:gd name="connsiteX3" fmla="*/ 0 w 1697807"/>
              <a:gd name="connsiteY3" fmla="*/ 113045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807" h="1808051">
                <a:moveTo>
                  <a:pt x="1697807" y="0"/>
                </a:moveTo>
                <a:lnTo>
                  <a:pt x="1697807" y="1808051"/>
                </a:lnTo>
                <a:lnTo>
                  <a:pt x="0" y="1695006"/>
                </a:lnTo>
                <a:lnTo>
                  <a:pt x="0" y="113045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9D0E991A-04B6-3F4F-A38A-1CFA66E9985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4366811" y="2421725"/>
            <a:ext cx="1622637" cy="1728000"/>
          </a:xfrm>
          <a:custGeom>
            <a:avLst/>
            <a:gdLst>
              <a:gd name="connsiteX0" fmla="*/ 0 w 1697807"/>
              <a:gd name="connsiteY0" fmla="*/ 0 h 1808051"/>
              <a:gd name="connsiteX1" fmla="*/ 1697807 w 1697807"/>
              <a:gd name="connsiteY1" fmla="*/ 113045 h 1808051"/>
              <a:gd name="connsiteX2" fmla="*/ 1697807 w 1697807"/>
              <a:gd name="connsiteY2" fmla="*/ 1695006 h 1808051"/>
              <a:gd name="connsiteX3" fmla="*/ 0 w 1697807"/>
              <a:gd name="connsiteY3" fmla="*/ 1808051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807" h="1808051">
                <a:moveTo>
                  <a:pt x="0" y="0"/>
                </a:moveTo>
                <a:lnTo>
                  <a:pt x="1697807" y="113045"/>
                </a:lnTo>
                <a:lnTo>
                  <a:pt x="1697807" y="1695006"/>
                </a:lnTo>
                <a:lnTo>
                  <a:pt x="0" y="1808051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1E2E54B2-0DAC-614E-BC2B-510A46E0EAC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202554" y="2421725"/>
            <a:ext cx="1622637" cy="1728000"/>
          </a:xfrm>
          <a:custGeom>
            <a:avLst/>
            <a:gdLst>
              <a:gd name="connsiteX0" fmla="*/ 1697807 w 1697807"/>
              <a:gd name="connsiteY0" fmla="*/ 0 h 1808051"/>
              <a:gd name="connsiteX1" fmla="*/ 1697807 w 1697807"/>
              <a:gd name="connsiteY1" fmla="*/ 1808051 h 1808051"/>
              <a:gd name="connsiteX2" fmla="*/ 0 w 1697807"/>
              <a:gd name="connsiteY2" fmla="*/ 1695006 h 1808051"/>
              <a:gd name="connsiteX3" fmla="*/ 0 w 1697807"/>
              <a:gd name="connsiteY3" fmla="*/ 113045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807" h="1808051">
                <a:moveTo>
                  <a:pt x="1697807" y="0"/>
                </a:moveTo>
                <a:lnTo>
                  <a:pt x="1697807" y="1808051"/>
                </a:lnTo>
                <a:lnTo>
                  <a:pt x="0" y="1695006"/>
                </a:lnTo>
                <a:lnTo>
                  <a:pt x="0" y="113045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EBA964A7-C906-2242-BCBE-FC99122BC907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038297" y="2421725"/>
            <a:ext cx="1622637" cy="1728000"/>
          </a:xfrm>
          <a:custGeom>
            <a:avLst/>
            <a:gdLst>
              <a:gd name="connsiteX0" fmla="*/ 0 w 1697807"/>
              <a:gd name="connsiteY0" fmla="*/ 0 h 1808051"/>
              <a:gd name="connsiteX1" fmla="*/ 1697807 w 1697807"/>
              <a:gd name="connsiteY1" fmla="*/ 113045 h 1808051"/>
              <a:gd name="connsiteX2" fmla="*/ 1697807 w 1697807"/>
              <a:gd name="connsiteY2" fmla="*/ 1695006 h 1808051"/>
              <a:gd name="connsiteX3" fmla="*/ 0 w 1697807"/>
              <a:gd name="connsiteY3" fmla="*/ 1808051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807" h="1808051">
                <a:moveTo>
                  <a:pt x="0" y="0"/>
                </a:moveTo>
                <a:lnTo>
                  <a:pt x="1697807" y="113045"/>
                </a:lnTo>
                <a:lnTo>
                  <a:pt x="1697807" y="1695006"/>
                </a:lnTo>
                <a:lnTo>
                  <a:pt x="0" y="1808051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EC44257C-0B18-F340-BAD3-AE0D59F614DC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874038" y="2421725"/>
            <a:ext cx="1622637" cy="1728000"/>
          </a:xfrm>
          <a:custGeom>
            <a:avLst/>
            <a:gdLst>
              <a:gd name="connsiteX0" fmla="*/ 1697807 w 1697807"/>
              <a:gd name="connsiteY0" fmla="*/ 0 h 1808051"/>
              <a:gd name="connsiteX1" fmla="*/ 1697807 w 1697807"/>
              <a:gd name="connsiteY1" fmla="*/ 1808051 h 1808051"/>
              <a:gd name="connsiteX2" fmla="*/ 0 w 1697807"/>
              <a:gd name="connsiteY2" fmla="*/ 1695006 h 1808051"/>
              <a:gd name="connsiteX3" fmla="*/ 0 w 1697807"/>
              <a:gd name="connsiteY3" fmla="*/ 113045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807" h="1808051">
                <a:moveTo>
                  <a:pt x="1697807" y="0"/>
                </a:moveTo>
                <a:lnTo>
                  <a:pt x="1697807" y="1808051"/>
                </a:lnTo>
                <a:lnTo>
                  <a:pt x="0" y="1695006"/>
                </a:lnTo>
                <a:lnTo>
                  <a:pt x="0" y="113045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043D2213-FBD8-3548-9EB6-5FD7D6F149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2676" y="4262354"/>
            <a:ext cx="1623600" cy="578680"/>
          </a:xfrm>
          <a:noFill/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tx2"/>
                </a:solidFill>
                <a:latin typeface="+mj-lt"/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Naam </a:t>
            </a:r>
            <a:br>
              <a:rPr lang="nl-NL" noProof="0"/>
            </a:br>
            <a:r>
              <a:rPr lang="nl-NL" noProof="0"/>
              <a:t>Achternaam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B7998B5-F6B7-7C4E-9182-D974FA0A45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2676" y="4841034"/>
            <a:ext cx="1623600" cy="504824"/>
          </a:xfrm>
          <a:noFill/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accent2"/>
                </a:solidFill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Functie/</a:t>
            </a:r>
            <a:br>
              <a:rPr lang="nl-NL" noProof="0"/>
            </a:br>
            <a:r>
              <a:rPr lang="nl-NL" noProof="0"/>
              <a:t>Titel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14EB2BE-DC82-D249-A895-7776F3A689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28756" y="4262354"/>
            <a:ext cx="1623600" cy="578680"/>
          </a:xfrm>
          <a:noFill/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tx2"/>
                </a:solidFill>
                <a:latin typeface="+mj-lt"/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Naam </a:t>
            </a:r>
            <a:br>
              <a:rPr lang="nl-NL" noProof="0"/>
            </a:br>
            <a:r>
              <a:rPr lang="nl-NL" noProof="0"/>
              <a:t>Achternaam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613D555-DBDF-DB42-9720-B1AF7E9BC11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28419" y="4841034"/>
            <a:ext cx="1623600" cy="504824"/>
          </a:xfrm>
          <a:noFill/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accent2"/>
                </a:solidFill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Functie/</a:t>
            </a:r>
            <a:br>
              <a:rPr lang="nl-NL" noProof="0"/>
            </a:br>
            <a:r>
              <a:rPr lang="nl-NL" noProof="0"/>
              <a:t>Titel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531BEA1C-418D-F14B-AE96-0476B1B1FD0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364836" y="4262354"/>
            <a:ext cx="1623600" cy="578680"/>
          </a:xfrm>
          <a:noFill/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tx2"/>
                </a:solidFill>
                <a:latin typeface="+mj-lt"/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Naam </a:t>
            </a:r>
            <a:br>
              <a:rPr lang="nl-NL" noProof="0"/>
            </a:br>
            <a:r>
              <a:rPr lang="nl-NL" noProof="0"/>
              <a:t>Achternaam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467428F-5296-5648-BE2A-8F61D0686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64162" y="4841034"/>
            <a:ext cx="1623600" cy="504824"/>
          </a:xfrm>
          <a:noFill/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accent2"/>
                </a:solidFill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Functie/</a:t>
            </a:r>
            <a:br>
              <a:rPr lang="nl-NL" noProof="0"/>
            </a:br>
            <a:r>
              <a:rPr lang="nl-NL" noProof="0"/>
              <a:t>Titel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94739E5-8EA2-3744-BF53-27C8C88AAE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0916" y="4262354"/>
            <a:ext cx="1623600" cy="578680"/>
          </a:xfrm>
          <a:noFill/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tx2"/>
                </a:solidFill>
                <a:latin typeface="+mj-lt"/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Naam </a:t>
            </a:r>
            <a:br>
              <a:rPr lang="nl-NL" noProof="0"/>
            </a:br>
            <a:r>
              <a:rPr lang="nl-NL" noProof="0"/>
              <a:t>Achternaam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25FAE68F-43F5-024D-8151-375AA9E730F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99905" y="4841034"/>
            <a:ext cx="1623600" cy="504824"/>
          </a:xfrm>
          <a:noFill/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accent2"/>
                </a:solidFill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Functie/</a:t>
            </a:r>
            <a:br>
              <a:rPr lang="nl-NL" noProof="0"/>
            </a:br>
            <a:r>
              <a:rPr lang="nl-NL" noProof="0"/>
              <a:t>Titel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B6B67F4A-ADED-6147-B67E-9FE3D301EE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36996" y="4262354"/>
            <a:ext cx="1623600" cy="578680"/>
          </a:xfrm>
          <a:noFill/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tx2"/>
                </a:solidFill>
                <a:latin typeface="+mj-lt"/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Naam </a:t>
            </a:r>
            <a:br>
              <a:rPr lang="nl-NL" noProof="0"/>
            </a:br>
            <a:r>
              <a:rPr lang="nl-NL" noProof="0"/>
              <a:t>Achternaam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026584B-1A03-0541-86E2-A2CA557BD7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35648" y="4841034"/>
            <a:ext cx="1623600" cy="504824"/>
          </a:xfrm>
          <a:noFill/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accent2"/>
                </a:solidFill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Functie/</a:t>
            </a:r>
            <a:br>
              <a:rPr lang="nl-NL" noProof="0"/>
            </a:br>
            <a:r>
              <a:rPr lang="nl-NL" noProof="0"/>
              <a:t>Titel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77C68EAF-944B-4B44-8863-F0999D481C1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873075" y="4262354"/>
            <a:ext cx="1623600" cy="578680"/>
          </a:xfrm>
          <a:noFill/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tx2"/>
                </a:solidFill>
                <a:latin typeface="+mj-lt"/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Naam </a:t>
            </a:r>
            <a:br>
              <a:rPr lang="nl-NL" noProof="0"/>
            </a:br>
            <a:r>
              <a:rPr lang="nl-NL" noProof="0"/>
              <a:t>Achternaam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85E03226-A274-0641-BEDE-1FBDC84E3E8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73075" y="4841034"/>
            <a:ext cx="1623600" cy="504824"/>
          </a:xfrm>
          <a:noFill/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accent2"/>
                </a:solidFill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Functie/</a:t>
            </a:r>
            <a:br>
              <a:rPr lang="nl-NL" noProof="0"/>
            </a:br>
            <a:r>
              <a:rPr lang="nl-NL" noProof="0"/>
              <a:t>Titel</a:t>
            </a:r>
          </a:p>
        </p:txBody>
      </p:sp>
      <p:sp>
        <p:nvSpPr>
          <p:cNvPr id="33" name="Text Placeholder">
            <a:extLst>
              <a:ext uri="{FF2B5EF4-FFF2-40B4-BE49-F238E27FC236}">
                <a16:creationId xmlns:a16="http://schemas.microsoft.com/office/drawing/2014/main" id="{FB1E79E8-E870-174C-A52F-F660F8A72C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5324" y="1160463"/>
            <a:ext cx="10801352" cy="415074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A0B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150AE532-FE24-854B-98A2-489317AF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34" name="Navigator ">
            <a:extLst>
              <a:ext uri="{FF2B5EF4-FFF2-40B4-BE49-F238E27FC236}">
                <a16:creationId xmlns:a16="http://schemas.microsoft.com/office/drawing/2014/main" id="{FB3605E6-60F5-4140-9724-E5D6AB1CAFD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1460748" y="0"/>
            <a:ext cx="731252" cy="549331"/>
          </a:xfrm>
          <a:custGeom>
            <a:avLst/>
            <a:gdLst>
              <a:gd name="connsiteX0" fmla="*/ 0 w 731252"/>
              <a:gd name="connsiteY0" fmla="*/ 0 h 549331"/>
              <a:gd name="connsiteX1" fmla="*/ 731252 w 731252"/>
              <a:gd name="connsiteY1" fmla="*/ 0 h 549331"/>
              <a:gd name="connsiteX2" fmla="*/ 731252 w 731252"/>
              <a:gd name="connsiteY2" fmla="*/ 502853 h 549331"/>
              <a:gd name="connsiteX3" fmla="*/ 34317 w 731252"/>
              <a:gd name="connsiteY3" fmla="*/ 549331 h 5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52" h="549331">
                <a:moveTo>
                  <a:pt x="0" y="0"/>
                </a:moveTo>
                <a:lnTo>
                  <a:pt x="731252" y="0"/>
                </a:lnTo>
                <a:lnTo>
                  <a:pt x="731252" y="502853"/>
                </a:lnTo>
                <a:lnTo>
                  <a:pt x="34317" y="549331"/>
                </a:lnTo>
                <a:close/>
              </a:path>
            </a:pathLst>
          </a:custGeom>
          <a:solidFill>
            <a:srgbClr val="66D0E1"/>
          </a:solidFill>
        </p:spPr>
        <p:txBody>
          <a:bodyPr wrap="square">
            <a:noAutofit/>
          </a:bodyPr>
          <a:lstStyle>
            <a:lvl1pPr marL="4763" indent="0">
              <a:buNone/>
              <a:defRPr sz="100"/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35" name="Navigator Nr">
            <a:extLst>
              <a:ext uri="{FF2B5EF4-FFF2-40B4-BE49-F238E27FC236}">
                <a16:creationId xmlns:a16="http://schemas.microsoft.com/office/drawing/2014/main" id="{8CADF209-C93E-6745-B5CD-C20985F217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534775" y="66675"/>
            <a:ext cx="540000" cy="360000"/>
          </a:xfrm>
        </p:spPr>
        <p:txBody>
          <a:bodyPr>
            <a:noAutofit/>
          </a:bodyPr>
          <a:lstStyle>
            <a:lvl1pPr marL="4763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4024839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am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">
            <a:extLst>
              <a:ext uri="{FF2B5EF4-FFF2-40B4-BE49-F238E27FC236}">
                <a16:creationId xmlns:a16="http://schemas.microsoft.com/office/drawing/2014/main" id="{750D5CC6-D535-F347-A49C-52CD3299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99AF-EE23-4455-89DC-485664AFFEC2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88A584F-A687-EF4B-B1E9-481E71F6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C80AE3E-0A99-6C48-B837-AB309333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6A55-0EC6-514C-878B-AE71BC713E18}" type="slidenum">
              <a:rPr lang="nl-NL" noProof="0" smtClean="0"/>
              <a:pPr/>
              <a:t>‹#›</a:t>
            </a:fld>
            <a:endParaRPr lang="nl-NL" noProof="0"/>
          </a:p>
        </p:txBody>
      </p:sp>
      <p:cxnSp>
        <p:nvCxnSpPr>
          <p:cNvPr id="18" name="Straight Connector 1">
            <a:extLst>
              <a:ext uri="{FF2B5EF4-FFF2-40B4-BE49-F238E27FC236}">
                <a16:creationId xmlns:a16="http://schemas.microsoft.com/office/drawing/2014/main" id="{5F6F005A-0031-E749-9351-4230E15828CC}"/>
              </a:ext>
            </a:extLst>
          </p:cNvPr>
          <p:cNvCxnSpPr>
            <a:cxnSpLocks/>
          </p:cNvCxnSpPr>
          <p:nvPr/>
        </p:nvCxnSpPr>
        <p:spPr>
          <a:xfrm>
            <a:off x="0" y="2161677"/>
            <a:ext cx="12192000" cy="0"/>
          </a:xfrm>
          <a:prstGeom prst="line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">
            <a:extLst>
              <a:ext uri="{FF2B5EF4-FFF2-40B4-BE49-F238E27FC236}">
                <a16:creationId xmlns:a16="http://schemas.microsoft.com/office/drawing/2014/main" id="{B9ECA444-E0CE-504A-B843-B459D45DD5F9}"/>
              </a:ext>
            </a:extLst>
          </p:cNvPr>
          <p:cNvCxnSpPr>
            <a:cxnSpLocks/>
          </p:cNvCxnSpPr>
          <p:nvPr/>
        </p:nvCxnSpPr>
        <p:spPr>
          <a:xfrm>
            <a:off x="2649" y="4692579"/>
            <a:ext cx="12192000" cy="0"/>
          </a:xfrm>
          <a:prstGeom prst="line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4C5C3E6E-61A7-4541-B85D-4156B639722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95325" y="1297677"/>
            <a:ext cx="1622637" cy="1728000"/>
          </a:xfrm>
          <a:custGeom>
            <a:avLst/>
            <a:gdLst>
              <a:gd name="connsiteX0" fmla="*/ 0 w 1697807"/>
              <a:gd name="connsiteY0" fmla="*/ 0 h 1808051"/>
              <a:gd name="connsiteX1" fmla="*/ 1697807 w 1697807"/>
              <a:gd name="connsiteY1" fmla="*/ 113045 h 1808051"/>
              <a:gd name="connsiteX2" fmla="*/ 1697807 w 1697807"/>
              <a:gd name="connsiteY2" fmla="*/ 1695006 h 1808051"/>
              <a:gd name="connsiteX3" fmla="*/ 0 w 1697807"/>
              <a:gd name="connsiteY3" fmla="*/ 1808051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807" h="1808051">
                <a:moveTo>
                  <a:pt x="0" y="0"/>
                </a:moveTo>
                <a:lnTo>
                  <a:pt x="1697807" y="113045"/>
                </a:lnTo>
                <a:lnTo>
                  <a:pt x="1697807" y="1695006"/>
                </a:lnTo>
                <a:lnTo>
                  <a:pt x="0" y="1808051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EE7F1A4-A4A2-B548-8011-92C1FC3EC0D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2531068" y="1297677"/>
            <a:ext cx="1622637" cy="1728000"/>
          </a:xfrm>
          <a:custGeom>
            <a:avLst/>
            <a:gdLst>
              <a:gd name="connsiteX0" fmla="*/ 1697807 w 1697807"/>
              <a:gd name="connsiteY0" fmla="*/ 0 h 1808051"/>
              <a:gd name="connsiteX1" fmla="*/ 1697807 w 1697807"/>
              <a:gd name="connsiteY1" fmla="*/ 1808051 h 1808051"/>
              <a:gd name="connsiteX2" fmla="*/ 0 w 1697807"/>
              <a:gd name="connsiteY2" fmla="*/ 1695006 h 1808051"/>
              <a:gd name="connsiteX3" fmla="*/ 0 w 1697807"/>
              <a:gd name="connsiteY3" fmla="*/ 113045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807" h="1808051">
                <a:moveTo>
                  <a:pt x="1697807" y="0"/>
                </a:moveTo>
                <a:lnTo>
                  <a:pt x="1697807" y="1808051"/>
                </a:lnTo>
                <a:lnTo>
                  <a:pt x="0" y="1695006"/>
                </a:lnTo>
                <a:lnTo>
                  <a:pt x="0" y="113045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9D0E991A-04B6-3F4F-A38A-1CFA66E9985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4366811" y="1297677"/>
            <a:ext cx="1622637" cy="1728000"/>
          </a:xfrm>
          <a:custGeom>
            <a:avLst/>
            <a:gdLst>
              <a:gd name="connsiteX0" fmla="*/ 0 w 1697807"/>
              <a:gd name="connsiteY0" fmla="*/ 0 h 1808051"/>
              <a:gd name="connsiteX1" fmla="*/ 1697807 w 1697807"/>
              <a:gd name="connsiteY1" fmla="*/ 113045 h 1808051"/>
              <a:gd name="connsiteX2" fmla="*/ 1697807 w 1697807"/>
              <a:gd name="connsiteY2" fmla="*/ 1695006 h 1808051"/>
              <a:gd name="connsiteX3" fmla="*/ 0 w 1697807"/>
              <a:gd name="connsiteY3" fmla="*/ 1808051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807" h="1808051">
                <a:moveTo>
                  <a:pt x="0" y="0"/>
                </a:moveTo>
                <a:lnTo>
                  <a:pt x="1697807" y="113045"/>
                </a:lnTo>
                <a:lnTo>
                  <a:pt x="1697807" y="1695006"/>
                </a:lnTo>
                <a:lnTo>
                  <a:pt x="0" y="1808051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1E2E54B2-0DAC-614E-BC2B-510A46E0EAC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202554" y="1297677"/>
            <a:ext cx="1622637" cy="1728000"/>
          </a:xfrm>
          <a:custGeom>
            <a:avLst/>
            <a:gdLst>
              <a:gd name="connsiteX0" fmla="*/ 1697807 w 1697807"/>
              <a:gd name="connsiteY0" fmla="*/ 0 h 1808051"/>
              <a:gd name="connsiteX1" fmla="*/ 1697807 w 1697807"/>
              <a:gd name="connsiteY1" fmla="*/ 1808051 h 1808051"/>
              <a:gd name="connsiteX2" fmla="*/ 0 w 1697807"/>
              <a:gd name="connsiteY2" fmla="*/ 1695006 h 1808051"/>
              <a:gd name="connsiteX3" fmla="*/ 0 w 1697807"/>
              <a:gd name="connsiteY3" fmla="*/ 113045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807" h="1808051">
                <a:moveTo>
                  <a:pt x="1697807" y="0"/>
                </a:moveTo>
                <a:lnTo>
                  <a:pt x="1697807" y="1808051"/>
                </a:lnTo>
                <a:lnTo>
                  <a:pt x="0" y="1695006"/>
                </a:lnTo>
                <a:lnTo>
                  <a:pt x="0" y="113045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EBA964A7-C906-2242-BCBE-FC99122BC907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038297" y="1297677"/>
            <a:ext cx="1622637" cy="1728000"/>
          </a:xfrm>
          <a:custGeom>
            <a:avLst/>
            <a:gdLst>
              <a:gd name="connsiteX0" fmla="*/ 0 w 1697807"/>
              <a:gd name="connsiteY0" fmla="*/ 0 h 1808051"/>
              <a:gd name="connsiteX1" fmla="*/ 1697807 w 1697807"/>
              <a:gd name="connsiteY1" fmla="*/ 113045 h 1808051"/>
              <a:gd name="connsiteX2" fmla="*/ 1697807 w 1697807"/>
              <a:gd name="connsiteY2" fmla="*/ 1695006 h 1808051"/>
              <a:gd name="connsiteX3" fmla="*/ 0 w 1697807"/>
              <a:gd name="connsiteY3" fmla="*/ 1808051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807" h="1808051">
                <a:moveTo>
                  <a:pt x="0" y="0"/>
                </a:moveTo>
                <a:lnTo>
                  <a:pt x="1697807" y="113045"/>
                </a:lnTo>
                <a:lnTo>
                  <a:pt x="1697807" y="1695006"/>
                </a:lnTo>
                <a:lnTo>
                  <a:pt x="0" y="1808051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EC44257C-0B18-F340-BAD3-AE0D59F614DC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874038" y="1297677"/>
            <a:ext cx="1622637" cy="1728000"/>
          </a:xfrm>
          <a:custGeom>
            <a:avLst/>
            <a:gdLst>
              <a:gd name="connsiteX0" fmla="*/ 1697807 w 1697807"/>
              <a:gd name="connsiteY0" fmla="*/ 0 h 1808051"/>
              <a:gd name="connsiteX1" fmla="*/ 1697807 w 1697807"/>
              <a:gd name="connsiteY1" fmla="*/ 1808051 h 1808051"/>
              <a:gd name="connsiteX2" fmla="*/ 0 w 1697807"/>
              <a:gd name="connsiteY2" fmla="*/ 1695006 h 1808051"/>
              <a:gd name="connsiteX3" fmla="*/ 0 w 1697807"/>
              <a:gd name="connsiteY3" fmla="*/ 113045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807" h="1808051">
                <a:moveTo>
                  <a:pt x="1697807" y="0"/>
                </a:moveTo>
                <a:lnTo>
                  <a:pt x="1697807" y="1808051"/>
                </a:lnTo>
                <a:lnTo>
                  <a:pt x="0" y="1695006"/>
                </a:lnTo>
                <a:lnTo>
                  <a:pt x="0" y="113045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3EC376FD-BB4E-8042-AD9C-0A63A4810F9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97974" y="3828579"/>
            <a:ext cx="1622637" cy="1728000"/>
          </a:xfrm>
          <a:custGeom>
            <a:avLst/>
            <a:gdLst>
              <a:gd name="connsiteX0" fmla="*/ 1697807 w 1697807"/>
              <a:gd name="connsiteY0" fmla="*/ 0 h 1808051"/>
              <a:gd name="connsiteX1" fmla="*/ 1697807 w 1697807"/>
              <a:gd name="connsiteY1" fmla="*/ 1808051 h 1808051"/>
              <a:gd name="connsiteX2" fmla="*/ 0 w 1697807"/>
              <a:gd name="connsiteY2" fmla="*/ 1695006 h 1808051"/>
              <a:gd name="connsiteX3" fmla="*/ 0 w 1697807"/>
              <a:gd name="connsiteY3" fmla="*/ 113045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807" h="1808051">
                <a:moveTo>
                  <a:pt x="1697807" y="0"/>
                </a:moveTo>
                <a:lnTo>
                  <a:pt x="1697807" y="1808051"/>
                </a:lnTo>
                <a:lnTo>
                  <a:pt x="0" y="1695006"/>
                </a:lnTo>
                <a:lnTo>
                  <a:pt x="0" y="113045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9B6C0220-223E-174C-BF53-E31F73C7133B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2533717" y="3828579"/>
            <a:ext cx="1622637" cy="1728000"/>
          </a:xfrm>
          <a:custGeom>
            <a:avLst/>
            <a:gdLst>
              <a:gd name="connsiteX0" fmla="*/ 0 w 1697807"/>
              <a:gd name="connsiteY0" fmla="*/ 0 h 1808051"/>
              <a:gd name="connsiteX1" fmla="*/ 1697807 w 1697807"/>
              <a:gd name="connsiteY1" fmla="*/ 113045 h 1808051"/>
              <a:gd name="connsiteX2" fmla="*/ 1697807 w 1697807"/>
              <a:gd name="connsiteY2" fmla="*/ 1695006 h 1808051"/>
              <a:gd name="connsiteX3" fmla="*/ 0 w 1697807"/>
              <a:gd name="connsiteY3" fmla="*/ 1808051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807" h="1808051">
                <a:moveTo>
                  <a:pt x="0" y="0"/>
                </a:moveTo>
                <a:lnTo>
                  <a:pt x="1697807" y="113045"/>
                </a:lnTo>
                <a:lnTo>
                  <a:pt x="1697807" y="1695006"/>
                </a:lnTo>
                <a:lnTo>
                  <a:pt x="0" y="1808051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6FC32FB4-94A2-384A-8FA8-475EC1993CBD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369460" y="3828579"/>
            <a:ext cx="1622637" cy="1728000"/>
          </a:xfrm>
          <a:custGeom>
            <a:avLst/>
            <a:gdLst>
              <a:gd name="connsiteX0" fmla="*/ 1697807 w 1697807"/>
              <a:gd name="connsiteY0" fmla="*/ 0 h 1808051"/>
              <a:gd name="connsiteX1" fmla="*/ 1697807 w 1697807"/>
              <a:gd name="connsiteY1" fmla="*/ 1808051 h 1808051"/>
              <a:gd name="connsiteX2" fmla="*/ 0 w 1697807"/>
              <a:gd name="connsiteY2" fmla="*/ 1695006 h 1808051"/>
              <a:gd name="connsiteX3" fmla="*/ 0 w 1697807"/>
              <a:gd name="connsiteY3" fmla="*/ 113045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807" h="1808051">
                <a:moveTo>
                  <a:pt x="1697807" y="0"/>
                </a:moveTo>
                <a:lnTo>
                  <a:pt x="1697807" y="1808051"/>
                </a:lnTo>
                <a:lnTo>
                  <a:pt x="0" y="1695006"/>
                </a:lnTo>
                <a:lnTo>
                  <a:pt x="0" y="113045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15E5F727-83D5-774B-875F-FADB7DB46573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6205203" y="3828579"/>
            <a:ext cx="1622637" cy="1728000"/>
          </a:xfrm>
          <a:custGeom>
            <a:avLst/>
            <a:gdLst>
              <a:gd name="connsiteX0" fmla="*/ 0 w 1697807"/>
              <a:gd name="connsiteY0" fmla="*/ 0 h 1808051"/>
              <a:gd name="connsiteX1" fmla="*/ 1697807 w 1697807"/>
              <a:gd name="connsiteY1" fmla="*/ 113045 h 1808051"/>
              <a:gd name="connsiteX2" fmla="*/ 1697807 w 1697807"/>
              <a:gd name="connsiteY2" fmla="*/ 1695006 h 1808051"/>
              <a:gd name="connsiteX3" fmla="*/ 0 w 1697807"/>
              <a:gd name="connsiteY3" fmla="*/ 1808051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807" h="1808051">
                <a:moveTo>
                  <a:pt x="0" y="0"/>
                </a:moveTo>
                <a:lnTo>
                  <a:pt x="1697807" y="113045"/>
                </a:lnTo>
                <a:lnTo>
                  <a:pt x="1697807" y="1695006"/>
                </a:lnTo>
                <a:lnTo>
                  <a:pt x="0" y="1808051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C930DC4A-DD8F-8946-A45B-949C725D11E4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8040946" y="3828579"/>
            <a:ext cx="1622637" cy="1728000"/>
          </a:xfrm>
          <a:custGeom>
            <a:avLst/>
            <a:gdLst>
              <a:gd name="connsiteX0" fmla="*/ 1697807 w 1697807"/>
              <a:gd name="connsiteY0" fmla="*/ 0 h 1808051"/>
              <a:gd name="connsiteX1" fmla="*/ 1697807 w 1697807"/>
              <a:gd name="connsiteY1" fmla="*/ 1808051 h 1808051"/>
              <a:gd name="connsiteX2" fmla="*/ 0 w 1697807"/>
              <a:gd name="connsiteY2" fmla="*/ 1695006 h 1808051"/>
              <a:gd name="connsiteX3" fmla="*/ 0 w 1697807"/>
              <a:gd name="connsiteY3" fmla="*/ 113045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807" h="1808051">
                <a:moveTo>
                  <a:pt x="1697807" y="0"/>
                </a:moveTo>
                <a:lnTo>
                  <a:pt x="1697807" y="1808051"/>
                </a:lnTo>
                <a:lnTo>
                  <a:pt x="0" y="1695006"/>
                </a:lnTo>
                <a:lnTo>
                  <a:pt x="0" y="113045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27" name="Picture placeholder 12">
            <a:extLst>
              <a:ext uri="{FF2B5EF4-FFF2-40B4-BE49-F238E27FC236}">
                <a16:creationId xmlns:a16="http://schemas.microsoft.com/office/drawing/2014/main" id="{F22FB685-BFD6-C84F-BE01-A316A13A331E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9876687" y="3828579"/>
            <a:ext cx="1622637" cy="1728000"/>
          </a:xfrm>
          <a:custGeom>
            <a:avLst/>
            <a:gdLst>
              <a:gd name="connsiteX0" fmla="*/ 0 w 1697807"/>
              <a:gd name="connsiteY0" fmla="*/ 0 h 1808051"/>
              <a:gd name="connsiteX1" fmla="*/ 1697807 w 1697807"/>
              <a:gd name="connsiteY1" fmla="*/ 113045 h 1808051"/>
              <a:gd name="connsiteX2" fmla="*/ 1697807 w 1697807"/>
              <a:gd name="connsiteY2" fmla="*/ 1695006 h 1808051"/>
              <a:gd name="connsiteX3" fmla="*/ 0 w 1697807"/>
              <a:gd name="connsiteY3" fmla="*/ 1808051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807" h="1808051">
                <a:moveTo>
                  <a:pt x="0" y="0"/>
                </a:moveTo>
                <a:lnTo>
                  <a:pt x="1697807" y="113045"/>
                </a:lnTo>
                <a:lnTo>
                  <a:pt x="1697807" y="1695006"/>
                </a:lnTo>
                <a:lnTo>
                  <a:pt x="0" y="1808051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8D6C20A4-DA6E-3D4D-9A65-F6A12816293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5325" y="3034184"/>
            <a:ext cx="1623600" cy="360000"/>
          </a:xfrm>
          <a:noFill/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1">
                <a:solidFill>
                  <a:schemeClr val="tx2"/>
                </a:solidFill>
                <a:latin typeface="+mj-lt"/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Naam </a:t>
            </a:r>
            <a:br>
              <a:rPr lang="nl-NL" noProof="0"/>
            </a:br>
            <a:r>
              <a:rPr lang="nl-NL" noProof="0"/>
              <a:t>Achternaam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09AE499A-6468-B24C-8908-475EC1E3EF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5325" y="3400235"/>
            <a:ext cx="1623600" cy="336938"/>
          </a:xfrm>
          <a:noFill/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 b="0">
                <a:solidFill>
                  <a:schemeClr val="accent2"/>
                </a:solidFill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Functie/</a:t>
            </a:r>
            <a:br>
              <a:rPr lang="nl-NL" noProof="0"/>
            </a:br>
            <a:r>
              <a:rPr lang="nl-NL" noProof="0"/>
              <a:t>Titel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67AC4331-4A91-B44B-8B66-89ECF167566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31068" y="3034184"/>
            <a:ext cx="1623600" cy="360000"/>
          </a:xfrm>
          <a:noFill/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1">
                <a:solidFill>
                  <a:schemeClr val="tx2"/>
                </a:solidFill>
                <a:latin typeface="+mj-lt"/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Naam </a:t>
            </a:r>
            <a:br>
              <a:rPr lang="nl-NL" noProof="0"/>
            </a:br>
            <a:r>
              <a:rPr lang="nl-NL" noProof="0"/>
              <a:t>Achternaam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BEE6301E-9880-AE4D-91B1-177F34A1B3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531068" y="3400235"/>
            <a:ext cx="1623600" cy="336938"/>
          </a:xfrm>
          <a:noFill/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 b="0">
                <a:solidFill>
                  <a:schemeClr val="accent2"/>
                </a:solidFill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Functie/</a:t>
            </a:r>
            <a:br>
              <a:rPr lang="nl-NL" noProof="0"/>
            </a:br>
            <a:r>
              <a:rPr lang="nl-NL" noProof="0"/>
              <a:t>Titel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A6E0615F-78D7-E841-85B5-1E361CB8AA7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366811" y="3034184"/>
            <a:ext cx="1623600" cy="360000"/>
          </a:xfrm>
          <a:noFill/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1">
                <a:solidFill>
                  <a:schemeClr val="tx2"/>
                </a:solidFill>
                <a:latin typeface="+mj-lt"/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Naam </a:t>
            </a:r>
            <a:br>
              <a:rPr lang="nl-NL" noProof="0"/>
            </a:br>
            <a:r>
              <a:rPr lang="nl-NL" noProof="0"/>
              <a:t>Achternaam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EDA6193B-3E3E-C94E-99AB-C5D0547D5E7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366811" y="3400235"/>
            <a:ext cx="1623600" cy="336938"/>
          </a:xfrm>
          <a:noFill/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 b="0">
                <a:solidFill>
                  <a:schemeClr val="accent2"/>
                </a:solidFill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Functie/</a:t>
            </a:r>
            <a:br>
              <a:rPr lang="nl-NL" noProof="0"/>
            </a:br>
            <a:r>
              <a:rPr lang="nl-NL" noProof="0"/>
              <a:t>Titel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9883B353-6AC4-0D4D-9467-2907303D4F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02554" y="3034184"/>
            <a:ext cx="1623600" cy="360000"/>
          </a:xfrm>
          <a:noFill/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1">
                <a:solidFill>
                  <a:schemeClr val="tx2"/>
                </a:solidFill>
                <a:latin typeface="+mj-lt"/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Naam </a:t>
            </a:r>
            <a:br>
              <a:rPr lang="nl-NL" noProof="0"/>
            </a:br>
            <a:r>
              <a:rPr lang="nl-NL" noProof="0"/>
              <a:t>Achternaam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CA6D5510-755D-A14F-9BF8-21EB94CBBC9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02554" y="3400235"/>
            <a:ext cx="1623600" cy="336938"/>
          </a:xfrm>
          <a:noFill/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 b="0">
                <a:solidFill>
                  <a:schemeClr val="accent2"/>
                </a:solidFill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Functie/</a:t>
            </a:r>
            <a:br>
              <a:rPr lang="nl-NL" noProof="0"/>
            </a:br>
            <a:r>
              <a:rPr lang="nl-NL" noProof="0"/>
              <a:t>Titel</a:t>
            </a:r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F468D4A8-38FC-9A43-9381-D4447026584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038297" y="3034184"/>
            <a:ext cx="1623600" cy="360000"/>
          </a:xfrm>
          <a:noFill/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1">
                <a:solidFill>
                  <a:schemeClr val="tx2"/>
                </a:solidFill>
                <a:latin typeface="+mj-lt"/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Naam </a:t>
            </a:r>
            <a:br>
              <a:rPr lang="nl-NL" noProof="0"/>
            </a:br>
            <a:r>
              <a:rPr lang="nl-NL" noProof="0"/>
              <a:t>Achternaam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C6B593B0-3053-CA49-AD31-0182B381662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038297" y="3400235"/>
            <a:ext cx="1623600" cy="336938"/>
          </a:xfrm>
          <a:noFill/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 b="0">
                <a:solidFill>
                  <a:schemeClr val="accent2"/>
                </a:solidFill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Functie/</a:t>
            </a:r>
            <a:br>
              <a:rPr lang="nl-NL" noProof="0"/>
            </a:br>
            <a:r>
              <a:rPr lang="nl-NL" noProof="0"/>
              <a:t>Titel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E33A11C8-B10A-C442-926A-C09AFA0FBDF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74038" y="3034184"/>
            <a:ext cx="1623600" cy="360000"/>
          </a:xfrm>
          <a:noFill/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1">
                <a:solidFill>
                  <a:schemeClr val="tx2"/>
                </a:solidFill>
                <a:latin typeface="+mj-lt"/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Naam </a:t>
            </a:r>
            <a:br>
              <a:rPr lang="nl-NL" noProof="0"/>
            </a:br>
            <a:r>
              <a:rPr lang="nl-NL" noProof="0"/>
              <a:t>Achternaam</a:t>
            </a:r>
          </a:p>
        </p:txBody>
      </p:sp>
      <p:sp>
        <p:nvSpPr>
          <p:cNvPr id="46" name="Text Placeholder 12">
            <a:extLst>
              <a:ext uri="{FF2B5EF4-FFF2-40B4-BE49-F238E27FC236}">
                <a16:creationId xmlns:a16="http://schemas.microsoft.com/office/drawing/2014/main" id="{15BECFDA-B3B6-AD47-AEC8-CAA2AC7EBEC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874038" y="3400235"/>
            <a:ext cx="1623600" cy="336938"/>
          </a:xfrm>
          <a:noFill/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 b="0">
                <a:solidFill>
                  <a:schemeClr val="accent2"/>
                </a:solidFill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Functie/</a:t>
            </a:r>
            <a:br>
              <a:rPr lang="nl-NL" noProof="0"/>
            </a:br>
            <a:r>
              <a:rPr lang="nl-NL" noProof="0"/>
              <a:t>Titel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4FC76367-2800-B94C-9575-298E3FAAABF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95325" y="5556578"/>
            <a:ext cx="1623600" cy="360000"/>
          </a:xfrm>
          <a:noFill/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1">
                <a:solidFill>
                  <a:schemeClr val="tx2"/>
                </a:solidFill>
                <a:latin typeface="+mj-lt"/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Naam </a:t>
            </a:r>
            <a:br>
              <a:rPr lang="nl-NL" noProof="0"/>
            </a:br>
            <a:r>
              <a:rPr lang="nl-NL" noProof="0"/>
              <a:t>Achternaam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6317E008-0E96-2647-9E9D-25C04AC3F43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5325" y="5922928"/>
            <a:ext cx="1623600" cy="336937"/>
          </a:xfrm>
          <a:noFill/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 b="0">
                <a:solidFill>
                  <a:schemeClr val="accent2"/>
                </a:solidFill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Functie/</a:t>
            </a:r>
            <a:br>
              <a:rPr lang="nl-NL" noProof="0"/>
            </a:br>
            <a:r>
              <a:rPr lang="nl-NL" noProof="0"/>
              <a:t>Titel</a:t>
            </a:r>
          </a:p>
        </p:txBody>
      </p:sp>
      <p:sp>
        <p:nvSpPr>
          <p:cNvPr id="47" name="Text Placeholder 15">
            <a:extLst>
              <a:ext uri="{FF2B5EF4-FFF2-40B4-BE49-F238E27FC236}">
                <a16:creationId xmlns:a16="http://schemas.microsoft.com/office/drawing/2014/main" id="{014EC728-4384-A74A-8C09-B28A548CA42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31068" y="5556578"/>
            <a:ext cx="1623600" cy="360000"/>
          </a:xfrm>
          <a:noFill/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1">
                <a:solidFill>
                  <a:schemeClr val="tx2"/>
                </a:solidFill>
                <a:latin typeface="+mj-lt"/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Naam </a:t>
            </a:r>
            <a:br>
              <a:rPr lang="nl-NL" noProof="0"/>
            </a:br>
            <a:r>
              <a:rPr lang="nl-NL" noProof="0"/>
              <a:t>Achternaam</a:t>
            </a:r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1ECEA658-AC1C-5043-926A-F7607E82A43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531068" y="5922928"/>
            <a:ext cx="1623600" cy="336937"/>
          </a:xfrm>
          <a:noFill/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 b="0">
                <a:solidFill>
                  <a:schemeClr val="accent2"/>
                </a:solidFill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Functie/</a:t>
            </a:r>
            <a:br>
              <a:rPr lang="nl-NL" noProof="0"/>
            </a:br>
            <a:r>
              <a:rPr lang="nl-NL" noProof="0"/>
              <a:t>Titel</a:t>
            </a:r>
          </a:p>
        </p:txBody>
      </p:sp>
      <p:sp>
        <p:nvSpPr>
          <p:cNvPr id="49" name="Text Placeholder 17">
            <a:extLst>
              <a:ext uri="{FF2B5EF4-FFF2-40B4-BE49-F238E27FC236}">
                <a16:creationId xmlns:a16="http://schemas.microsoft.com/office/drawing/2014/main" id="{69109FAA-F6A5-F044-854A-06A16482056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366811" y="5556578"/>
            <a:ext cx="1623600" cy="360000"/>
          </a:xfrm>
          <a:noFill/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1">
                <a:solidFill>
                  <a:schemeClr val="tx2"/>
                </a:solidFill>
                <a:latin typeface="+mj-lt"/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Naam </a:t>
            </a:r>
            <a:br>
              <a:rPr lang="nl-NL" noProof="0"/>
            </a:br>
            <a:r>
              <a:rPr lang="nl-NL" noProof="0"/>
              <a:t>Achternaam</a:t>
            </a:r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2BD9CEB9-0410-C649-9D4C-F55544FEC2E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66811" y="5922928"/>
            <a:ext cx="1623600" cy="336937"/>
          </a:xfrm>
          <a:noFill/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 b="0">
                <a:solidFill>
                  <a:schemeClr val="accent2"/>
                </a:solidFill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Functie/</a:t>
            </a:r>
            <a:br>
              <a:rPr lang="nl-NL" noProof="0"/>
            </a:br>
            <a:r>
              <a:rPr lang="nl-NL" noProof="0"/>
              <a:t>Titel</a:t>
            </a:r>
          </a:p>
        </p:txBody>
      </p:sp>
      <p:sp>
        <p:nvSpPr>
          <p:cNvPr id="52" name="Text Placeholder 19">
            <a:extLst>
              <a:ext uri="{FF2B5EF4-FFF2-40B4-BE49-F238E27FC236}">
                <a16:creationId xmlns:a16="http://schemas.microsoft.com/office/drawing/2014/main" id="{4B2677F0-173E-1E4F-8235-023C2B0C246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02554" y="5556578"/>
            <a:ext cx="1623600" cy="360000"/>
          </a:xfrm>
          <a:noFill/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1">
                <a:solidFill>
                  <a:schemeClr val="tx2"/>
                </a:solidFill>
                <a:latin typeface="+mj-lt"/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Naam </a:t>
            </a:r>
            <a:br>
              <a:rPr lang="nl-NL" noProof="0"/>
            </a:br>
            <a:r>
              <a:rPr lang="nl-NL" noProof="0"/>
              <a:t>Achternaam</a:t>
            </a:r>
          </a:p>
        </p:txBody>
      </p:sp>
      <p:sp>
        <p:nvSpPr>
          <p:cNvPr id="53" name="Text Placeholder 20">
            <a:extLst>
              <a:ext uri="{FF2B5EF4-FFF2-40B4-BE49-F238E27FC236}">
                <a16:creationId xmlns:a16="http://schemas.microsoft.com/office/drawing/2014/main" id="{962C4D43-9C71-7140-AF33-03455BC400E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02554" y="5922928"/>
            <a:ext cx="1623600" cy="336937"/>
          </a:xfrm>
          <a:noFill/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 b="0">
                <a:solidFill>
                  <a:schemeClr val="accent2"/>
                </a:solidFill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Functie/</a:t>
            </a:r>
            <a:br>
              <a:rPr lang="nl-NL" noProof="0"/>
            </a:br>
            <a:r>
              <a:rPr lang="nl-NL" noProof="0"/>
              <a:t>Titel</a:t>
            </a:r>
          </a:p>
        </p:txBody>
      </p:sp>
      <p:sp>
        <p:nvSpPr>
          <p:cNvPr id="54" name="Text Placeholder 21">
            <a:extLst>
              <a:ext uri="{FF2B5EF4-FFF2-40B4-BE49-F238E27FC236}">
                <a16:creationId xmlns:a16="http://schemas.microsoft.com/office/drawing/2014/main" id="{9717D71E-63E5-5F43-AA5C-F0A9C85CD57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060859" y="5556578"/>
            <a:ext cx="1623600" cy="360000"/>
          </a:xfrm>
          <a:noFill/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1">
                <a:solidFill>
                  <a:schemeClr val="tx2"/>
                </a:solidFill>
                <a:latin typeface="+mj-lt"/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Naam </a:t>
            </a:r>
            <a:br>
              <a:rPr lang="nl-NL" noProof="0"/>
            </a:br>
            <a:r>
              <a:rPr lang="nl-NL" noProof="0"/>
              <a:t>Achternaam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6C18DD9A-6C48-AC45-8282-2FA3AE96EC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060859" y="5922928"/>
            <a:ext cx="1623600" cy="336937"/>
          </a:xfrm>
          <a:noFill/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 b="0">
                <a:solidFill>
                  <a:schemeClr val="accent2"/>
                </a:solidFill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Functie/</a:t>
            </a:r>
            <a:br>
              <a:rPr lang="nl-NL" noProof="0"/>
            </a:br>
            <a:r>
              <a:rPr lang="nl-NL" noProof="0"/>
              <a:t>Titel</a:t>
            </a:r>
          </a:p>
        </p:txBody>
      </p:sp>
      <p:sp>
        <p:nvSpPr>
          <p:cNvPr id="56" name="Text Placeholder 23">
            <a:extLst>
              <a:ext uri="{FF2B5EF4-FFF2-40B4-BE49-F238E27FC236}">
                <a16:creationId xmlns:a16="http://schemas.microsoft.com/office/drawing/2014/main" id="{EC57ECC5-B211-3845-9C22-7FFDD82683C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874038" y="5556578"/>
            <a:ext cx="1623600" cy="360000"/>
          </a:xfrm>
          <a:noFill/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1">
                <a:solidFill>
                  <a:schemeClr val="tx2"/>
                </a:solidFill>
                <a:latin typeface="+mj-lt"/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Naam </a:t>
            </a:r>
            <a:br>
              <a:rPr lang="nl-NL" noProof="0"/>
            </a:br>
            <a:r>
              <a:rPr lang="nl-NL" noProof="0"/>
              <a:t>Achternaam</a:t>
            </a:r>
          </a:p>
        </p:txBody>
      </p:sp>
      <p:sp>
        <p:nvSpPr>
          <p:cNvPr id="57" name="Text Placeholder 24">
            <a:extLst>
              <a:ext uri="{FF2B5EF4-FFF2-40B4-BE49-F238E27FC236}">
                <a16:creationId xmlns:a16="http://schemas.microsoft.com/office/drawing/2014/main" id="{DFD82B83-1432-5042-B93C-FCED067431B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4038" y="5922928"/>
            <a:ext cx="1623600" cy="336937"/>
          </a:xfrm>
          <a:noFill/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 b="0">
                <a:solidFill>
                  <a:schemeClr val="accent2"/>
                </a:solidFill>
              </a:defRPr>
            </a:lvl1pPr>
            <a:lvl2pPr marL="180000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612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nl-NL" noProof="0"/>
              <a:t>Functie/</a:t>
            </a:r>
            <a:br>
              <a:rPr lang="nl-NL" noProof="0"/>
            </a:br>
            <a:r>
              <a:rPr lang="nl-NL" noProof="0"/>
              <a:t>Titel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DA8590E-03C5-3548-9BD3-E28012C2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51" name="Navigator ">
            <a:extLst>
              <a:ext uri="{FF2B5EF4-FFF2-40B4-BE49-F238E27FC236}">
                <a16:creationId xmlns:a16="http://schemas.microsoft.com/office/drawing/2014/main" id="{FB62AE75-70CE-B441-A677-8CD9E5B59BD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1460748" y="0"/>
            <a:ext cx="731252" cy="549331"/>
          </a:xfrm>
          <a:custGeom>
            <a:avLst/>
            <a:gdLst>
              <a:gd name="connsiteX0" fmla="*/ 0 w 731252"/>
              <a:gd name="connsiteY0" fmla="*/ 0 h 549331"/>
              <a:gd name="connsiteX1" fmla="*/ 731252 w 731252"/>
              <a:gd name="connsiteY1" fmla="*/ 0 h 549331"/>
              <a:gd name="connsiteX2" fmla="*/ 731252 w 731252"/>
              <a:gd name="connsiteY2" fmla="*/ 502853 h 549331"/>
              <a:gd name="connsiteX3" fmla="*/ 34317 w 731252"/>
              <a:gd name="connsiteY3" fmla="*/ 549331 h 5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52" h="549331">
                <a:moveTo>
                  <a:pt x="0" y="0"/>
                </a:moveTo>
                <a:lnTo>
                  <a:pt x="731252" y="0"/>
                </a:lnTo>
                <a:lnTo>
                  <a:pt x="731252" y="502853"/>
                </a:lnTo>
                <a:lnTo>
                  <a:pt x="34317" y="549331"/>
                </a:lnTo>
                <a:close/>
              </a:path>
            </a:pathLst>
          </a:custGeom>
          <a:solidFill>
            <a:srgbClr val="66D0E1"/>
          </a:solidFill>
        </p:spPr>
        <p:txBody>
          <a:bodyPr wrap="square">
            <a:noAutofit/>
          </a:bodyPr>
          <a:lstStyle>
            <a:lvl1pPr marL="4763" indent="0">
              <a:buNone/>
              <a:defRPr sz="100"/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58" name="Navigator Nr">
            <a:extLst>
              <a:ext uri="{FF2B5EF4-FFF2-40B4-BE49-F238E27FC236}">
                <a16:creationId xmlns:a16="http://schemas.microsoft.com/office/drawing/2014/main" id="{6A0FD704-623C-D642-8EAD-481E18BE5D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534775" y="66675"/>
            <a:ext cx="540000" cy="360000"/>
          </a:xfrm>
        </p:spPr>
        <p:txBody>
          <a:bodyPr>
            <a:noAutofit/>
          </a:bodyPr>
          <a:lstStyle>
            <a:lvl1pPr marL="4763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465061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Hs-logo-EN">
            <a:extLst>
              <a:ext uri="{FF2B5EF4-FFF2-40B4-BE49-F238E27FC236}">
                <a16:creationId xmlns:a16="http://schemas.microsoft.com/office/drawing/2014/main" id="{4309CFE5-5966-5F4B-BE12-4F7D25A4B56B}"/>
              </a:ext>
            </a:extLst>
          </p:cNvPr>
          <p:cNvSpPr>
            <a:spLocks noChangeAspect="1"/>
          </p:cNvSpPr>
          <p:nvPr userDrawn="1"/>
        </p:nvSpPr>
        <p:spPr>
          <a:xfrm>
            <a:off x="8256675" y="5531182"/>
            <a:ext cx="3240000" cy="885493"/>
          </a:xfrm>
          <a:custGeom>
            <a:avLst/>
            <a:gdLst>
              <a:gd name="connsiteX0" fmla="*/ 1054489 w 2697156"/>
              <a:gd name="connsiteY0" fmla="*/ 521835 h 737134"/>
              <a:gd name="connsiteX1" fmla="*/ 1017576 w 2697156"/>
              <a:gd name="connsiteY1" fmla="*/ 484911 h 737134"/>
              <a:gd name="connsiteX2" fmla="*/ 1017576 w 2697156"/>
              <a:gd name="connsiteY2" fmla="*/ 418239 h 737134"/>
              <a:gd name="connsiteX3" fmla="*/ 1029849 w 2697156"/>
              <a:gd name="connsiteY3" fmla="*/ 418239 h 737134"/>
              <a:gd name="connsiteX4" fmla="*/ 1029849 w 2697156"/>
              <a:gd name="connsiteY4" fmla="*/ 486516 h 737134"/>
              <a:gd name="connsiteX5" fmla="*/ 1058390 w 2697156"/>
              <a:gd name="connsiteY5" fmla="*/ 511920 h 737134"/>
              <a:gd name="connsiteX6" fmla="*/ 1082270 w 2697156"/>
              <a:gd name="connsiteY6" fmla="*/ 482739 h 737134"/>
              <a:gd name="connsiteX7" fmla="*/ 1082270 w 2697156"/>
              <a:gd name="connsiteY7" fmla="*/ 418522 h 737134"/>
              <a:gd name="connsiteX8" fmla="*/ 1094067 w 2697156"/>
              <a:gd name="connsiteY8" fmla="*/ 418522 h 737134"/>
              <a:gd name="connsiteX9" fmla="*/ 1094067 w 2697156"/>
              <a:gd name="connsiteY9" fmla="*/ 483589 h 737134"/>
              <a:gd name="connsiteX10" fmla="*/ 1060554 w 2697156"/>
              <a:gd name="connsiteY10" fmla="*/ 521916 h 737134"/>
              <a:gd name="connsiteX11" fmla="*/ 1054489 w 2697156"/>
              <a:gd name="connsiteY11" fmla="*/ 521835 h 737134"/>
              <a:gd name="connsiteX12" fmla="*/ 1160663 w 2697156"/>
              <a:gd name="connsiteY12" fmla="*/ 519852 h 737134"/>
              <a:gd name="connsiteX13" fmla="*/ 1148200 w 2697156"/>
              <a:gd name="connsiteY13" fmla="*/ 519852 h 737134"/>
              <a:gd name="connsiteX14" fmla="*/ 1148200 w 2697156"/>
              <a:gd name="connsiteY14" fmla="*/ 418239 h 737134"/>
              <a:gd name="connsiteX15" fmla="*/ 1158856 w 2697156"/>
              <a:gd name="connsiteY15" fmla="*/ 418239 h 737134"/>
              <a:gd name="connsiteX16" fmla="*/ 1210516 w 2697156"/>
              <a:gd name="connsiteY16" fmla="*/ 491899 h 737134"/>
              <a:gd name="connsiteX17" fmla="*/ 1214511 w 2697156"/>
              <a:gd name="connsiteY17" fmla="*/ 499832 h 737134"/>
              <a:gd name="connsiteX18" fmla="*/ 1214511 w 2697156"/>
              <a:gd name="connsiteY18" fmla="*/ 418239 h 737134"/>
              <a:gd name="connsiteX19" fmla="*/ 1226974 w 2697156"/>
              <a:gd name="connsiteY19" fmla="*/ 418239 h 737134"/>
              <a:gd name="connsiteX20" fmla="*/ 1226974 w 2697156"/>
              <a:gd name="connsiteY20" fmla="*/ 519852 h 737134"/>
              <a:gd name="connsiteX21" fmla="*/ 1216414 w 2697156"/>
              <a:gd name="connsiteY21" fmla="*/ 519852 h 737134"/>
              <a:gd name="connsiteX22" fmla="*/ 1165135 w 2697156"/>
              <a:gd name="connsiteY22" fmla="*/ 448175 h 737134"/>
              <a:gd name="connsiteX23" fmla="*/ 1160663 w 2697156"/>
              <a:gd name="connsiteY23" fmla="*/ 439298 h 737134"/>
              <a:gd name="connsiteX24" fmla="*/ 1293856 w 2697156"/>
              <a:gd name="connsiteY24" fmla="*/ 519852 h 737134"/>
              <a:gd name="connsiteX25" fmla="*/ 1281584 w 2697156"/>
              <a:gd name="connsiteY25" fmla="*/ 519852 h 737134"/>
              <a:gd name="connsiteX26" fmla="*/ 1281584 w 2697156"/>
              <a:gd name="connsiteY26" fmla="*/ 418239 h 737134"/>
              <a:gd name="connsiteX27" fmla="*/ 1293856 w 2697156"/>
              <a:gd name="connsiteY27" fmla="*/ 418239 h 737134"/>
              <a:gd name="connsiteX28" fmla="*/ 1353888 w 2697156"/>
              <a:gd name="connsiteY28" fmla="*/ 418239 h 737134"/>
              <a:gd name="connsiteX29" fmla="*/ 1382430 w 2697156"/>
              <a:gd name="connsiteY29" fmla="*/ 498793 h 737134"/>
              <a:gd name="connsiteX30" fmla="*/ 1383761 w 2697156"/>
              <a:gd name="connsiteY30" fmla="*/ 503515 h 737134"/>
              <a:gd name="connsiteX31" fmla="*/ 1385188 w 2697156"/>
              <a:gd name="connsiteY31" fmla="*/ 498604 h 737134"/>
              <a:gd name="connsiteX32" fmla="*/ 1413730 w 2697156"/>
              <a:gd name="connsiteY32" fmla="*/ 418239 h 737134"/>
              <a:gd name="connsiteX33" fmla="*/ 1427049 w 2697156"/>
              <a:gd name="connsiteY33" fmla="*/ 418239 h 737134"/>
              <a:gd name="connsiteX34" fmla="*/ 1388994 w 2697156"/>
              <a:gd name="connsiteY34" fmla="*/ 519852 h 737134"/>
              <a:gd name="connsiteX35" fmla="*/ 1376055 w 2697156"/>
              <a:gd name="connsiteY35" fmla="*/ 519852 h 737134"/>
              <a:gd name="connsiteX36" fmla="*/ 1338571 w 2697156"/>
              <a:gd name="connsiteY36" fmla="*/ 418239 h 737134"/>
              <a:gd name="connsiteX37" fmla="*/ 1473096 w 2697156"/>
              <a:gd name="connsiteY37" fmla="*/ 418239 h 737134"/>
              <a:gd name="connsiteX38" fmla="*/ 1535221 w 2697156"/>
              <a:gd name="connsiteY38" fmla="*/ 418239 h 737134"/>
              <a:gd name="connsiteX39" fmla="*/ 1535221 w 2697156"/>
              <a:gd name="connsiteY39" fmla="*/ 429099 h 737134"/>
              <a:gd name="connsiteX40" fmla="*/ 1485559 w 2697156"/>
              <a:gd name="connsiteY40" fmla="*/ 429099 h 737134"/>
              <a:gd name="connsiteX41" fmla="*/ 1485559 w 2697156"/>
              <a:gd name="connsiteY41" fmla="*/ 460169 h 737134"/>
              <a:gd name="connsiteX42" fmla="*/ 1525707 w 2697156"/>
              <a:gd name="connsiteY42" fmla="*/ 460169 h 737134"/>
              <a:gd name="connsiteX43" fmla="*/ 1525707 w 2697156"/>
              <a:gd name="connsiteY43" fmla="*/ 470934 h 737134"/>
              <a:gd name="connsiteX44" fmla="*/ 1485559 w 2697156"/>
              <a:gd name="connsiteY44" fmla="*/ 470934 h 737134"/>
              <a:gd name="connsiteX45" fmla="*/ 1485559 w 2697156"/>
              <a:gd name="connsiteY45" fmla="*/ 508709 h 737134"/>
              <a:gd name="connsiteX46" fmla="*/ 1536648 w 2697156"/>
              <a:gd name="connsiteY46" fmla="*/ 508709 h 737134"/>
              <a:gd name="connsiteX47" fmla="*/ 1538456 w 2697156"/>
              <a:gd name="connsiteY47" fmla="*/ 519569 h 737134"/>
              <a:gd name="connsiteX48" fmla="*/ 1473096 w 2697156"/>
              <a:gd name="connsiteY48" fmla="*/ 519569 h 737134"/>
              <a:gd name="connsiteX49" fmla="*/ 1615232 w 2697156"/>
              <a:gd name="connsiteY49" fmla="*/ 429099 h 737134"/>
              <a:gd name="connsiteX50" fmla="*/ 1598488 w 2697156"/>
              <a:gd name="connsiteY50" fmla="*/ 429099 h 737134"/>
              <a:gd name="connsiteX51" fmla="*/ 1598488 w 2697156"/>
              <a:gd name="connsiteY51" fmla="*/ 519852 h 737134"/>
              <a:gd name="connsiteX52" fmla="*/ 1586025 w 2697156"/>
              <a:gd name="connsiteY52" fmla="*/ 519852 h 737134"/>
              <a:gd name="connsiteX53" fmla="*/ 1586025 w 2697156"/>
              <a:gd name="connsiteY53" fmla="*/ 418239 h 737134"/>
              <a:gd name="connsiteX54" fmla="*/ 1616944 w 2697156"/>
              <a:gd name="connsiteY54" fmla="*/ 418239 h 737134"/>
              <a:gd name="connsiteX55" fmla="*/ 1651574 w 2697156"/>
              <a:gd name="connsiteY55" fmla="*/ 448175 h 737134"/>
              <a:gd name="connsiteX56" fmla="*/ 1630454 w 2697156"/>
              <a:gd name="connsiteY56" fmla="*/ 478017 h 737134"/>
              <a:gd name="connsiteX57" fmla="*/ 1657092 w 2697156"/>
              <a:gd name="connsiteY57" fmla="*/ 519852 h 737134"/>
              <a:gd name="connsiteX58" fmla="*/ 1642822 w 2697156"/>
              <a:gd name="connsiteY58" fmla="*/ 519852 h 737134"/>
              <a:gd name="connsiteX59" fmla="*/ 1611902 w 2697156"/>
              <a:gd name="connsiteY59" fmla="*/ 470651 h 737134"/>
              <a:gd name="connsiteX60" fmla="*/ 1639111 w 2697156"/>
              <a:gd name="connsiteY60" fmla="*/ 448647 h 737134"/>
              <a:gd name="connsiteX61" fmla="*/ 1614471 w 2697156"/>
              <a:gd name="connsiteY61" fmla="*/ 429099 h 737134"/>
              <a:gd name="connsiteX62" fmla="*/ 1701617 w 2697156"/>
              <a:gd name="connsiteY62" fmla="*/ 501343 h 737134"/>
              <a:gd name="connsiteX63" fmla="*/ 1733774 w 2697156"/>
              <a:gd name="connsiteY63" fmla="*/ 511636 h 737134"/>
              <a:gd name="connsiteX64" fmla="*/ 1756416 w 2697156"/>
              <a:gd name="connsiteY64" fmla="*/ 493410 h 737134"/>
              <a:gd name="connsiteX65" fmla="*/ 1732727 w 2697156"/>
              <a:gd name="connsiteY65" fmla="*/ 473295 h 737134"/>
              <a:gd name="connsiteX66" fmla="*/ 1702854 w 2697156"/>
              <a:gd name="connsiteY66" fmla="*/ 444964 h 737134"/>
              <a:gd name="connsiteX67" fmla="*/ 1735962 w 2697156"/>
              <a:gd name="connsiteY67" fmla="*/ 416634 h 737134"/>
              <a:gd name="connsiteX68" fmla="*/ 1766311 w 2697156"/>
              <a:gd name="connsiteY68" fmla="*/ 426077 h 737134"/>
              <a:gd name="connsiteX69" fmla="*/ 1760888 w 2697156"/>
              <a:gd name="connsiteY69" fmla="*/ 435521 h 737134"/>
              <a:gd name="connsiteX70" fmla="*/ 1735962 w 2697156"/>
              <a:gd name="connsiteY70" fmla="*/ 426833 h 737134"/>
              <a:gd name="connsiteX71" fmla="*/ 1714841 w 2697156"/>
              <a:gd name="connsiteY71" fmla="*/ 444776 h 737134"/>
              <a:gd name="connsiteX72" fmla="*/ 1739957 w 2697156"/>
              <a:gd name="connsiteY72" fmla="*/ 463663 h 737134"/>
              <a:gd name="connsiteX73" fmla="*/ 1768499 w 2697156"/>
              <a:gd name="connsiteY73" fmla="*/ 493599 h 737134"/>
              <a:gd name="connsiteX74" fmla="*/ 1733869 w 2697156"/>
              <a:gd name="connsiteY74" fmla="*/ 521930 h 737134"/>
              <a:gd name="connsiteX75" fmla="*/ 1697431 w 2697156"/>
              <a:gd name="connsiteY75" fmla="*/ 511731 h 737134"/>
              <a:gd name="connsiteX76" fmla="*/ 1829292 w 2697156"/>
              <a:gd name="connsiteY76" fmla="*/ 520230 h 737134"/>
              <a:gd name="connsiteX77" fmla="*/ 1817019 w 2697156"/>
              <a:gd name="connsiteY77" fmla="*/ 520230 h 737134"/>
              <a:gd name="connsiteX78" fmla="*/ 1817019 w 2697156"/>
              <a:gd name="connsiteY78" fmla="*/ 418239 h 737134"/>
              <a:gd name="connsiteX79" fmla="*/ 1829292 w 2697156"/>
              <a:gd name="connsiteY79" fmla="*/ 418239 h 737134"/>
              <a:gd name="connsiteX80" fmla="*/ 1944979 w 2697156"/>
              <a:gd name="connsiteY80" fmla="*/ 429477 h 737134"/>
              <a:gd name="connsiteX81" fmla="*/ 1916438 w 2697156"/>
              <a:gd name="connsiteY81" fmla="*/ 429477 h 737134"/>
              <a:gd name="connsiteX82" fmla="*/ 1916438 w 2697156"/>
              <a:gd name="connsiteY82" fmla="*/ 520230 h 737134"/>
              <a:gd name="connsiteX83" fmla="*/ 1904165 w 2697156"/>
              <a:gd name="connsiteY83" fmla="*/ 520230 h 737134"/>
              <a:gd name="connsiteX84" fmla="*/ 1904165 w 2697156"/>
              <a:gd name="connsiteY84" fmla="*/ 429099 h 737134"/>
              <a:gd name="connsiteX85" fmla="*/ 1876195 w 2697156"/>
              <a:gd name="connsiteY85" fmla="*/ 429099 h 737134"/>
              <a:gd name="connsiteX86" fmla="*/ 1876195 w 2697156"/>
              <a:gd name="connsiteY86" fmla="*/ 418239 h 737134"/>
              <a:gd name="connsiteX87" fmla="*/ 1944504 w 2697156"/>
              <a:gd name="connsiteY87" fmla="*/ 418239 h 737134"/>
              <a:gd name="connsiteX88" fmla="*/ 2070086 w 2697156"/>
              <a:gd name="connsiteY88" fmla="*/ 418617 h 737134"/>
              <a:gd name="connsiteX89" fmla="*/ 2034219 w 2697156"/>
              <a:gd name="connsiteY89" fmla="*/ 478961 h 737134"/>
              <a:gd name="connsiteX90" fmla="*/ 2034219 w 2697156"/>
              <a:gd name="connsiteY90" fmla="*/ 520230 h 737134"/>
              <a:gd name="connsiteX91" fmla="*/ 2022041 w 2697156"/>
              <a:gd name="connsiteY91" fmla="*/ 520230 h 737134"/>
              <a:gd name="connsiteX92" fmla="*/ 2022041 w 2697156"/>
              <a:gd name="connsiteY92" fmla="*/ 478584 h 737134"/>
              <a:gd name="connsiteX93" fmla="*/ 1986364 w 2697156"/>
              <a:gd name="connsiteY93" fmla="*/ 418239 h 737134"/>
              <a:gd name="connsiteX94" fmla="*/ 2000540 w 2697156"/>
              <a:gd name="connsiteY94" fmla="*/ 418239 h 737134"/>
              <a:gd name="connsiteX95" fmla="*/ 2028510 w 2697156"/>
              <a:gd name="connsiteY95" fmla="*/ 466590 h 737134"/>
              <a:gd name="connsiteX96" fmla="*/ 2057052 w 2697156"/>
              <a:gd name="connsiteY96" fmla="*/ 418239 h 737134"/>
              <a:gd name="connsiteX97" fmla="*/ 2225636 w 2697156"/>
              <a:gd name="connsiteY97" fmla="*/ 522496 h 737134"/>
              <a:gd name="connsiteX98" fmla="*/ 2182824 w 2697156"/>
              <a:gd name="connsiteY98" fmla="*/ 469801 h 737134"/>
              <a:gd name="connsiteX99" fmla="*/ 2228395 w 2697156"/>
              <a:gd name="connsiteY99" fmla="*/ 417106 h 737134"/>
              <a:gd name="connsiteX100" fmla="*/ 2271112 w 2697156"/>
              <a:gd name="connsiteY100" fmla="*/ 469801 h 737134"/>
              <a:gd name="connsiteX101" fmla="*/ 2224875 w 2697156"/>
              <a:gd name="connsiteY101" fmla="*/ 521835 h 737134"/>
              <a:gd name="connsiteX102" fmla="*/ 2225636 w 2697156"/>
              <a:gd name="connsiteY102" fmla="*/ 428060 h 737134"/>
              <a:gd name="connsiteX103" fmla="*/ 2195192 w 2697156"/>
              <a:gd name="connsiteY103" fmla="*/ 471595 h 737134"/>
              <a:gd name="connsiteX104" fmla="*/ 2229061 w 2697156"/>
              <a:gd name="connsiteY104" fmla="*/ 512675 h 737134"/>
              <a:gd name="connsiteX105" fmla="*/ 2258554 w 2697156"/>
              <a:gd name="connsiteY105" fmla="*/ 469140 h 737134"/>
              <a:gd name="connsiteX106" fmla="*/ 2224970 w 2697156"/>
              <a:gd name="connsiteY106" fmla="*/ 427022 h 737134"/>
              <a:gd name="connsiteX107" fmla="*/ 2320774 w 2697156"/>
              <a:gd name="connsiteY107" fmla="*/ 419278 h 737134"/>
              <a:gd name="connsiteX108" fmla="*/ 2382994 w 2697156"/>
              <a:gd name="connsiteY108" fmla="*/ 419278 h 737134"/>
              <a:gd name="connsiteX109" fmla="*/ 2382994 w 2697156"/>
              <a:gd name="connsiteY109" fmla="*/ 430138 h 737134"/>
              <a:gd name="connsiteX110" fmla="*/ 2333237 w 2697156"/>
              <a:gd name="connsiteY110" fmla="*/ 430138 h 737134"/>
              <a:gd name="connsiteX111" fmla="*/ 2333237 w 2697156"/>
              <a:gd name="connsiteY111" fmla="*/ 461207 h 737134"/>
              <a:gd name="connsiteX112" fmla="*/ 2373385 w 2697156"/>
              <a:gd name="connsiteY112" fmla="*/ 461207 h 737134"/>
              <a:gd name="connsiteX113" fmla="*/ 2373385 w 2697156"/>
              <a:gd name="connsiteY113" fmla="*/ 471973 h 737134"/>
              <a:gd name="connsiteX114" fmla="*/ 2333237 w 2697156"/>
              <a:gd name="connsiteY114" fmla="*/ 471973 h 737134"/>
              <a:gd name="connsiteX115" fmla="*/ 2333237 w 2697156"/>
              <a:gd name="connsiteY115" fmla="*/ 520891 h 737134"/>
              <a:gd name="connsiteX116" fmla="*/ 2320774 w 2697156"/>
              <a:gd name="connsiteY116" fmla="*/ 520891 h 737134"/>
              <a:gd name="connsiteX117" fmla="*/ 1030990 w 2697156"/>
              <a:gd name="connsiteY117" fmla="*/ 707119 h 737134"/>
              <a:gd name="connsiteX118" fmla="*/ 1021477 w 2697156"/>
              <a:gd name="connsiteY118" fmla="*/ 734883 h 737134"/>
              <a:gd name="connsiteX119" fmla="*/ 1007967 w 2697156"/>
              <a:gd name="connsiteY119" fmla="*/ 734883 h 737134"/>
              <a:gd name="connsiteX120" fmla="*/ 1046022 w 2697156"/>
              <a:gd name="connsiteY120" fmla="*/ 633364 h 737134"/>
              <a:gd name="connsiteX121" fmla="*/ 1058961 w 2697156"/>
              <a:gd name="connsiteY121" fmla="*/ 633364 h 737134"/>
              <a:gd name="connsiteX122" fmla="*/ 1095779 w 2697156"/>
              <a:gd name="connsiteY122" fmla="*/ 734883 h 737134"/>
              <a:gd name="connsiteX123" fmla="*/ 1081413 w 2697156"/>
              <a:gd name="connsiteY123" fmla="*/ 734883 h 737134"/>
              <a:gd name="connsiteX124" fmla="*/ 1071900 w 2697156"/>
              <a:gd name="connsiteY124" fmla="*/ 707119 h 737134"/>
              <a:gd name="connsiteX125" fmla="*/ 1068189 w 2697156"/>
              <a:gd name="connsiteY125" fmla="*/ 696258 h 737134"/>
              <a:gd name="connsiteX126" fmla="*/ 1053728 w 2697156"/>
              <a:gd name="connsiteY126" fmla="*/ 653479 h 737134"/>
              <a:gd name="connsiteX127" fmla="*/ 1052016 w 2697156"/>
              <a:gd name="connsiteY127" fmla="*/ 644035 h 737134"/>
              <a:gd name="connsiteX128" fmla="*/ 1050208 w 2697156"/>
              <a:gd name="connsiteY128" fmla="*/ 653479 h 737134"/>
              <a:gd name="connsiteX129" fmla="*/ 1034796 w 2697156"/>
              <a:gd name="connsiteY129" fmla="*/ 696258 h 737134"/>
              <a:gd name="connsiteX130" fmla="*/ 1170938 w 2697156"/>
              <a:gd name="connsiteY130" fmla="*/ 644224 h 737134"/>
              <a:gd name="connsiteX131" fmla="*/ 1153528 w 2697156"/>
              <a:gd name="connsiteY131" fmla="*/ 644224 h 737134"/>
              <a:gd name="connsiteX132" fmla="*/ 1153528 w 2697156"/>
              <a:gd name="connsiteY132" fmla="*/ 734883 h 737134"/>
              <a:gd name="connsiteX133" fmla="*/ 1141065 w 2697156"/>
              <a:gd name="connsiteY133" fmla="*/ 734883 h 737134"/>
              <a:gd name="connsiteX134" fmla="*/ 1141065 w 2697156"/>
              <a:gd name="connsiteY134" fmla="*/ 633364 h 737134"/>
              <a:gd name="connsiteX135" fmla="*/ 1172746 w 2697156"/>
              <a:gd name="connsiteY135" fmla="*/ 633364 h 737134"/>
              <a:gd name="connsiteX136" fmla="*/ 1207376 w 2697156"/>
              <a:gd name="connsiteY136" fmla="*/ 663300 h 737134"/>
              <a:gd name="connsiteX137" fmla="*/ 1165040 w 2697156"/>
              <a:gd name="connsiteY137" fmla="*/ 696542 h 737134"/>
              <a:gd name="connsiteX138" fmla="*/ 1164564 w 2697156"/>
              <a:gd name="connsiteY138" fmla="*/ 696542 h 737134"/>
              <a:gd name="connsiteX139" fmla="*/ 1164564 w 2697156"/>
              <a:gd name="connsiteY139" fmla="*/ 685776 h 737134"/>
              <a:gd name="connsiteX140" fmla="*/ 1165801 w 2697156"/>
              <a:gd name="connsiteY140" fmla="*/ 685776 h 737134"/>
              <a:gd name="connsiteX141" fmla="*/ 1194913 w 2697156"/>
              <a:gd name="connsiteY141" fmla="*/ 663772 h 737134"/>
              <a:gd name="connsiteX142" fmla="*/ 1170938 w 2697156"/>
              <a:gd name="connsiteY142" fmla="*/ 644224 h 737134"/>
              <a:gd name="connsiteX143" fmla="*/ 1285104 w 2697156"/>
              <a:gd name="connsiteY143" fmla="*/ 644224 h 737134"/>
              <a:gd name="connsiteX144" fmla="*/ 1268169 w 2697156"/>
              <a:gd name="connsiteY144" fmla="*/ 644224 h 737134"/>
              <a:gd name="connsiteX145" fmla="*/ 1268169 w 2697156"/>
              <a:gd name="connsiteY145" fmla="*/ 734883 h 737134"/>
              <a:gd name="connsiteX146" fmla="*/ 1255801 w 2697156"/>
              <a:gd name="connsiteY146" fmla="*/ 734883 h 737134"/>
              <a:gd name="connsiteX147" fmla="*/ 1255801 w 2697156"/>
              <a:gd name="connsiteY147" fmla="*/ 633364 h 737134"/>
              <a:gd name="connsiteX148" fmla="*/ 1287482 w 2697156"/>
              <a:gd name="connsiteY148" fmla="*/ 633364 h 737134"/>
              <a:gd name="connsiteX149" fmla="*/ 1322112 w 2697156"/>
              <a:gd name="connsiteY149" fmla="*/ 663300 h 737134"/>
              <a:gd name="connsiteX150" fmla="*/ 1279776 w 2697156"/>
              <a:gd name="connsiteY150" fmla="*/ 696542 h 737134"/>
              <a:gd name="connsiteX151" fmla="*/ 1279776 w 2697156"/>
              <a:gd name="connsiteY151" fmla="*/ 696542 h 737134"/>
              <a:gd name="connsiteX152" fmla="*/ 1279776 w 2697156"/>
              <a:gd name="connsiteY152" fmla="*/ 685776 h 737134"/>
              <a:gd name="connsiteX153" fmla="*/ 1281013 w 2697156"/>
              <a:gd name="connsiteY153" fmla="*/ 685776 h 737134"/>
              <a:gd name="connsiteX154" fmla="*/ 1310125 w 2697156"/>
              <a:gd name="connsiteY154" fmla="*/ 663772 h 737134"/>
              <a:gd name="connsiteX155" fmla="*/ 1285484 w 2697156"/>
              <a:gd name="connsiteY155" fmla="*/ 644224 h 737134"/>
              <a:gd name="connsiteX156" fmla="*/ 1382334 w 2697156"/>
              <a:gd name="connsiteY156" fmla="*/ 724117 h 737134"/>
              <a:gd name="connsiteX157" fmla="*/ 1427715 w 2697156"/>
              <a:gd name="connsiteY157" fmla="*/ 724117 h 737134"/>
              <a:gd name="connsiteX158" fmla="*/ 1429142 w 2697156"/>
              <a:gd name="connsiteY158" fmla="*/ 734883 h 737134"/>
              <a:gd name="connsiteX159" fmla="*/ 1369966 w 2697156"/>
              <a:gd name="connsiteY159" fmla="*/ 734883 h 737134"/>
              <a:gd name="connsiteX160" fmla="*/ 1369966 w 2697156"/>
              <a:gd name="connsiteY160" fmla="*/ 633364 h 737134"/>
              <a:gd name="connsiteX161" fmla="*/ 1382430 w 2697156"/>
              <a:gd name="connsiteY161" fmla="*/ 633364 h 737134"/>
              <a:gd name="connsiteX162" fmla="*/ 1488128 w 2697156"/>
              <a:gd name="connsiteY162" fmla="*/ 734883 h 737134"/>
              <a:gd name="connsiteX163" fmla="*/ 1475855 w 2697156"/>
              <a:gd name="connsiteY163" fmla="*/ 734883 h 737134"/>
              <a:gd name="connsiteX164" fmla="*/ 1475855 w 2697156"/>
              <a:gd name="connsiteY164" fmla="*/ 633364 h 737134"/>
              <a:gd name="connsiteX165" fmla="*/ 1488128 w 2697156"/>
              <a:gd name="connsiteY165" fmla="*/ 633364 h 737134"/>
              <a:gd name="connsiteX166" fmla="*/ 1542166 w 2697156"/>
              <a:gd name="connsiteY166" fmla="*/ 633364 h 737134"/>
              <a:gd name="connsiteX167" fmla="*/ 1604291 w 2697156"/>
              <a:gd name="connsiteY167" fmla="*/ 633364 h 737134"/>
              <a:gd name="connsiteX168" fmla="*/ 1604291 w 2697156"/>
              <a:gd name="connsiteY168" fmla="*/ 644224 h 737134"/>
              <a:gd name="connsiteX169" fmla="*/ 1554629 w 2697156"/>
              <a:gd name="connsiteY169" fmla="*/ 644224 h 737134"/>
              <a:gd name="connsiteX170" fmla="*/ 1554629 w 2697156"/>
              <a:gd name="connsiteY170" fmla="*/ 675388 h 737134"/>
              <a:gd name="connsiteX171" fmla="*/ 1594777 w 2697156"/>
              <a:gd name="connsiteY171" fmla="*/ 675388 h 737134"/>
              <a:gd name="connsiteX172" fmla="*/ 1594777 w 2697156"/>
              <a:gd name="connsiteY172" fmla="*/ 686248 h 737134"/>
              <a:gd name="connsiteX173" fmla="*/ 1554629 w 2697156"/>
              <a:gd name="connsiteY173" fmla="*/ 686248 h 737134"/>
              <a:gd name="connsiteX174" fmla="*/ 1554629 w 2697156"/>
              <a:gd name="connsiteY174" fmla="*/ 724023 h 737134"/>
              <a:gd name="connsiteX175" fmla="*/ 1605718 w 2697156"/>
              <a:gd name="connsiteY175" fmla="*/ 724023 h 737134"/>
              <a:gd name="connsiteX176" fmla="*/ 1607811 w 2697156"/>
              <a:gd name="connsiteY176" fmla="*/ 734883 h 737134"/>
              <a:gd name="connsiteX177" fmla="*/ 1542451 w 2697156"/>
              <a:gd name="connsiteY177" fmla="*/ 734883 h 737134"/>
              <a:gd name="connsiteX178" fmla="*/ 1655095 w 2697156"/>
              <a:gd name="connsiteY178" fmla="*/ 633364 h 737134"/>
              <a:gd name="connsiteX179" fmla="*/ 1688298 w 2697156"/>
              <a:gd name="connsiteY179" fmla="*/ 633364 h 737134"/>
              <a:gd name="connsiteX180" fmla="*/ 1731871 w 2697156"/>
              <a:gd name="connsiteY180" fmla="*/ 684171 h 737134"/>
              <a:gd name="connsiteX181" fmla="*/ 1685729 w 2697156"/>
              <a:gd name="connsiteY181" fmla="*/ 734883 h 737134"/>
              <a:gd name="connsiteX182" fmla="*/ 1655380 w 2697156"/>
              <a:gd name="connsiteY182" fmla="*/ 734883 h 737134"/>
              <a:gd name="connsiteX183" fmla="*/ 1667367 w 2697156"/>
              <a:gd name="connsiteY183" fmla="*/ 724117 h 737134"/>
              <a:gd name="connsiteX184" fmla="*/ 1689059 w 2697156"/>
              <a:gd name="connsiteY184" fmla="*/ 724117 h 737134"/>
              <a:gd name="connsiteX185" fmla="*/ 1719598 w 2697156"/>
              <a:gd name="connsiteY185" fmla="*/ 683132 h 737134"/>
              <a:gd name="connsiteX186" fmla="*/ 1686585 w 2697156"/>
              <a:gd name="connsiteY186" fmla="*/ 644224 h 737134"/>
              <a:gd name="connsiteX187" fmla="*/ 1667558 w 2697156"/>
              <a:gd name="connsiteY187" fmla="*/ 644224 h 737134"/>
              <a:gd name="connsiteX188" fmla="*/ 1852030 w 2697156"/>
              <a:gd name="connsiteY188" fmla="*/ 716468 h 737134"/>
              <a:gd name="connsiteX189" fmla="*/ 1884186 w 2697156"/>
              <a:gd name="connsiteY189" fmla="*/ 726667 h 737134"/>
              <a:gd name="connsiteX190" fmla="*/ 1906734 w 2697156"/>
              <a:gd name="connsiteY190" fmla="*/ 708535 h 737134"/>
              <a:gd name="connsiteX191" fmla="*/ 1883045 w 2697156"/>
              <a:gd name="connsiteY191" fmla="*/ 688326 h 737134"/>
              <a:gd name="connsiteX192" fmla="*/ 1853267 w 2697156"/>
              <a:gd name="connsiteY192" fmla="*/ 659995 h 737134"/>
              <a:gd name="connsiteX193" fmla="*/ 1886279 w 2697156"/>
              <a:gd name="connsiteY193" fmla="*/ 631664 h 737134"/>
              <a:gd name="connsiteX194" fmla="*/ 1916628 w 2697156"/>
              <a:gd name="connsiteY194" fmla="*/ 641108 h 737134"/>
              <a:gd name="connsiteX195" fmla="*/ 1911205 w 2697156"/>
              <a:gd name="connsiteY195" fmla="*/ 650551 h 737134"/>
              <a:gd name="connsiteX196" fmla="*/ 1886279 w 2697156"/>
              <a:gd name="connsiteY196" fmla="*/ 641863 h 737134"/>
              <a:gd name="connsiteX197" fmla="*/ 1865254 w 2697156"/>
              <a:gd name="connsiteY197" fmla="*/ 659901 h 737134"/>
              <a:gd name="connsiteX198" fmla="*/ 1890275 w 2697156"/>
              <a:gd name="connsiteY198" fmla="*/ 678788 h 737134"/>
              <a:gd name="connsiteX199" fmla="*/ 1918817 w 2697156"/>
              <a:gd name="connsiteY199" fmla="*/ 708724 h 737134"/>
              <a:gd name="connsiteX200" fmla="*/ 1884186 w 2697156"/>
              <a:gd name="connsiteY200" fmla="*/ 737055 h 737134"/>
              <a:gd name="connsiteX201" fmla="*/ 1847653 w 2697156"/>
              <a:gd name="connsiteY201" fmla="*/ 726856 h 737134"/>
              <a:gd name="connsiteX202" fmla="*/ 2029747 w 2697156"/>
              <a:gd name="connsiteY202" fmla="*/ 648285 h 737134"/>
              <a:gd name="connsiteX203" fmla="*/ 2008056 w 2697156"/>
              <a:gd name="connsiteY203" fmla="*/ 642052 h 737134"/>
              <a:gd name="connsiteX204" fmla="*/ 1976185 w 2697156"/>
              <a:gd name="connsiteY204" fmla="*/ 685587 h 737134"/>
              <a:gd name="connsiteX205" fmla="*/ 2007295 w 2697156"/>
              <a:gd name="connsiteY205" fmla="*/ 726667 h 737134"/>
              <a:gd name="connsiteX206" fmla="*/ 2032792 w 2697156"/>
              <a:gd name="connsiteY206" fmla="*/ 715996 h 737134"/>
              <a:gd name="connsiteX207" fmla="*/ 2039832 w 2697156"/>
              <a:gd name="connsiteY207" fmla="*/ 724400 h 737134"/>
              <a:gd name="connsiteX208" fmla="*/ 2005868 w 2697156"/>
              <a:gd name="connsiteY208" fmla="*/ 736866 h 737134"/>
              <a:gd name="connsiteX209" fmla="*/ 1963817 w 2697156"/>
              <a:gd name="connsiteY209" fmla="*/ 684171 h 737134"/>
              <a:gd name="connsiteX210" fmla="*/ 2010529 w 2697156"/>
              <a:gd name="connsiteY210" fmla="*/ 631475 h 737134"/>
              <a:gd name="connsiteX211" fmla="*/ 2036597 w 2697156"/>
              <a:gd name="connsiteY211" fmla="*/ 639314 h 737134"/>
              <a:gd name="connsiteX212" fmla="*/ 2099008 w 2697156"/>
              <a:gd name="connsiteY212" fmla="*/ 734883 h 737134"/>
              <a:gd name="connsiteX213" fmla="*/ 2086735 w 2697156"/>
              <a:gd name="connsiteY213" fmla="*/ 734883 h 737134"/>
              <a:gd name="connsiteX214" fmla="*/ 2086735 w 2697156"/>
              <a:gd name="connsiteY214" fmla="*/ 633364 h 737134"/>
              <a:gd name="connsiteX215" fmla="*/ 2099008 w 2697156"/>
              <a:gd name="connsiteY215" fmla="*/ 633364 h 737134"/>
              <a:gd name="connsiteX216" fmla="*/ 2153046 w 2697156"/>
              <a:gd name="connsiteY216" fmla="*/ 633364 h 737134"/>
              <a:gd name="connsiteX217" fmla="*/ 2215266 w 2697156"/>
              <a:gd name="connsiteY217" fmla="*/ 633364 h 737134"/>
              <a:gd name="connsiteX218" fmla="*/ 2215266 w 2697156"/>
              <a:gd name="connsiteY218" fmla="*/ 644224 h 737134"/>
              <a:gd name="connsiteX219" fmla="*/ 2165509 w 2697156"/>
              <a:gd name="connsiteY219" fmla="*/ 644224 h 737134"/>
              <a:gd name="connsiteX220" fmla="*/ 2165509 w 2697156"/>
              <a:gd name="connsiteY220" fmla="*/ 675388 h 737134"/>
              <a:gd name="connsiteX221" fmla="*/ 2205657 w 2697156"/>
              <a:gd name="connsiteY221" fmla="*/ 675388 h 737134"/>
              <a:gd name="connsiteX222" fmla="*/ 2205657 w 2697156"/>
              <a:gd name="connsiteY222" fmla="*/ 686248 h 737134"/>
              <a:gd name="connsiteX223" fmla="*/ 2165509 w 2697156"/>
              <a:gd name="connsiteY223" fmla="*/ 686248 h 737134"/>
              <a:gd name="connsiteX224" fmla="*/ 2165509 w 2697156"/>
              <a:gd name="connsiteY224" fmla="*/ 724023 h 737134"/>
              <a:gd name="connsiteX225" fmla="*/ 2216693 w 2697156"/>
              <a:gd name="connsiteY225" fmla="*/ 724023 h 737134"/>
              <a:gd name="connsiteX226" fmla="*/ 2218596 w 2697156"/>
              <a:gd name="connsiteY226" fmla="*/ 734788 h 737134"/>
              <a:gd name="connsiteX227" fmla="*/ 2153141 w 2697156"/>
              <a:gd name="connsiteY227" fmla="*/ 734788 h 737134"/>
              <a:gd name="connsiteX228" fmla="*/ 2278818 w 2697156"/>
              <a:gd name="connsiteY228" fmla="*/ 734883 h 737134"/>
              <a:gd name="connsiteX229" fmla="*/ 2266355 w 2697156"/>
              <a:gd name="connsiteY229" fmla="*/ 734883 h 737134"/>
              <a:gd name="connsiteX230" fmla="*/ 2266355 w 2697156"/>
              <a:gd name="connsiteY230" fmla="*/ 633364 h 737134"/>
              <a:gd name="connsiteX231" fmla="*/ 2277010 w 2697156"/>
              <a:gd name="connsiteY231" fmla="*/ 633364 h 737134"/>
              <a:gd name="connsiteX232" fmla="*/ 2328670 w 2697156"/>
              <a:gd name="connsiteY232" fmla="*/ 706930 h 737134"/>
              <a:gd name="connsiteX233" fmla="*/ 2332666 w 2697156"/>
              <a:gd name="connsiteY233" fmla="*/ 714862 h 737134"/>
              <a:gd name="connsiteX234" fmla="*/ 2332666 w 2697156"/>
              <a:gd name="connsiteY234" fmla="*/ 633364 h 737134"/>
              <a:gd name="connsiteX235" fmla="*/ 2345129 w 2697156"/>
              <a:gd name="connsiteY235" fmla="*/ 633364 h 737134"/>
              <a:gd name="connsiteX236" fmla="*/ 2345129 w 2697156"/>
              <a:gd name="connsiteY236" fmla="*/ 734883 h 737134"/>
              <a:gd name="connsiteX237" fmla="*/ 2334569 w 2697156"/>
              <a:gd name="connsiteY237" fmla="*/ 734883 h 737134"/>
              <a:gd name="connsiteX238" fmla="*/ 2283290 w 2697156"/>
              <a:gd name="connsiteY238" fmla="*/ 663300 h 737134"/>
              <a:gd name="connsiteX239" fmla="*/ 2278818 w 2697156"/>
              <a:gd name="connsiteY239" fmla="*/ 654707 h 737134"/>
              <a:gd name="connsiteX240" fmla="*/ 2461102 w 2697156"/>
              <a:gd name="connsiteY240" fmla="*/ 648285 h 737134"/>
              <a:gd name="connsiteX241" fmla="*/ 2439411 w 2697156"/>
              <a:gd name="connsiteY241" fmla="*/ 642052 h 737134"/>
              <a:gd name="connsiteX242" fmla="*/ 2407539 w 2697156"/>
              <a:gd name="connsiteY242" fmla="*/ 685587 h 737134"/>
              <a:gd name="connsiteX243" fmla="*/ 2438649 w 2697156"/>
              <a:gd name="connsiteY243" fmla="*/ 726667 h 737134"/>
              <a:gd name="connsiteX244" fmla="*/ 2464051 w 2697156"/>
              <a:gd name="connsiteY244" fmla="*/ 715996 h 737134"/>
              <a:gd name="connsiteX245" fmla="*/ 2471091 w 2697156"/>
              <a:gd name="connsiteY245" fmla="*/ 724400 h 737134"/>
              <a:gd name="connsiteX246" fmla="*/ 2437127 w 2697156"/>
              <a:gd name="connsiteY246" fmla="*/ 736866 h 737134"/>
              <a:gd name="connsiteX247" fmla="*/ 2395076 w 2697156"/>
              <a:gd name="connsiteY247" fmla="*/ 684171 h 737134"/>
              <a:gd name="connsiteX248" fmla="*/ 2441694 w 2697156"/>
              <a:gd name="connsiteY248" fmla="*/ 631475 h 737134"/>
              <a:gd name="connsiteX249" fmla="*/ 2467857 w 2697156"/>
              <a:gd name="connsiteY249" fmla="*/ 639314 h 737134"/>
              <a:gd name="connsiteX250" fmla="*/ 2517709 w 2697156"/>
              <a:gd name="connsiteY250" fmla="*/ 633364 h 737134"/>
              <a:gd name="connsiteX251" fmla="*/ 2579834 w 2697156"/>
              <a:gd name="connsiteY251" fmla="*/ 633364 h 737134"/>
              <a:gd name="connsiteX252" fmla="*/ 2579834 w 2697156"/>
              <a:gd name="connsiteY252" fmla="*/ 644224 h 737134"/>
              <a:gd name="connsiteX253" fmla="*/ 2530648 w 2697156"/>
              <a:gd name="connsiteY253" fmla="*/ 644224 h 737134"/>
              <a:gd name="connsiteX254" fmla="*/ 2530648 w 2697156"/>
              <a:gd name="connsiteY254" fmla="*/ 675388 h 737134"/>
              <a:gd name="connsiteX255" fmla="*/ 2570796 w 2697156"/>
              <a:gd name="connsiteY255" fmla="*/ 675388 h 737134"/>
              <a:gd name="connsiteX256" fmla="*/ 2570796 w 2697156"/>
              <a:gd name="connsiteY256" fmla="*/ 686248 h 737134"/>
              <a:gd name="connsiteX257" fmla="*/ 2530648 w 2697156"/>
              <a:gd name="connsiteY257" fmla="*/ 686248 h 737134"/>
              <a:gd name="connsiteX258" fmla="*/ 2530648 w 2697156"/>
              <a:gd name="connsiteY258" fmla="*/ 724023 h 737134"/>
              <a:gd name="connsiteX259" fmla="*/ 2581737 w 2697156"/>
              <a:gd name="connsiteY259" fmla="*/ 724023 h 737134"/>
              <a:gd name="connsiteX260" fmla="*/ 2583544 w 2697156"/>
              <a:gd name="connsiteY260" fmla="*/ 734788 h 737134"/>
              <a:gd name="connsiteX261" fmla="*/ 2518185 w 2697156"/>
              <a:gd name="connsiteY261" fmla="*/ 734788 h 737134"/>
              <a:gd name="connsiteX262" fmla="*/ 2630257 w 2697156"/>
              <a:gd name="connsiteY262" fmla="*/ 716468 h 737134"/>
              <a:gd name="connsiteX263" fmla="*/ 2662414 w 2697156"/>
              <a:gd name="connsiteY263" fmla="*/ 726667 h 737134"/>
              <a:gd name="connsiteX264" fmla="*/ 2685057 w 2697156"/>
              <a:gd name="connsiteY264" fmla="*/ 708535 h 737134"/>
              <a:gd name="connsiteX265" fmla="*/ 2661367 w 2697156"/>
              <a:gd name="connsiteY265" fmla="*/ 688326 h 737134"/>
              <a:gd name="connsiteX266" fmla="*/ 2631494 w 2697156"/>
              <a:gd name="connsiteY266" fmla="*/ 659995 h 737134"/>
              <a:gd name="connsiteX267" fmla="*/ 2664602 w 2697156"/>
              <a:gd name="connsiteY267" fmla="*/ 631664 h 737134"/>
              <a:gd name="connsiteX268" fmla="*/ 2694855 w 2697156"/>
              <a:gd name="connsiteY268" fmla="*/ 641108 h 737134"/>
              <a:gd name="connsiteX269" fmla="*/ 2689528 w 2697156"/>
              <a:gd name="connsiteY269" fmla="*/ 650551 h 737134"/>
              <a:gd name="connsiteX270" fmla="*/ 2664602 w 2697156"/>
              <a:gd name="connsiteY270" fmla="*/ 641863 h 737134"/>
              <a:gd name="connsiteX271" fmla="*/ 2643481 w 2697156"/>
              <a:gd name="connsiteY271" fmla="*/ 659901 h 737134"/>
              <a:gd name="connsiteX272" fmla="*/ 2668598 w 2697156"/>
              <a:gd name="connsiteY272" fmla="*/ 678788 h 737134"/>
              <a:gd name="connsiteX273" fmla="*/ 2697139 w 2697156"/>
              <a:gd name="connsiteY273" fmla="*/ 708724 h 737134"/>
              <a:gd name="connsiteX274" fmla="*/ 2662509 w 2697156"/>
              <a:gd name="connsiteY274" fmla="*/ 737055 h 737134"/>
              <a:gd name="connsiteX275" fmla="*/ 2625786 w 2697156"/>
              <a:gd name="connsiteY275" fmla="*/ 726667 h 737134"/>
              <a:gd name="connsiteX276" fmla="*/ 761655 w 2697156"/>
              <a:gd name="connsiteY276" fmla="*/ 303311 h 737134"/>
              <a:gd name="connsiteX277" fmla="*/ 691063 w 2697156"/>
              <a:gd name="connsiteY277" fmla="*/ 303311 h 737134"/>
              <a:gd name="connsiteX278" fmla="*/ 691063 w 2697156"/>
              <a:gd name="connsiteY278" fmla="*/ 7065 h 737134"/>
              <a:gd name="connsiteX279" fmla="*/ 761655 w 2697156"/>
              <a:gd name="connsiteY279" fmla="*/ 7065 h 737134"/>
              <a:gd name="connsiteX280" fmla="*/ 761655 w 2697156"/>
              <a:gd name="connsiteY280" fmla="*/ 121899 h 737134"/>
              <a:gd name="connsiteX281" fmla="*/ 866307 w 2697156"/>
              <a:gd name="connsiteY281" fmla="*/ 121899 h 737134"/>
              <a:gd name="connsiteX282" fmla="*/ 866307 w 2697156"/>
              <a:gd name="connsiteY282" fmla="*/ 7065 h 737134"/>
              <a:gd name="connsiteX283" fmla="*/ 936899 w 2697156"/>
              <a:gd name="connsiteY283" fmla="*/ 7065 h 737134"/>
              <a:gd name="connsiteX284" fmla="*/ 936899 w 2697156"/>
              <a:gd name="connsiteY284" fmla="*/ 303311 h 737134"/>
              <a:gd name="connsiteX285" fmla="*/ 866307 w 2697156"/>
              <a:gd name="connsiteY285" fmla="*/ 303311 h 737134"/>
              <a:gd name="connsiteX286" fmla="*/ 866307 w 2697156"/>
              <a:gd name="connsiteY286" fmla="*/ 177805 h 737134"/>
              <a:gd name="connsiteX287" fmla="*/ 761655 w 2697156"/>
              <a:gd name="connsiteY287" fmla="*/ 177805 h 737134"/>
              <a:gd name="connsiteX288" fmla="*/ 1571468 w 2697156"/>
              <a:gd name="connsiteY288" fmla="*/ 75815 h 737134"/>
              <a:gd name="connsiteX289" fmla="*/ 1498688 w 2697156"/>
              <a:gd name="connsiteY289" fmla="*/ 52772 h 737134"/>
              <a:gd name="connsiteX290" fmla="*/ 1432567 w 2697156"/>
              <a:gd name="connsiteY290" fmla="*/ 159201 h 737134"/>
              <a:gd name="connsiteX291" fmla="*/ 1508011 w 2697156"/>
              <a:gd name="connsiteY291" fmla="*/ 258076 h 737134"/>
              <a:gd name="connsiteX292" fmla="*/ 1551394 w 2697156"/>
              <a:gd name="connsiteY292" fmla="*/ 239189 h 737134"/>
              <a:gd name="connsiteX293" fmla="*/ 1551394 w 2697156"/>
              <a:gd name="connsiteY293" fmla="*/ 189326 h 737134"/>
              <a:gd name="connsiteX294" fmla="*/ 1476330 w 2697156"/>
              <a:gd name="connsiteY294" fmla="*/ 189326 h 737134"/>
              <a:gd name="connsiteX295" fmla="*/ 1476330 w 2697156"/>
              <a:gd name="connsiteY295" fmla="*/ 137859 h 737134"/>
              <a:gd name="connsiteX296" fmla="*/ 1622367 w 2697156"/>
              <a:gd name="connsiteY296" fmla="*/ 137859 h 737134"/>
              <a:gd name="connsiteX297" fmla="*/ 1622367 w 2697156"/>
              <a:gd name="connsiteY297" fmla="*/ 254487 h 737134"/>
              <a:gd name="connsiteX298" fmla="*/ 1498212 w 2697156"/>
              <a:gd name="connsiteY298" fmla="*/ 310393 h 737134"/>
              <a:gd name="connsiteX299" fmla="*/ 1361119 w 2697156"/>
              <a:gd name="connsiteY299" fmla="*/ 155141 h 737134"/>
              <a:gd name="connsiteX300" fmla="*/ 1505348 w 2697156"/>
              <a:gd name="connsiteY300" fmla="*/ -17 h 737134"/>
              <a:gd name="connsiteX301" fmla="*/ 1604957 w 2697156"/>
              <a:gd name="connsiteY301" fmla="*/ 30108 h 737134"/>
              <a:gd name="connsiteX302" fmla="*/ 1841755 w 2697156"/>
              <a:gd name="connsiteY302" fmla="*/ 308599 h 737134"/>
              <a:gd name="connsiteX303" fmla="*/ 1721120 w 2697156"/>
              <a:gd name="connsiteY303" fmla="*/ 196881 h 737134"/>
              <a:gd name="connsiteX304" fmla="*/ 1721120 w 2697156"/>
              <a:gd name="connsiteY304" fmla="*/ 7065 h 737134"/>
              <a:gd name="connsiteX305" fmla="*/ 1791712 w 2697156"/>
              <a:gd name="connsiteY305" fmla="*/ 7065 h 737134"/>
              <a:gd name="connsiteX306" fmla="*/ 1791712 w 2697156"/>
              <a:gd name="connsiteY306" fmla="*/ 200376 h 737134"/>
              <a:gd name="connsiteX307" fmla="*/ 1851554 w 2697156"/>
              <a:gd name="connsiteY307" fmla="*/ 253165 h 737134"/>
              <a:gd name="connsiteX308" fmla="*/ 1899123 w 2697156"/>
              <a:gd name="connsiteY308" fmla="*/ 190176 h 737134"/>
              <a:gd name="connsiteX309" fmla="*/ 1899123 w 2697156"/>
              <a:gd name="connsiteY309" fmla="*/ 7065 h 737134"/>
              <a:gd name="connsiteX310" fmla="*/ 1969715 w 2697156"/>
              <a:gd name="connsiteY310" fmla="*/ 7065 h 737134"/>
              <a:gd name="connsiteX311" fmla="*/ 1969715 w 2697156"/>
              <a:gd name="connsiteY311" fmla="*/ 192821 h 737134"/>
              <a:gd name="connsiteX312" fmla="*/ 1841755 w 2697156"/>
              <a:gd name="connsiteY312" fmla="*/ 308599 h 737134"/>
              <a:gd name="connsiteX313" fmla="*/ 2082073 w 2697156"/>
              <a:gd name="connsiteY313" fmla="*/ 7065 h 737134"/>
              <a:gd name="connsiteX314" fmla="*/ 2291376 w 2697156"/>
              <a:gd name="connsiteY314" fmla="*/ 7065 h 737134"/>
              <a:gd name="connsiteX315" fmla="*/ 2291376 w 2697156"/>
              <a:gd name="connsiteY315" fmla="*/ 59855 h 737134"/>
              <a:gd name="connsiteX316" fmla="*/ 2153522 w 2697156"/>
              <a:gd name="connsiteY316" fmla="*/ 59855 h 737134"/>
              <a:gd name="connsiteX317" fmla="*/ 2153522 w 2697156"/>
              <a:gd name="connsiteY317" fmla="*/ 120199 h 737134"/>
              <a:gd name="connsiteX318" fmla="*/ 2265213 w 2697156"/>
              <a:gd name="connsiteY318" fmla="*/ 120199 h 737134"/>
              <a:gd name="connsiteX319" fmla="*/ 2265213 w 2697156"/>
              <a:gd name="connsiteY319" fmla="*/ 171573 h 737134"/>
              <a:gd name="connsiteX320" fmla="*/ 2153522 w 2697156"/>
              <a:gd name="connsiteY320" fmla="*/ 171573 h 737134"/>
              <a:gd name="connsiteX321" fmla="*/ 2153522 w 2697156"/>
              <a:gd name="connsiteY321" fmla="*/ 250427 h 737134"/>
              <a:gd name="connsiteX322" fmla="*/ 2292803 w 2697156"/>
              <a:gd name="connsiteY322" fmla="*/ 250427 h 737134"/>
              <a:gd name="connsiteX323" fmla="*/ 2300319 w 2697156"/>
              <a:gd name="connsiteY323" fmla="*/ 303216 h 737134"/>
              <a:gd name="connsiteX324" fmla="*/ 2081502 w 2697156"/>
              <a:gd name="connsiteY324" fmla="*/ 303216 h 737134"/>
              <a:gd name="connsiteX325" fmla="*/ 1006159 w 2697156"/>
              <a:gd name="connsiteY325" fmla="*/ 304161 h 737134"/>
              <a:gd name="connsiteX326" fmla="*/ 1083126 w 2697156"/>
              <a:gd name="connsiteY326" fmla="*/ 304161 h 737134"/>
              <a:gd name="connsiteX327" fmla="*/ 1188444 w 2697156"/>
              <a:gd name="connsiteY327" fmla="*/ 4893 h 737134"/>
              <a:gd name="connsiteX328" fmla="*/ 1124416 w 2697156"/>
              <a:gd name="connsiteY328" fmla="*/ 4893 h 737134"/>
              <a:gd name="connsiteX329" fmla="*/ 1186921 w 2697156"/>
              <a:gd name="connsiteY329" fmla="*/ 191499 h 737134"/>
              <a:gd name="connsiteX330" fmla="*/ 1156192 w 2697156"/>
              <a:gd name="connsiteY330" fmla="*/ 191499 h 737134"/>
              <a:gd name="connsiteX331" fmla="*/ 1137164 w 2697156"/>
              <a:gd name="connsiteY331" fmla="*/ 246177 h 737134"/>
              <a:gd name="connsiteX332" fmla="*/ 1203000 w 2697156"/>
              <a:gd name="connsiteY332" fmla="*/ 246177 h 737134"/>
              <a:gd name="connsiteX333" fmla="*/ 1222598 w 2697156"/>
              <a:gd name="connsiteY333" fmla="*/ 303783 h 737134"/>
              <a:gd name="connsiteX334" fmla="*/ 1303370 w 2697156"/>
              <a:gd name="connsiteY334" fmla="*/ 303783 h 737134"/>
              <a:gd name="connsiteX335" fmla="*/ 1205759 w 2697156"/>
              <a:gd name="connsiteY335" fmla="*/ 51167 h 737134"/>
              <a:gd name="connsiteX336" fmla="*/ 1171985 w 2697156"/>
              <a:gd name="connsiteY336" fmla="*/ 147303 h 737134"/>
              <a:gd name="connsiteX337" fmla="*/ 406791 w 2697156"/>
              <a:gd name="connsiteY337" fmla="*/ 7254 h 737134"/>
              <a:gd name="connsiteX338" fmla="*/ 527807 w 2697156"/>
              <a:gd name="connsiteY338" fmla="*/ 7254 h 737134"/>
              <a:gd name="connsiteX339" fmla="*/ 527807 w 2697156"/>
              <a:gd name="connsiteY339" fmla="*/ 37568 h 737134"/>
              <a:gd name="connsiteX340" fmla="*/ 448366 w 2697156"/>
              <a:gd name="connsiteY340" fmla="*/ 37568 h 737134"/>
              <a:gd name="connsiteX341" fmla="*/ 448366 w 2697156"/>
              <a:gd name="connsiteY341" fmla="*/ 72226 h 737134"/>
              <a:gd name="connsiteX342" fmla="*/ 512584 w 2697156"/>
              <a:gd name="connsiteY342" fmla="*/ 72226 h 737134"/>
              <a:gd name="connsiteX343" fmla="*/ 512584 w 2697156"/>
              <a:gd name="connsiteY343" fmla="*/ 101784 h 737134"/>
              <a:gd name="connsiteX344" fmla="*/ 448366 w 2697156"/>
              <a:gd name="connsiteY344" fmla="*/ 101784 h 737134"/>
              <a:gd name="connsiteX345" fmla="*/ 448366 w 2697156"/>
              <a:gd name="connsiteY345" fmla="*/ 147208 h 737134"/>
              <a:gd name="connsiteX346" fmla="*/ 528568 w 2697156"/>
              <a:gd name="connsiteY346" fmla="*/ 147208 h 737134"/>
              <a:gd name="connsiteX347" fmla="*/ 532754 w 2697156"/>
              <a:gd name="connsiteY347" fmla="*/ 177522 h 737134"/>
              <a:gd name="connsiteX348" fmla="*/ 407362 w 2697156"/>
              <a:gd name="connsiteY348" fmla="*/ 177522 h 737134"/>
              <a:gd name="connsiteX349" fmla="*/ 130130 w 2697156"/>
              <a:gd name="connsiteY349" fmla="*/ 37568 h 737134"/>
              <a:gd name="connsiteX350" fmla="*/ 85606 w 2697156"/>
              <a:gd name="connsiteY350" fmla="*/ 37568 h 737134"/>
              <a:gd name="connsiteX351" fmla="*/ 85606 w 2697156"/>
              <a:gd name="connsiteY351" fmla="*/ 177522 h 737134"/>
              <a:gd name="connsiteX352" fmla="*/ 44887 w 2697156"/>
              <a:gd name="connsiteY352" fmla="*/ 177522 h 737134"/>
              <a:gd name="connsiteX353" fmla="*/ 44887 w 2697156"/>
              <a:gd name="connsiteY353" fmla="*/ 37568 h 737134"/>
              <a:gd name="connsiteX354" fmla="*/ -18 w 2697156"/>
              <a:gd name="connsiteY354" fmla="*/ 37568 h 737134"/>
              <a:gd name="connsiteX355" fmla="*/ -18 w 2697156"/>
              <a:gd name="connsiteY355" fmla="*/ 7254 h 737134"/>
              <a:gd name="connsiteX356" fmla="*/ 130130 w 2697156"/>
              <a:gd name="connsiteY356" fmla="*/ 7254 h 737134"/>
              <a:gd name="connsiteX357" fmla="*/ 230881 w 2697156"/>
              <a:gd name="connsiteY357" fmla="*/ 177522 h 737134"/>
              <a:gd name="connsiteX358" fmla="*/ 190258 w 2697156"/>
              <a:gd name="connsiteY358" fmla="*/ 177522 h 737134"/>
              <a:gd name="connsiteX359" fmla="*/ 190258 w 2697156"/>
              <a:gd name="connsiteY359" fmla="*/ 7537 h 737134"/>
              <a:gd name="connsiteX360" fmla="*/ 230881 w 2697156"/>
              <a:gd name="connsiteY360" fmla="*/ 7537 h 737134"/>
              <a:gd name="connsiteX361" fmla="*/ 230881 w 2697156"/>
              <a:gd name="connsiteY361" fmla="*/ 73643 h 737134"/>
              <a:gd name="connsiteX362" fmla="*/ 291199 w 2697156"/>
              <a:gd name="connsiteY362" fmla="*/ 73643 h 737134"/>
              <a:gd name="connsiteX363" fmla="*/ 291199 w 2697156"/>
              <a:gd name="connsiteY363" fmla="*/ 7537 h 737134"/>
              <a:gd name="connsiteX364" fmla="*/ 331823 w 2697156"/>
              <a:gd name="connsiteY364" fmla="*/ 7537 h 737134"/>
              <a:gd name="connsiteX365" fmla="*/ 331823 w 2697156"/>
              <a:gd name="connsiteY365" fmla="*/ 177522 h 737134"/>
              <a:gd name="connsiteX366" fmla="*/ 291199 w 2697156"/>
              <a:gd name="connsiteY366" fmla="*/ 177522 h 737134"/>
              <a:gd name="connsiteX367" fmla="*/ 291199 w 2697156"/>
              <a:gd name="connsiteY367" fmla="*/ 105373 h 737134"/>
              <a:gd name="connsiteX368" fmla="*/ 230881 w 2697156"/>
              <a:gd name="connsiteY368" fmla="*/ 105373 h 73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</a:cxnLst>
            <a:rect l="l" t="t" r="r" b="b"/>
            <a:pathLst>
              <a:path w="2697156" h="737134">
                <a:moveTo>
                  <a:pt x="1054489" y="521835"/>
                </a:moveTo>
                <a:cubicBezTo>
                  <a:pt x="1017576" y="521835"/>
                  <a:pt x="1017576" y="493505"/>
                  <a:pt x="1017576" y="484911"/>
                </a:cubicBezTo>
                <a:lnTo>
                  <a:pt x="1017576" y="418239"/>
                </a:lnTo>
                <a:lnTo>
                  <a:pt x="1029849" y="418239"/>
                </a:lnTo>
                <a:lnTo>
                  <a:pt x="1029849" y="486516"/>
                </a:lnTo>
                <a:cubicBezTo>
                  <a:pt x="1029849" y="501626"/>
                  <a:pt x="1036604" y="511920"/>
                  <a:pt x="1058390" y="511920"/>
                </a:cubicBezTo>
                <a:cubicBezTo>
                  <a:pt x="1074373" y="511920"/>
                  <a:pt x="1082270" y="496810"/>
                  <a:pt x="1082270" y="482739"/>
                </a:cubicBezTo>
                <a:lnTo>
                  <a:pt x="1082270" y="418522"/>
                </a:lnTo>
                <a:lnTo>
                  <a:pt x="1094067" y="418522"/>
                </a:lnTo>
                <a:lnTo>
                  <a:pt x="1094067" y="483589"/>
                </a:lnTo>
                <a:cubicBezTo>
                  <a:pt x="1095475" y="503358"/>
                  <a:pt x="1080471" y="520518"/>
                  <a:pt x="1060554" y="521916"/>
                </a:cubicBezTo>
                <a:cubicBezTo>
                  <a:pt x="1058534" y="522058"/>
                  <a:pt x="1056505" y="522031"/>
                  <a:pt x="1054489" y="521835"/>
                </a:cubicBezTo>
                <a:close/>
                <a:moveTo>
                  <a:pt x="1160663" y="519852"/>
                </a:moveTo>
                <a:lnTo>
                  <a:pt x="1148200" y="519852"/>
                </a:lnTo>
                <a:lnTo>
                  <a:pt x="1148200" y="418239"/>
                </a:lnTo>
                <a:lnTo>
                  <a:pt x="1158856" y="418239"/>
                </a:lnTo>
                <a:lnTo>
                  <a:pt x="1210516" y="491899"/>
                </a:lnTo>
                <a:cubicBezTo>
                  <a:pt x="1212138" y="494389"/>
                  <a:pt x="1213478" y="497049"/>
                  <a:pt x="1214511" y="499832"/>
                </a:cubicBezTo>
                <a:lnTo>
                  <a:pt x="1214511" y="418239"/>
                </a:lnTo>
                <a:lnTo>
                  <a:pt x="1226974" y="418239"/>
                </a:lnTo>
                <a:lnTo>
                  <a:pt x="1226974" y="519852"/>
                </a:lnTo>
                <a:lnTo>
                  <a:pt x="1216414" y="519852"/>
                </a:lnTo>
                <a:lnTo>
                  <a:pt x="1165135" y="448175"/>
                </a:lnTo>
                <a:cubicBezTo>
                  <a:pt x="1163393" y="445348"/>
                  <a:pt x="1161897" y="442378"/>
                  <a:pt x="1160663" y="439298"/>
                </a:cubicBezTo>
                <a:close/>
                <a:moveTo>
                  <a:pt x="1293856" y="519852"/>
                </a:moveTo>
                <a:lnTo>
                  <a:pt x="1281584" y="519852"/>
                </a:lnTo>
                <a:lnTo>
                  <a:pt x="1281584" y="418239"/>
                </a:lnTo>
                <a:lnTo>
                  <a:pt x="1293856" y="418239"/>
                </a:lnTo>
                <a:close/>
                <a:moveTo>
                  <a:pt x="1353888" y="418239"/>
                </a:moveTo>
                <a:lnTo>
                  <a:pt x="1382430" y="498793"/>
                </a:lnTo>
                <a:cubicBezTo>
                  <a:pt x="1383000" y="500304"/>
                  <a:pt x="1383761" y="503515"/>
                  <a:pt x="1383761" y="503515"/>
                </a:cubicBezTo>
                <a:cubicBezTo>
                  <a:pt x="1384060" y="501832"/>
                  <a:pt x="1384539" y="500186"/>
                  <a:pt x="1385188" y="498604"/>
                </a:cubicBezTo>
                <a:lnTo>
                  <a:pt x="1413730" y="418239"/>
                </a:lnTo>
                <a:lnTo>
                  <a:pt x="1427049" y="418239"/>
                </a:lnTo>
                <a:lnTo>
                  <a:pt x="1388994" y="519852"/>
                </a:lnTo>
                <a:lnTo>
                  <a:pt x="1376055" y="519852"/>
                </a:lnTo>
                <a:lnTo>
                  <a:pt x="1338571" y="418239"/>
                </a:lnTo>
                <a:close/>
                <a:moveTo>
                  <a:pt x="1473096" y="418239"/>
                </a:moveTo>
                <a:lnTo>
                  <a:pt x="1535221" y="418239"/>
                </a:lnTo>
                <a:lnTo>
                  <a:pt x="1535221" y="429099"/>
                </a:lnTo>
                <a:lnTo>
                  <a:pt x="1485559" y="429099"/>
                </a:lnTo>
                <a:lnTo>
                  <a:pt x="1485559" y="460169"/>
                </a:lnTo>
                <a:lnTo>
                  <a:pt x="1525707" y="460169"/>
                </a:lnTo>
                <a:lnTo>
                  <a:pt x="1525707" y="470934"/>
                </a:lnTo>
                <a:lnTo>
                  <a:pt x="1485559" y="470934"/>
                </a:lnTo>
                <a:lnTo>
                  <a:pt x="1485559" y="508709"/>
                </a:lnTo>
                <a:lnTo>
                  <a:pt x="1536648" y="508709"/>
                </a:lnTo>
                <a:lnTo>
                  <a:pt x="1538456" y="519569"/>
                </a:lnTo>
                <a:lnTo>
                  <a:pt x="1473096" y="519569"/>
                </a:lnTo>
                <a:close/>
                <a:moveTo>
                  <a:pt x="1615232" y="429099"/>
                </a:moveTo>
                <a:lnTo>
                  <a:pt x="1598488" y="429099"/>
                </a:lnTo>
                <a:lnTo>
                  <a:pt x="1598488" y="519852"/>
                </a:lnTo>
                <a:lnTo>
                  <a:pt x="1586025" y="519852"/>
                </a:lnTo>
                <a:lnTo>
                  <a:pt x="1586025" y="418239"/>
                </a:lnTo>
                <a:lnTo>
                  <a:pt x="1616944" y="418239"/>
                </a:lnTo>
                <a:cubicBezTo>
                  <a:pt x="1643773" y="418239"/>
                  <a:pt x="1651574" y="429288"/>
                  <a:pt x="1651574" y="448175"/>
                </a:cubicBezTo>
                <a:cubicBezTo>
                  <a:pt x="1652223" y="461742"/>
                  <a:pt x="1643532" y="474022"/>
                  <a:pt x="1630454" y="478017"/>
                </a:cubicBezTo>
                <a:lnTo>
                  <a:pt x="1657092" y="519852"/>
                </a:lnTo>
                <a:lnTo>
                  <a:pt x="1642822" y="519852"/>
                </a:lnTo>
                <a:lnTo>
                  <a:pt x="1611902" y="470651"/>
                </a:lnTo>
                <a:cubicBezTo>
                  <a:pt x="1633118" y="470651"/>
                  <a:pt x="1639111" y="459035"/>
                  <a:pt x="1639111" y="448647"/>
                </a:cubicBezTo>
                <a:cubicBezTo>
                  <a:pt x="1638350" y="436465"/>
                  <a:pt x="1634354" y="429099"/>
                  <a:pt x="1614471" y="429099"/>
                </a:cubicBezTo>
                <a:close/>
                <a:moveTo>
                  <a:pt x="1701617" y="501343"/>
                </a:moveTo>
                <a:cubicBezTo>
                  <a:pt x="1710952" y="508097"/>
                  <a:pt x="1722222" y="511705"/>
                  <a:pt x="1733774" y="511636"/>
                </a:cubicBezTo>
                <a:cubicBezTo>
                  <a:pt x="1749947" y="511636"/>
                  <a:pt x="1756416" y="503515"/>
                  <a:pt x="1756416" y="493410"/>
                </a:cubicBezTo>
                <a:cubicBezTo>
                  <a:pt x="1756416" y="483305"/>
                  <a:pt x="1748710" y="479528"/>
                  <a:pt x="1732727" y="473295"/>
                </a:cubicBezTo>
                <a:cubicBezTo>
                  <a:pt x="1713699" y="465929"/>
                  <a:pt x="1702854" y="459697"/>
                  <a:pt x="1702854" y="444964"/>
                </a:cubicBezTo>
                <a:cubicBezTo>
                  <a:pt x="1702854" y="427966"/>
                  <a:pt x="1713985" y="416634"/>
                  <a:pt x="1735962" y="416634"/>
                </a:cubicBezTo>
                <a:cubicBezTo>
                  <a:pt x="1746853" y="416351"/>
                  <a:pt x="1757530" y="419674"/>
                  <a:pt x="1766311" y="426077"/>
                </a:cubicBezTo>
                <a:lnTo>
                  <a:pt x="1760888" y="435521"/>
                </a:lnTo>
                <a:cubicBezTo>
                  <a:pt x="1753957" y="429648"/>
                  <a:pt x="1745070" y="426550"/>
                  <a:pt x="1735962" y="426833"/>
                </a:cubicBezTo>
                <a:cubicBezTo>
                  <a:pt x="1719978" y="426833"/>
                  <a:pt x="1714841" y="435049"/>
                  <a:pt x="1714841" y="444776"/>
                </a:cubicBezTo>
                <a:cubicBezTo>
                  <a:pt x="1714841" y="452614"/>
                  <a:pt x="1724355" y="457997"/>
                  <a:pt x="1739957" y="463663"/>
                </a:cubicBezTo>
                <a:cubicBezTo>
                  <a:pt x="1755560" y="469329"/>
                  <a:pt x="1768499" y="476600"/>
                  <a:pt x="1768499" y="493599"/>
                </a:cubicBezTo>
                <a:cubicBezTo>
                  <a:pt x="1768499" y="510597"/>
                  <a:pt x="1757177" y="521930"/>
                  <a:pt x="1733869" y="521930"/>
                </a:cubicBezTo>
                <a:cubicBezTo>
                  <a:pt x="1720933" y="522513"/>
                  <a:pt x="1708154" y="518936"/>
                  <a:pt x="1697431" y="511731"/>
                </a:cubicBezTo>
                <a:close/>
                <a:moveTo>
                  <a:pt x="1829292" y="520230"/>
                </a:moveTo>
                <a:lnTo>
                  <a:pt x="1817019" y="520230"/>
                </a:lnTo>
                <a:lnTo>
                  <a:pt x="1817019" y="418239"/>
                </a:lnTo>
                <a:lnTo>
                  <a:pt x="1829292" y="418239"/>
                </a:lnTo>
                <a:close/>
                <a:moveTo>
                  <a:pt x="1944979" y="429477"/>
                </a:moveTo>
                <a:lnTo>
                  <a:pt x="1916438" y="429477"/>
                </a:lnTo>
                <a:lnTo>
                  <a:pt x="1916438" y="520230"/>
                </a:lnTo>
                <a:lnTo>
                  <a:pt x="1904165" y="520230"/>
                </a:lnTo>
                <a:lnTo>
                  <a:pt x="1904165" y="429099"/>
                </a:lnTo>
                <a:lnTo>
                  <a:pt x="1876195" y="429099"/>
                </a:lnTo>
                <a:lnTo>
                  <a:pt x="1876195" y="418239"/>
                </a:lnTo>
                <a:lnTo>
                  <a:pt x="1944504" y="418239"/>
                </a:lnTo>
                <a:close/>
                <a:moveTo>
                  <a:pt x="2070086" y="418617"/>
                </a:moveTo>
                <a:lnTo>
                  <a:pt x="2034219" y="478961"/>
                </a:lnTo>
                <a:lnTo>
                  <a:pt x="2034219" y="520230"/>
                </a:lnTo>
                <a:lnTo>
                  <a:pt x="2022041" y="520230"/>
                </a:lnTo>
                <a:lnTo>
                  <a:pt x="2022041" y="478584"/>
                </a:lnTo>
                <a:lnTo>
                  <a:pt x="1986364" y="418239"/>
                </a:lnTo>
                <a:lnTo>
                  <a:pt x="2000540" y="418239"/>
                </a:lnTo>
                <a:lnTo>
                  <a:pt x="2028510" y="466590"/>
                </a:lnTo>
                <a:lnTo>
                  <a:pt x="2057052" y="418239"/>
                </a:lnTo>
                <a:close/>
                <a:moveTo>
                  <a:pt x="2225636" y="522496"/>
                </a:moveTo>
                <a:cubicBezTo>
                  <a:pt x="2188818" y="522496"/>
                  <a:pt x="2182824" y="498321"/>
                  <a:pt x="2182824" y="469801"/>
                </a:cubicBezTo>
                <a:cubicBezTo>
                  <a:pt x="2182824" y="441281"/>
                  <a:pt x="2193479" y="417106"/>
                  <a:pt x="2228395" y="417106"/>
                </a:cubicBezTo>
                <a:cubicBezTo>
                  <a:pt x="2264833" y="417106"/>
                  <a:pt x="2271112" y="438921"/>
                  <a:pt x="2271112" y="469801"/>
                </a:cubicBezTo>
                <a:cubicBezTo>
                  <a:pt x="2271112" y="500682"/>
                  <a:pt x="2259600" y="521835"/>
                  <a:pt x="2224875" y="521835"/>
                </a:cubicBezTo>
                <a:close/>
                <a:moveTo>
                  <a:pt x="2225636" y="428060"/>
                </a:moveTo>
                <a:cubicBezTo>
                  <a:pt x="2207179" y="428060"/>
                  <a:pt x="2195192" y="441659"/>
                  <a:pt x="2195192" y="471595"/>
                </a:cubicBezTo>
                <a:cubicBezTo>
                  <a:pt x="2195192" y="501532"/>
                  <a:pt x="2207560" y="512675"/>
                  <a:pt x="2229061" y="512675"/>
                </a:cubicBezTo>
                <a:cubicBezTo>
                  <a:pt x="2245044" y="512675"/>
                  <a:pt x="2258554" y="499548"/>
                  <a:pt x="2258554" y="469140"/>
                </a:cubicBezTo>
                <a:cubicBezTo>
                  <a:pt x="2258554" y="438732"/>
                  <a:pt x="2247042" y="427022"/>
                  <a:pt x="2224970" y="427022"/>
                </a:cubicBezTo>
                <a:close/>
                <a:moveTo>
                  <a:pt x="2320774" y="419278"/>
                </a:moveTo>
                <a:lnTo>
                  <a:pt x="2382994" y="419278"/>
                </a:lnTo>
                <a:lnTo>
                  <a:pt x="2382994" y="430138"/>
                </a:lnTo>
                <a:lnTo>
                  <a:pt x="2333237" y="430138"/>
                </a:lnTo>
                <a:lnTo>
                  <a:pt x="2333237" y="461207"/>
                </a:lnTo>
                <a:lnTo>
                  <a:pt x="2373385" y="461207"/>
                </a:lnTo>
                <a:lnTo>
                  <a:pt x="2373385" y="471973"/>
                </a:lnTo>
                <a:lnTo>
                  <a:pt x="2333237" y="471973"/>
                </a:lnTo>
                <a:lnTo>
                  <a:pt x="2333237" y="520891"/>
                </a:lnTo>
                <a:lnTo>
                  <a:pt x="2320774" y="520891"/>
                </a:lnTo>
                <a:close/>
                <a:moveTo>
                  <a:pt x="1030990" y="707119"/>
                </a:moveTo>
                <a:lnTo>
                  <a:pt x="1021477" y="734883"/>
                </a:lnTo>
                <a:lnTo>
                  <a:pt x="1007967" y="734883"/>
                </a:lnTo>
                <a:lnTo>
                  <a:pt x="1046022" y="633364"/>
                </a:lnTo>
                <a:lnTo>
                  <a:pt x="1058961" y="633364"/>
                </a:lnTo>
                <a:lnTo>
                  <a:pt x="1095779" y="734883"/>
                </a:lnTo>
                <a:lnTo>
                  <a:pt x="1081413" y="734883"/>
                </a:lnTo>
                <a:lnTo>
                  <a:pt x="1071900" y="707119"/>
                </a:lnTo>
                <a:close/>
                <a:moveTo>
                  <a:pt x="1068189" y="696258"/>
                </a:moveTo>
                <a:lnTo>
                  <a:pt x="1053728" y="653479"/>
                </a:lnTo>
                <a:cubicBezTo>
                  <a:pt x="1052763" y="650414"/>
                  <a:pt x="1052188" y="647242"/>
                  <a:pt x="1052016" y="644035"/>
                </a:cubicBezTo>
                <a:cubicBezTo>
                  <a:pt x="1051821" y="647247"/>
                  <a:pt x="1051214" y="650420"/>
                  <a:pt x="1050208" y="653479"/>
                </a:cubicBezTo>
                <a:lnTo>
                  <a:pt x="1034796" y="696258"/>
                </a:lnTo>
                <a:close/>
                <a:moveTo>
                  <a:pt x="1170938" y="644224"/>
                </a:moveTo>
                <a:lnTo>
                  <a:pt x="1153528" y="644224"/>
                </a:lnTo>
                <a:lnTo>
                  <a:pt x="1153528" y="734883"/>
                </a:lnTo>
                <a:lnTo>
                  <a:pt x="1141065" y="734883"/>
                </a:lnTo>
                <a:lnTo>
                  <a:pt x="1141065" y="633364"/>
                </a:lnTo>
                <a:lnTo>
                  <a:pt x="1172746" y="633364"/>
                </a:lnTo>
                <a:cubicBezTo>
                  <a:pt x="1199575" y="633364"/>
                  <a:pt x="1207376" y="644319"/>
                  <a:pt x="1207376" y="663300"/>
                </a:cubicBezTo>
                <a:cubicBezTo>
                  <a:pt x="1207376" y="680865"/>
                  <a:pt x="1196625" y="696542"/>
                  <a:pt x="1165040" y="696542"/>
                </a:cubicBezTo>
                <a:lnTo>
                  <a:pt x="1164564" y="696542"/>
                </a:lnTo>
                <a:lnTo>
                  <a:pt x="1164564" y="685776"/>
                </a:lnTo>
                <a:lnTo>
                  <a:pt x="1165801" y="685776"/>
                </a:lnTo>
                <a:cubicBezTo>
                  <a:pt x="1189680" y="685776"/>
                  <a:pt x="1194913" y="674160"/>
                  <a:pt x="1194913" y="663772"/>
                </a:cubicBezTo>
                <a:cubicBezTo>
                  <a:pt x="1194913" y="651496"/>
                  <a:pt x="1190727" y="644224"/>
                  <a:pt x="1170938" y="644224"/>
                </a:cubicBezTo>
                <a:close/>
                <a:moveTo>
                  <a:pt x="1285104" y="644224"/>
                </a:moveTo>
                <a:lnTo>
                  <a:pt x="1268169" y="644224"/>
                </a:lnTo>
                <a:lnTo>
                  <a:pt x="1268169" y="734883"/>
                </a:lnTo>
                <a:lnTo>
                  <a:pt x="1255801" y="734883"/>
                </a:lnTo>
                <a:lnTo>
                  <a:pt x="1255801" y="633364"/>
                </a:lnTo>
                <a:lnTo>
                  <a:pt x="1287482" y="633364"/>
                </a:lnTo>
                <a:cubicBezTo>
                  <a:pt x="1314216" y="633364"/>
                  <a:pt x="1322112" y="644319"/>
                  <a:pt x="1322112" y="663300"/>
                </a:cubicBezTo>
                <a:cubicBezTo>
                  <a:pt x="1322112" y="680865"/>
                  <a:pt x="1311266" y="696542"/>
                  <a:pt x="1279776" y="696542"/>
                </a:cubicBezTo>
                <a:lnTo>
                  <a:pt x="1279776" y="696542"/>
                </a:lnTo>
                <a:lnTo>
                  <a:pt x="1279776" y="685776"/>
                </a:lnTo>
                <a:lnTo>
                  <a:pt x="1281013" y="685776"/>
                </a:lnTo>
                <a:cubicBezTo>
                  <a:pt x="1304892" y="685776"/>
                  <a:pt x="1310125" y="674160"/>
                  <a:pt x="1310125" y="663772"/>
                </a:cubicBezTo>
                <a:cubicBezTo>
                  <a:pt x="1309554" y="651496"/>
                  <a:pt x="1305368" y="644224"/>
                  <a:pt x="1285484" y="644224"/>
                </a:cubicBezTo>
                <a:close/>
                <a:moveTo>
                  <a:pt x="1382334" y="724117"/>
                </a:moveTo>
                <a:lnTo>
                  <a:pt x="1427715" y="724117"/>
                </a:lnTo>
                <a:lnTo>
                  <a:pt x="1429142" y="734883"/>
                </a:lnTo>
                <a:lnTo>
                  <a:pt x="1369966" y="734883"/>
                </a:lnTo>
                <a:lnTo>
                  <a:pt x="1369966" y="633364"/>
                </a:lnTo>
                <a:lnTo>
                  <a:pt x="1382430" y="633364"/>
                </a:lnTo>
                <a:close/>
                <a:moveTo>
                  <a:pt x="1488128" y="734883"/>
                </a:moveTo>
                <a:lnTo>
                  <a:pt x="1475855" y="734883"/>
                </a:lnTo>
                <a:lnTo>
                  <a:pt x="1475855" y="633364"/>
                </a:lnTo>
                <a:lnTo>
                  <a:pt x="1488128" y="633364"/>
                </a:lnTo>
                <a:close/>
                <a:moveTo>
                  <a:pt x="1542166" y="633364"/>
                </a:moveTo>
                <a:lnTo>
                  <a:pt x="1604291" y="633364"/>
                </a:lnTo>
                <a:lnTo>
                  <a:pt x="1604291" y="644224"/>
                </a:lnTo>
                <a:lnTo>
                  <a:pt x="1554629" y="644224"/>
                </a:lnTo>
                <a:lnTo>
                  <a:pt x="1554629" y="675388"/>
                </a:lnTo>
                <a:lnTo>
                  <a:pt x="1594777" y="675388"/>
                </a:lnTo>
                <a:lnTo>
                  <a:pt x="1594777" y="686248"/>
                </a:lnTo>
                <a:lnTo>
                  <a:pt x="1554629" y="686248"/>
                </a:lnTo>
                <a:lnTo>
                  <a:pt x="1554629" y="724023"/>
                </a:lnTo>
                <a:lnTo>
                  <a:pt x="1605718" y="724023"/>
                </a:lnTo>
                <a:lnTo>
                  <a:pt x="1607811" y="734883"/>
                </a:lnTo>
                <a:lnTo>
                  <a:pt x="1542451" y="734883"/>
                </a:lnTo>
                <a:close/>
                <a:moveTo>
                  <a:pt x="1655095" y="633364"/>
                </a:moveTo>
                <a:lnTo>
                  <a:pt x="1688298" y="633364"/>
                </a:lnTo>
                <a:cubicBezTo>
                  <a:pt x="1724926" y="633364"/>
                  <a:pt x="1731871" y="653385"/>
                  <a:pt x="1731871" y="684171"/>
                </a:cubicBezTo>
                <a:cubicBezTo>
                  <a:pt x="1731871" y="714957"/>
                  <a:pt x="1720359" y="734883"/>
                  <a:pt x="1685729" y="734883"/>
                </a:cubicBezTo>
                <a:lnTo>
                  <a:pt x="1655380" y="734883"/>
                </a:lnTo>
                <a:close/>
                <a:moveTo>
                  <a:pt x="1667367" y="724117"/>
                </a:moveTo>
                <a:lnTo>
                  <a:pt x="1689059" y="724117"/>
                </a:lnTo>
                <a:cubicBezTo>
                  <a:pt x="1705232" y="724117"/>
                  <a:pt x="1719598" y="713351"/>
                  <a:pt x="1719598" y="683132"/>
                </a:cubicBezTo>
                <a:cubicBezTo>
                  <a:pt x="1719598" y="652912"/>
                  <a:pt x="1708657" y="644224"/>
                  <a:pt x="1686585" y="644224"/>
                </a:cubicBezTo>
                <a:lnTo>
                  <a:pt x="1667558" y="644224"/>
                </a:lnTo>
                <a:close/>
                <a:moveTo>
                  <a:pt x="1852030" y="716468"/>
                </a:moveTo>
                <a:cubicBezTo>
                  <a:pt x="1861391" y="723159"/>
                  <a:pt x="1872650" y="726730"/>
                  <a:pt x="1884186" y="726667"/>
                </a:cubicBezTo>
                <a:cubicBezTo>
                  <a:pt x="1900360" y="726667"/>
                  <a:pt x="1906734" y="718545"/>
                  <a:pt x="1906734" y="708535"/>
                </a:cubicBezTo>
                <a:cubicBezTo>
                  <a:pt x="1906734" y="698525"/>
                  <a:pt x="1899123" y="694559"/>
                  <a:pt x="1883045" y="688326"/>
                </a:cubicBezTo>
                <a:cubicBezTo>
                  <a:pt x="1864017" y="680960"/>
                  <a:pt x="1853267" y="674727"/>
                  <a:pt x="1853267" y="659995"/>
                </a:cubicBezTo>
                <a:cubicBezTo>
                  <a:pt x="1853267" y="643091"/>
                  <a:pt x="1864303" y="631664"/>
                  <a:pt x="1886279" y="631664"/>
                </a:cubicBezTo>
                <a:cubicBezTo>
                  <a:pt x="1897172" y="631375"/>
                  <a:pt x="1907851" y="634698"/>
                  <a:pt x="1916628" y="641108"/>
                </a:cubicBezTo>
                <a:lnTo>
                  <a:pt x="1911205" y="650551"/>
                </a:lnTo>
                <a:cubicBezTo>
                  <a:pt x="1904298" y="644638"/>
                  <a:pt x="1895395" y="641534"/>
                  <a:pt x="1886279" y="641863"/>
                </a:cubicBezTo>
                <a:cubicBezTo>
                  <a:pt x="1870296" y="641863"/>
                  <a:pt x="1865254" y="650079"/>
                  <a:pt x="1865254" y="659901"/>
                </a:cubicBezTo>
                <a:cubicBezTo>
                  <a:pt x="1865254" y="667644"/>
                  <a:pt x="1874768" y="673027"/>
                  <a:pt x="1890275" y="678788"/>
                </a:cubicBezTo>
                <a:cubicBezTo>
                  <a:pt x="1905783" y="684548"/>
                  <a:pt x="1918817" y="691820"/>
                  <a:pt x="1918817" y="708724"/>
                </a:cubicBezTo>
                <a:cubicBezTo>
                  <a:pt x="1918817" y="725628"/>
                  <a:pt x="1907400" y="737055"/>
                  <a:pt x="1884186" y="737055"/>
                </a:cubicBezTo>
                <a:cubicBezTo>
                  <a:pt x="1871221" y="737639"/>
                  <a:pt x="1858411" y="734062"/>
                  <a:pt x="1847653" y="726856"/>
                </a:cubicBezTo>
                <a:close/>
                <a:moveTo>
                  <a:pt x="2029747" y="648285"/>
                </a:moveTo>
                <a:cubicBezTo>
                  <a:pt x="2023441" y="643819"/>
                  <a:pt x="2015790" y="641621"/>
                  <a:pt x="2008056" y="642052"/>
                </a:cubicBezTo>
                <a:cubicBezTo>
                  <a:pt x="1987982" y="642052"/>
                  <a:pt x="1976185" y="655651"/>
                  <a:pt x="1976185" y="685587"/>
                </a:cubicBezTo>
                <a:cubicBezTo>
                  <a:pt x="1976185" y="715523"/>
                  <a:pt x="1988457" y="726667"/>
                  <a:pt x="2007295" y="726667"/>
                </a:cubicBezTo>
                <a:cubicBezTo>
                  <a:pt x="2016905" y="726714"/>
                  <a:pt x="2026117" y="722858"/>
                  <a:pt x="2032792" y="715996"/>
                </a:cubicBezTo>
                <a:lnTo>
                  <a:pt x="2039832" y="724400"/>
                </a:lnTo>
                <a:cubicBezTo>
                  <a:pt x="2030781" y="733113"/>
                  <a:pt x="2018452" y="737639"/>
                  <a:pt x="2005868" y="736866"/>
                </a:cubicBezTo>
                <a:cubicBezTo>
                  <a:pt x="1968954" y="736866"/>
                  <a:pt x="1963817" y="712785"/>
                  <a:pt x="1963817" y="684171"/>
                </a:cubicBezTo>
                <a:cubicBezTo>
                  <a:pt x="1963817" y="655557"/>
                  <a:pt x="1973996" y="631475"/>
                  <a:pt x="2010529" y="631475"/>
                </a:cubicBezTo>
                <a:cubicBezTo>
                  <a:pt x="2019853" y="631152"/>
                  <a:pt x="2029021" y="633909"/>
                  <a:pt x="2036597" y="639314"/>
                </a:cubicBezTo>
                <a:close/>
                <a:moveTo>
                  <a:pt x="2099008" y="734883"/>
                </a:moveTo>
                <a:lnTo>
                  <a:pt x="2086735" y="734883"/>
                </a:lnTo>
                <a:lnTo>
                  <a:pt x="2086735" y="633364"/>
                </a:lnTo>
                <a:lnTo>
                  <a:pt x="2099008" y="633364"/>
                </a:lnTo>
                <a:close/>
                <a:moveTo>
                  <a:pt x="2153046" y="633364"/>
                </a:moveTo>
                <a:lnTo>
                  <a:pt x="2215266" y="633364"/>
                </a:lnTo>
                <a:lnTo>
                  <a:pt x="2215266" y="644224"/>
                </a:lnTo>
                <a:lnTo>
                  <a:pt x="2165509" y="644224"/>
                </a:lnTo>
                <a:lnTo>
                  <a:pt x="2165509" y="675388"/>
                </a:lnTo>
                <a:lnTo>
                  <a:pt x="2205657" y="675388"/>
                </a:lnTo>
                <a:lnTo>
                  <a:pt x="2205657" y="686248"/>
                </a:lnTo>
                <a:lnTo>
                  <a:pt x="2165509" y="686248"/>
                </a:lnTo>
                <a:lnTo>
                  <a:pt x="2165509" y="724023"/>
                </a:lnTo>
                <a:lnTo>
                  <a:pt x="2216693" y="724023"/>
                </a:lnTo>
                <a:lnTo>
                  <a:pt x="2218596" y="734788"/>
                </a:lnTo>
                <a:lnTo>
                  <a:pt x="2153141" y="734788"/>
                </a:lnTo>
                <a:close/>
                <a:moveTo>
                  <a:pt x="2278818" y="734883"/>
                </a:moveTo>
                <a:lnTo>
                  <a:pt x="2266355" y="734883"/>
                </a:lnTo>
                <a:lnTo>
                  <a:pt x="2266355" y="633364"/>
                </a:lnTo>
                <a:lnTo>
                  <a:pt x="2277010" y="633364"/>
                </a:lnTo>
                <a:lnTo>
                  <a:pt x="2328670" y="706930"/>
                </a:lnTo>
                <a:cubicBezTo>
                  <a:pt x="2330274" y="709430"/>
                  <a:pt x="2331613" y="712089"/>
                  <a:pt x="2332666" y="714862"/>
                </a:cubicBezTo>
                <a:lnTo>
                  <a:pt x="2332666" y="633364"/>
                </a:lnTo>
                <a:lnTo>
                  <a:pt x="2345129" y="633364"/>
                </a:lnTo>
                <a:lnTo>
                  <a:pt x="2345129" y="734883"/>
                </a:lnTo>
                <a:lnTo>
                  <a:pt x="2334569" y="734883"/>
                </a:lnTo>
                <a:lnTo>
                  <a:pt x="2283290" y="663300"/>
                </a:lnTo>
                <a:cubicBezTo>
                  <a:pt x="2281559" y="660565"/>
                  <a:pt x="2280064" y="657690"/>
                  <a:pt x="2278818" y="654707"/>
                </a:cubicBezTo>
                <a:close/>
                <a:moveTo>
                  <a:pt x="2461102" y="648285"/>
                </a:moveTo>
                <a:cubicBezTo>
                  <a:pt x="2454813" y="643784"/>
                  <a:pt x="2447149" y="641582"/>
                  <a:pt x="2439411" y="642052"/>
                </a:cubicBezTo>
                <a:cubicBezTo>
                  <a:pt x="2419432" y="642052"/>
                  <a:pt x="2407539" y="655651"/>
                  <a:pt x="2407539" y="685587"/>
                </a:cubicBezTo>
                <a:cubicBezTo>
                  <a:pt x="2407539" y="715523"/>
                  <a:pt x="2419907" y="726667"/>
                  <a:pt x="2438649" y="726667"/>
                </a:cubicBezTo>
                <a:cubicBezTo>
                  <a:pt x="2448227" y="726688"/>
                  <a:pt x="2457399" y="722835"/>
                  <a:pt x="2464051" y="715996"/>
                </a:cubicBezTo>
                <a:lnTo>
                  <a:pt x="2471091" y="724400"/>
                </a:lnTo>
                <a:cubicBezTo>
                  <a:pt x="2462041" y="733113"/>
                  <a:pt x="2449711" y="737639"/>
                  <a:pt x="2437127" y="736866"/>
                </a:cubicBezTo>
                <a:cubicBezTo>
                  <a:pt x="2400119" y="736866"/>
                  <a:pt x="2395076" y="712785"/>
                  <a:pt x="2395076" y="684171"/>
                </a:cubicBezTo>
                <a:cubicBezTo>
                  <a:pt x="2395076" y="655557"/>
                  <a:pt x="2405256" y="631475"/>
                  <a:pt x="2441694" y="631475"/>
                </a:cubicBezTo>
                <a:cubicBezTo>
                  <a:pt x="2451045" y="631167"/>
                  <a:pt x="2460239" y="633921"/>
                  <a:pt x="2467857" y="639314"/>
                </a:cubicBezTo>
                <a:close/>
                <a:moveTo>
                  <a:pt x="2517709" y="633364"/>
                </a:moveTo>
                <a:lnTo>
                  <a:pt x="2579834" y="633364"/>
                </a:lnTo>
                <a:lnTo>
                  <a:pt x="2579834" y="644224"/>
                </a:lnTo>
                <a:lnTo>
                  <a:pt x="2530648" y="644224"/>
                </a:lnTo>
                <a:lnTo>
                  <a:pt x="2530648" y="675388"/>
                </a:lnTo>
                <a:lnTo>
                  <a:pt x="2570796" y="675388"/>
                </a:lnTo>
                <a:lnTo>
                  <a:pt x="2570796" y="686248"/>
                </a:lnTo>
                <a:lnTo>
                  <a:pt x="2530648" y="686248"/>
                </a:lnTo>
                <a:lnTo>
                  <a:pt x="2530648" y="724023"/>
                </a:lnTo>
                <a:lnTo>
                  <a:pt x="2581737" y="724023"/>
                </a:lnTo>
                <a:lnTo>
                  <a:pt x="2583544" y="734788"/>
                </a:lnTo>
                <a:lnTo>
                  <a:pt x="2518185" y="734788"/>
                </a:lnTo>
                <a:close/>
                <a:moveTo>
                  <a:pt x="2630257" y="716468"/>
                </a:moveTo>
                <a:cubicBezTo>
                  <a:pt x="2639625" y="723147"/>
                  <a:pt x="2650880" y="726717"/>
                  <a:pt x="2662414" y="726667"/>
                </a:cubicBezTo>
                <a:cubicBezTo>
                  <a:pt x="2678587" y="726667"/>
                  <a:pt x="2685057" y="718545"/>
                  <a:pt x="2685057" y="708535"/>
                </a:cubicBezTo>
                <a:cubicBezTo>
                  <a:pt x="2685057" y="698525"/>
                  <a:pt x="2677350" y="694559"/>
                  <a:pt x="2661367" y="688326"/>
                </a:cubicBezTo>
                <a:cubicBezTo>
                  <a:pt x="2642340" y="680960"/>
                  <a:pt x="2631494" y="674727"/>
                  <a:pt x="2631494" y="659995"/>
                </a:cubicBezTo>
                <a:cubicBezTo>
                  <a:pt x="2631494" y="643091"/>
                  <a:pt x="2642625" y="631664"/>
                  <a:pt x="2664602" y="631664"/>
                </a:cubicBezTo>
                <a:cubicBezTo>
                  <a:pt x="2675463" y="631389"/>
                  <a:pt x="2686108" y="634711"/>
                  <a:pt x="2694855" y="641108"/>
                </a:cubicBezTo>
                <a:lnTo>
                  <a:pt x="2689528" y="650551"/>
                </a:lnTo>
                <a:cubicBezTo>
                  <a:pt x="2682597" y="644678"/>
                  <a:pt x="2673710" y="641581"/>
                  <a:pt x="2664602" y="641863"/>
                </a:cubicBezTo>
                <a:cubicBezTo>
                  <a:pt x="2648619" y="641863"/>
                  <a:pt x="2643481" y="650079"/>
                  <a:pt x="2643481" y="659901"/>
                </a:cubicBezTo>
                <a:cubicBezTo>
                  <a:pt x="2643481" y="667644"/>
                  <a:pt x="2652995" y="673027"/>
                  <a:pt x="2668598" y="678788"/>
                </a:cubicBezTo>
                <a:cubicBezTo>
                  <a:pt x="2684200" y="684548"/>
                  <a:pt x="2697139" y="691820"/>
                  <a:pt x="2697139" y="708724"/>
                </a:cubicBezTo>
                <a:cubicBezTo>
                  <a:pt x="2697139" y="725628"/>
                  <a:pt x="2685722" y="737055"/>
                  <a:pt x="2662509" y="737055"/>
                </a:cubicBezTo>
                <a:cubicBezTo>
                  <a:pt x="2649456" y="737645"/>
                  <a:pt x="2636564" y="733998"/>
                  <a:pt x="2625786" y="726667"/>
                </a:cubicBezTo>
                <a:close/>
                <a:moveTo>
                  <a:pt x="761655" y="303311"/>
                </a:moveTo>
                <a:lnTo>
                  <a:pt x="691063" y="303311"/>
                </a:lnTo>
                <a:lnTo>
                  <a:pt x="691063" y="7065"/>
                </a:lnTo>
                <a:lnTo>
                  <a:pt x="761655" y="7065"/>
                </a:lnTo>
                <a:lnTo>
                  <a:pt x="761655" y="121899"/>
                </a:lnTo>
                <a:lnTo>
                  <a:pt x="866307" y="121899"/>
                </a:lnTo>
                <a:lnTo>
                  <a:pt x="866307" y="7065"/>
                </a:lnTo>
                <a:lnTo>
                  <a:pt x="936899" y="7065"/>
                </a:lnTo>
                <a:lnTo>
                  <a:pt x="936899" y="303311"/>
                </a:lnTo>
                <a:lnTo>
                  <a:pt x="866307" y="303311"/>
                </a:lnTo>
                <a:lnTo>
                  <a:pt x="866307" y="177805"/>
                </a:lnTo>
                <a:lnTo>
                  <a:pt x="761655" y="177805"/>
                </a:lnTo>
                <a:close/>
                <a:moveTo>
                  <a:pt x="1571468" y="75815"/>
                </a:moveTo>
                <a:cubicBezTo>
                  <a:pt x="1550660" y="59939"/>
                  <a:pt x="1524914" y="51788"/>
                  <a:pt x="1498688" y="52772"/>
                </a:cubicBezTo>
                <a:cubicBezTo>
                  <a:pt x="1457969" y="52772"/>
                  <a:pt x="1432567" y="89508"/>
                  <a:pt x="1432567" y="159201"/>
                </a:cubicBezTo>
                <a:cubicBezTo>
                  <a:pt x="1432567" y="228895"/>
                  <a:pt x="1459396" y="258076"/>
                  <a:pt x="1508011" y="258076"/>
                </a:cubicBezTo>
                <a:cubicBezTo>
                  <a:pt x="1524336" y="257359"/>
                  <a:pt x="1539806" y="250625"/>
                  <a:pt x="1551394" y="239189"/>
                </a:cubicBezTo>
                <a:lnTo>
                  <a:pt x="1551394" y="189326"/>
                </a:lnTo>
                <a:lnTo>
                  <a:pt x="1476330" y="189326"/>
                </a:lnTo>
                <a:lnTo>
                  <a:pt x="1476330" y="137859"/>
                </a:lnTo>
                <a:lnTo>
                  <a:pt x="1622367" y="137859"/>
                </a:lnTo>
                <a:lnTo>
                  <a:pt x="1622367" y="254487"/>
                </a:lnTo>
                <a:cubicBezTo>
                  <a:pt x="1603340" y="278474"/>
                  <a:pt x="1569661" y="310393"/>
                  <a:pt x="1498212" y="310393"/>
                </a:cubicBezTo>
                <a:cubicBezTo>
                  <a:pt x="1379861" y="310393"/>
                  <a:pt x="1361119" y="238528"/>
                  <a:pt x="1361119" y="155141"/>
                </a:cubicBezTo>
                <a:cubicBezTo>
                  <a:pt x="1361119" y="71754"/>
                  <a:pt x="1394988" y="-17"/>
                  <a:pt x="1505348" y="-17"/>
                </a:cubicBezTo>
                <a:cubicBezTo>
                  <a:pt x="1540824" y="7"/>
                  <a:pt x="1575494" y="10492"/>
                  <a:pt x="1604957" y="30108"/>
                </a:cubicBezTo>
                <a:close/>
                <a:moveTo>
                  <a:pt x="1841755" y="308599"/>
                </a:moveTo>
                <a:cubicBezTo>
                  <a:pt x="1721120" y="308599"/>
                  <a:pt x="1721120" y="224362"/>
                  <a:pt x="1721120" y="196881"/>
                </a:cubicBezTo>
                <a:lnTo>
                  <a:pt x="1721120" y="7065"/>
                </a:lnTo>
                <a:lnTo>
                  <a:pt x="1791712" y="7065"/>
                </a:lnTo>
                <a:lnTo>
                  <a:pt x="1791712" y="200376"/>
                </a:lnTo>
                <a:cubicBezTo>
                  <a:pt x="1791712" y="231917"/>
                  <a:pt x="1805983" y="253165"/>
                  <a:pt x="1851554" y="253165"/>
                </a:cubicBezTo>
                <a:cubicBezTo>
                  <a:pt x="1883711" y="253165"/>
                  <a:pt x="1899123" y="220774"/>
                  <a:pt x="1899123" y="190176"/>
                </a:cubicBezTo>
                <a:lnTo>
                  <a:pt x="1899123" y="7065"/>
                </a:lnTo>
                <a:lnTo>
                  <a:pt x="1969715" y="7065"/>
                </a:lnTo>
                <a:lnTo>
                  <a:pt x="1969715" y="192821"/>
                </a:lnTo>
                <a:cubicBezTo>
                  <a:pt x="1969905" y="230123"/>
                  <a:pt x="1954303" y="308599"/>
                  <a:pt x="1841755" y="308599"/>
                </a:cubicBezTo>
                <a:close/>
                <a:moveTo>
                  <a:pt x="2082073" y="7065"/>
                </a:moveTo>
                <a:lnTo>
                  <a:pt x="2291376" y="7065"/>
                </a:lnTo>
                <a:lnTo>
                  <a:pt x="2291376" y="59855"/>
                </a:lnTo>
                <a:lnTo>
                  <a:pt x="2153522" y="59855"/>
                </a:lnTo>
                <a:lnTo>
                  <a:pt x="2153522" y="120199"/>
                </a:lnTo>
                <a:lnTo>
                  <a:pt x="2265213" y="120199"/>
                </a:lnTo>
                <a:lnTo>
                  <a:pt x="2265213" y="171573"/>
                </a:lnTo>
                <a:lnTo>
                  <a:pt x="2153522" y="171573"/>
                </a:lnTo>
                <a:lnTo>
                  <a:pt x="2153522" y="250427"/>
                </a:lnTo>
                <a:lnTo>
                  <a:pt x="2292803" y="250427"/>
                </a:lnTo>
                <a:lnTo>
                  <a:pt x="2300319" y="303216"/>
                </a:lnTo>
                <a:lnTo>
                  <a:pt x="2081502" y="303216"/>
                </a:lnTo>
                <a:close/>
                <a:moveTo>
                  <a:pt x="1006159" y="304161"/>
                </a:moveTo>
                <a:lnTo>
                  <a:pt x="1083126" y="304161"/>
                </a:lnTo>
                <a:lnTo>
                  <a:pt x="1188444" y="4893"/>
                </a:lnTo>
                <a:lnTo>
                  <a:pt x="1124416" y="4893"/>
                </a:lnTo>
                <a:close/>
                <a:moveTo>
                  <a:pt x="1186921" y="191499"/>
                </a:moveTo>
                <a:lnTo>
                  <a:pt x="1156192" y="191499"/>
                </a:lnTo>
                <a:lnTo>
                  <a:pt x="1137164" y="246177"/>
                </a:lnTo>
                <a:lnTo>
                  <a:pt x="1203000" y="246177"/>
                </a:lnTo>
                <a:lnTo>
                  <a:pt x="1222598" y="303783"/>
                </a:lnTo>
                <a:lnTo>
                  <a:pt x="1303370" y="303783"/>
                </a:lnTo>
                <a:lnTo>
                  <a:pt x="1205759" y="51167"/>
                </a:lnTo>
                <a:lnTo>
                  <a:pt x="1171985" y="147303"/>
                </a:lnTo>
                <a:close/>
                <a:moveTo>
                  <a:pt x="406791" y="7254"/>
                </a:moveTo>
                <a:lnTo>
                  <a:pt x="527807" y="7254"/>
                </a:lnTo>
                <a:lnTo>
                  <a:pt x="527807" y="37568"/>
                </a:lnTo>
                <a:lnTo>
                  <a:pt x="448366" y="37568"/>
                </a:lnTo>
                <a:lnTo>
                  <a:pt x="448366" y="72226"/>
                </a:lnTo>
                <a:lnTo>
                  <a:pt x="512584" y="72226"/>
                </a:lnTo>
                <a:lnTo>
                  <a:pt x="512584" y="101784"/>
                </a:lnTo>
                <a:lnTo>
                  <a:pt x="448366" y="101784"/>
                </a:lnTo>
                <a:lnTo>
                  <a:pt x="448366" y="147208"/>
                </a:lnTo>
                <a:lnTo>
                  <a:pt x="528568" y="147208"/>
                </a:lnTo>
                <a:lnTo>
                  <a:pt x="532754" y="177522"/>
                </a:lnTo>
                <a:lnTo>
                  <a:pt x="407362" y="177522"/>
                </a:lnTo>
                <a:close/>
                <a:moveTo>
                  <a:pt x="130130" y="37568"/>
                </a:moveTo>
                <a:lnTo>
                  <a:pt x="85606" y="37568"/>
                </a:lnTo>
                <a:lnTo>
                  <a:pt x="85606" y="177522"/>
                </a:lnTo>
                <a:lnTo>
                  <a:pt x="44887" y="177522"/>
                </a:lnTo>
                <a:lnTo>
                  <a:pt x="44887" y="37568"/>
                </a:lnTo>
                <a:lnTo>
                  <a:pt x="-18" y="37568"/>
                </a:lnTo>
                <a:lnTo>
                  <a:pt x="-18" y="7254"/>
                </a:lnTo>
                <a:lnTo>
                  <a:pt x="130130" y="7254"/>
                </a:lnTo>
                <a:close/>
                <a:moveTo>
                  <a:pt x="230881" y="177522"/>
                </a:moveTo>
                <a:lnTo>
                  <a:pt x="190258" y="177522"/>
                </a:lnTo>
                <a:lnTo>
                  <a:pt x="190258" y="7537"/>
                </a:lnTo>
                <a:lnTo>
                  <a:pt x="230881" y="7537"/>
                </a:lnTo>
                <a:lnTo>
                  <a:pt x="230881" y="73643"/>
                </a:lnTo>
                <a:lnTo>
                  <a:pt x="291199" y="73643"/>
                </a:lnTo>
                <a:lnTo>
                  <a:pt x="291199" y="7537"/>
                </a:lnTo>
                <a:lnTo>
                  <a:pt x="331823" y="7537"/>
                </a:lnTo>
                <a:lnTo>
                  <a:pt x="331823" y="177522"/>
                </a:lnTo>
                <a:lnTo>
                  <a:pt x="291199" y="177522"/>
                </a:lnTo>
                <a:lnTo>
                  <a:pt x="291199" y="105373"/>
                </a:lnTo>
                <a:lnTo>
                  <a:pt x="230881" y="105373"/>
                </a:lnTo>
                <a:close/>
              </a:path>
            </a:pathLst>
          </a:custGeom>
          <a:solidFill>
            <a:schemeClr val="bg1"/>
          </a:solidFill>
          <a:ln w="9491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sp>
        <p:nvSpPr>
          <p:cNvPr id="14" name="Squangle 2A">
            <a:extLst>
              <a:ext uri="{FF2B5EF4-FFF2-40B4-BE49-F238E27FC236}">
                <a16:creationId xmlns:a16="http://schemas.microsoft.com/office/drawing/2014/main" id="{827CB398-DEAB-0840-BF48-26F613CD0999}"/>
              </a:ext>
            </a:extLst>
          </p:cNvPr>
          <p:cNvSpPr>
            <a:spLocks noChangeAspect="1"/>
          </p:cNvSpPr>
          <p:nvPr userDrawn="1"/>
        </p:nvSpPr>
        <p:spPr>
          <a:xfrm>
            <a:off x="10359119" y="172772"/>
            <a:ext cx="1440000" cy="1440000"/>
          </a:xfrm>
          <a:custGeom>
            <a:avLst/>
            <a:gdLst>
              <a:gd name="connsiteX0" fmla="*/ 0 w 1808050"/>
              <a:gd name="connsiteY0" fmla="*/ 112950 h 1808050"/>
              <a:gd name="connsiteX1" fmla="*/ 112950 w 1808050"/>
              <a:gd name="connsiteY1" fmla="*/ 1695006 h 1808050"/>
              <a:gd name="connsiteX2" fmla="*/ 1695006 w 1808050"/>
              <a:gd name="connsiteY2" fmla="*/ 1808051 h 1808050"/>
              <a:gd name="connsiteX3" fmla="*/ 1808051 w 1808050"/>
              <a:gd name="connsiteY3" fmla="*/ 0 h 1808050"/>
              <a:gd name="connsiteX4" fmla="*/ 0 w 1808050"/>
              <a:gd name="connsiteY4" fmla="*/ 11295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0" y="112950"/>
                </a:moveTo>
                <a:lnTo>
                  <a:pt x="112950" y="1695006"/>
                </a:lnTo>
                <a:lnTo>
                  <a:pt x="1695006" y="1808051"/>
                </a:lnTo>
                <a:lnTo>
                  <a:pt x="1808051" y="0"/>
                </a:lnTo>
                <a:lnTo>
                  <a:pt x="0" y="112950"/>
                </a:lnTo>
                <a:close/>
              </a:path>
            </a:pathLst>
          </a:custGeom>
          <a:solidFill>
            <a:schemeClr val="accent2"/>
          </a:solidFill>
          <a:ln w="9475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sp>
        <p:nvSpPr>
          <p:cNvPr id="16" name="Picture placeholder">
            <a:extLst>
              <a:ext uri="{FF2B5EF4-FFF2-40B4-BE49-F238E27FC236}">
                <a16:creationId xmlns:a16="http://schemas.microsoft.com/office/drawing/2014/main" id="{C75DD50B-E55E-4F4D-B8B3-FF81D7951D9A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95325" y="426632"/>
            <a:ext cx="10808606" cy="4876652"/>
          </a:xfrm>
          <a:custGeom>
            <a:avLst/>
            <a:gdLst>
              <a:gd name="connsiteX0" fmla="*/ 3506165 w 3619310"/>
              <a:gd name="connsiteY0" fmla="*/ 0 h 1808051"/>
              <a:gd name="connsiteX1" fmla="*/ 3619310 w 3619310"/>
              <a:gd name="connsiteY1" fmla="*/ 1808051 h 1808051"/>
              <a:gd name="connsiteX2" fmla="*/ 0 w 3619310"/>
              <a:gd name="connsiteY2" fmla="*/ 1695006 h 1808051"/>
              <a:gd name="connsiteX3" fmla="*/ 113145 w 3619310"/>
              <a:gd name="connsiteY3" fmla="*/ 112950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310" h="1808051">
                <a:moveTo>
                  <a:pt x="3506165" y="0"/>
                </a:moveTo>
                <a:lnTo>
                  <a:pt x="3619310" y="1808051"/>
                </a:lnTo>
                <a:lnTo>
                  <a:pt x="0" y="1695006"/>
                </a:lnTo>
                <a:lnTo>
                  <a:pt x="113145" y="112950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17" name="White">
            <a:extLst>
              <a:ext uri="{FF2B5EF4-FFF2-40B4-BE49-F238E27FC236}">
                <a16:creationId xmlns:a16="http://schemas.microsoft.com/office/drawing/2014/main" id="{2CC9900F-E57C-664D-96B7-D60B5468F6B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5937" y="3387124"/>
            <a:ext cx="6480175" cy="3133516"/>
          </a:xfrm>
          <a:custGeom>
            <a:avLst/>
            <a:gdLst>
              <a:gd name="connsiteX0" fmla="*/ 0 w 6680003"/>
              <a:gd name="connsiteY0" fmla="*/ 0 h 3133516"/>
              <a:gd name="connsiteX1" fmla="*/ 6680003 w 6680003"/>
              <a:gd name="connsiteY1" fmla="*/ 195917 h 3133516"/>
              <a:gd name="connsiteX2" fmla="*/ 6680003 w 6680003"/>
              <a:gd name="connsiteY2" fmla="*/ 2937599 h 3133516"/>
              <a:gd name="connsiteX3" fmla="*/ 0 w 6680003"/>
              <a:gd name="connsiteY3" fmla="*/ 3133516 h 313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80003" h="3133516">
                <a:moveTo>
                  <a:pt x="0" y="0"/>
                </a:moveTo>
                <a:lnTo>
                  <a:pt x="6680003" y="195917"/>
                </a:lnTo>
                <a:lnTo>
                  <a:pt x="6680003" y="2937599"/>
                </a:lnTo>
                <a:lnTo>
                  <a:pt x="0" y="3133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4763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.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B876F48B-1CB2-2640-8D7C-9A59F455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03" y="3799870"/>
            <a:ext cx="5934558" cy="1068993"/>
          </a:xfrm>
          <a:effectLst/>
        </p:spPr>
        <p:txBody>
          <a:bodyPr anchor="b" anchorCtr="0"/>
          <a:lstStyle>
            <a:lvl1pPr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6A4EF1A3-5799-5040-AC36-0309C02C15A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2958" y="5008728"/>
            <a:ext cx="5927303" cy="730217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None/>
              <a:defRPr sz="2000" b="0">
                <a:solidFill>
                  <a:srgbClr val="008EA4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42699AB-A7E6-3140-AA54-A471E7D832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2958" y="5738945"/>
            <a:ext cx="4109591" cy="46183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4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marL="176400" indent="0">
              <a:buFontTx/>
              <a:buNone/>
              <a:defRPr/>
            </a:lvl2pPr>
            <a:lvl3pPr marL="351400" indent="0">
              <a:buFontTx/>
              <a:buNone/>
              <a:defRPr/>
            </a:lvl3pPr>
            <a:lvl4pPr marL="526212" indent="0">
              <a:buFontTx/>
              <a:buNone/>
              <a:defRPr/>
            </a:lvl4pPr>
            <a:lvl5pPr marL="704200" indent="0">
              <a:buFontTx/>
              <a:buNone/>
              <a:defRPr/>
            </a:lvl5pPr>
          </a:lstStyle>
          <a:p>
            <a:pPr lvl="0"/>
            <a:r>
              <a:rPr lang="en-NL"/>
              <a:t>&lt;Naam Achternaam&gt;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901F87AD-0275-6142-BE83-E1699C9477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87472" y="5845102"/>
            <a:ext cx="1752790" cy="360363"/>
          </a:xfrm>
        </p:spPr>
        <p:txBody>
          <a:bodyPr anchor="b" anchorCtr="0">
            <a:normAutofit/>
          </a:bodyPr>
          <a:lstStyle>
            <a:lvl1pPr marL="0" indent="0" algn="r">
              <a:buFontTx/>
              <a:buNone/>
              <a:defRPr sz="12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marL="176400" indent="0">
              <a:buFontTx/>
              <a:buNone/>
              <a:defRPr/>
            </a:lvl2pPr>
            <a:lvl3pPr marL="351400" indent="0">
              <a:buFontTx/>
              <a:buNone/>
              <a:defRPr/>
            </a:lvl3pPr>
            <a:lvl4pPr marL="526212" indent="0">
              <a:buFontTx/>
              <a:buNone/>
              <a:defRPr/>
            </a:lvl4pPr>
            <a:lvl5pPr marL="704200" indent="0">
              <a:buFontTx/>
              <a:buNone/>
              <a:defRPr/>
            </a:lvl5pPr>
          </a:lstStyle>
          <a:p>
            <a:pPr lvl="0"/>
            <a:r>
              <a:rPr lang="en-NL"/>
              <a:t>&lt;Datum&gt;</a:t>
            </a:r>
          </a:p>
        </p:txBody>
      </p:sp>
    </p:spTree>
    <p:extLst>
      <p:ext uri="{BB962C8B-B14F-4D97-AF65-F5344CB8AC3E}">
        <p14:creationId xmlns:p14="http://schemas.microsoft.com/office/powerpoint/2010/main" val="294331916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A cup of coffee on a saucer on a table&#10;&#10;Description automatically generated with low confidence">
            <a:extLst>
              <a:ext uri="{FF2B5EF4-FFF2-40B4-BE49-F238E27FC236}">
                <a16:creationId xmlns:a16="http://schemas.microsoft.com/office/drawing/2014/main" id="{F2E2220E-EEFC-5449-B2DB-09989EB3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52" r="10758" b="8850"/>
          <a:stretch/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sp>
        <p:nvSpPr>
          <p:cNvPr id="8" name="Freeform">
            <a:extLst>
              <a:ext uri="{FF2B5EF4-FFF2-40B4-BE49-F238E27FC236}">
                <a16:creationId xmlns:a16="http://schemas.microsoft.com/office/drawing/2014/main" id="{69C93982-69C1-1542-915B-DA2B60416FFA}"/>
              </a:ext>
            </a:extLst>
          </p:cNvPr>
          <p:cNvSpPr/>
          <p:nvPr/>
        </p:nvSpPr>
        <p:spPr>
          <a:xfrm>
            <a:off x="1" y="0"/>
            <a:ext cx="5810335" cy="6858002"/>
          </a:xfrm>
          <a:custGeom>
            <a:avLst/>
            <a:gdLst>
              <a:gd name="connsiteX0" fmla="*/ 3435436 w 5810335"/>
              <a:gd name="connsiteY0" fmla="*/ 0 h 6858002"/>
              <a:gd name="connsiteX1" fmla="*/ 3435437 w 5810335"/>
              <a:gd name="connsiteY1" fmla="*/ 1 h 6858002"/>
              <a:gd name="connsiteX2" fmla="*/ 3435437 w 5810335"/>
              <a:gd name="connsiteY2" fmla="*/ 2 h 6858002"/>
              <a:gd name="connsiteX3" fmla="*/ 5810335 w 5810335"/>
              <a:gd name="connsiteY3" fmla="*/ 4760911 h 6858002"/>
              <a:gd name="connsiteX4" fmla="*/ 4514935 w 5810335"/>
              <a:gd name="connsiteY4" fmla="*/ 6858002 h 6858002"/>
              <a:gd name="connsiteX5" fmla="*/ 0 w 5810335"/>
              <a:gd name="connsiteY5" fmla="*/ 6858002 h 6858002"/>
              <a:gd name="connsiteX6" fmla="*/ 0 w 5810335"/>
              <a:gd name="connsiteY6" fmla="*/ 1 h 6858002"/>
              <a:gd name="connsiteX7" fmla="*/ 3435436 w 5810335"/>
              <a:gd name="connsiteY7" fmla="*/ 1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10335" h="6858002">
                <a:moveTo>
                  <a:pt x="3435436" y="0"/>
                </a:moveTo>
                <a:lnTo>
                  <a:pt x="3435437" y="1"/>
                </a:lnTo>
                <a:lnTo>
                  <a:pt x="3435437" y="2"/>
                </a:lnTo>
                <a:lnTo>
                  <a:pt x="5810335" y="4760911"/>
                </a:lnTo>
                <a:lnTo>
                  <a:pt x="4514935" y="6858002"/>
                </a:lnTo>
                <a:lnTo>
                  <a:pt x="0" y="6858002"/>
                </a:lnTo>
                <a:lnTo>
                  <a:pt x="0" y="1"/>
                </a:lnTo>
                <a:lnTo>
                  <a:pt x="3435436" y="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noProof="0"/>
          </a:p>
        </p:txBody>
      </p:sp>
      <p:sp>
        <p:nvSpPr>
          <p:cNvPr id="10" name="Freeform">
            <a:extLst>
              <a:ext uri="{FF2B5EF4-FFF2-40B4-BE49-F238E27FC236}">
                <a16:creationId xmlns:a16="http://schemas.microsoft.com/office/drawing/2014/main" id="{5C65873B-B702-CA4D-B110-85685B0833E0}"/>
              </a:ext>
            </a:extLst>
          </p:cNvPr>
          <p:cNvSpPr/>
          <p:nvPr/>
        </p:nvSpPr>
        <p:spPr>
          <a:xfrm>
            <a:off x="3435438" y="0"/>
            <a:ext cx="2768513" cy="6858002"/>
          </a:xfrm>
          <a:custGeom>
            <a:avLst/>
            <a:gdLst>
              <a:gd name="connsiteX0" fmla="*/ 393614 w 2768513"/>
              <a:gd name="connsiteY0" fmla="*/ 0 h 6858002"/>
              <a:gd name="connsiteX1" fmla="*/ 393615 w 2768513"/>
              <a:gd name="connsiteY1" fmla="*/ 1 h 6858002"/>
              <a:gd name="connsiteX2" fmla="*/ 393615 w 2768513"/>
              <a:gd name="connsiteY2" fmla="*/ 2 h 6858002"/>
              <a:gd name="connsiteX3" fmla="*/ 2768513 w 2768513"/>
              <a:gd name="connsiteY3" fmla="*/ 4760911 h 6858002"/>
              <a:gd name="connsiteX4" fmla="*/ 1473113 w 2768513"/>
              <a:gd name="connsiteY4" fmla="*/ 6858002 h 6858002"/>
              <a:gd name="connsiteX5" fmla="*/ 1079497 w 2768513"/>
              <a:gd name="connsiteY5" fmla="*/ 6858000 h 6858002"/>
              <a:gd name="connsiteX6" fmla="*/ 2374897 w 2768513"/>
              <a:gd name="connsiteY6" fmla="*/ 4760909 h 6858002"/>
              <a:gd name="connsiteX7" fmla="*/ 0 w 2768513"/>
              <a:gd name="connsiteY7" fmla="*/ 1 h 6858002"/>
              <a:gd name="connsiteX8" fmla="*/ 393614 w 2768513"/>
              <a:gd name="connsiteY8" fmla="*/ 1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8513" h="6858002">
                <a:moveTo>
                  <a:pt x="393614" y="0"/>
                </a:moveTo>
                <a:lnTo>
                  <a:pt x="393615" y="1"/>
                </a:lnTo>
                <a:lnTo>
                  <a:pt x="393615" y="2"/>
                </a:lnTo>
                <a:lnTo>
                  <a:pt x="2768513" y="4760911"/>
                </a:lnTo>
                <a:lnTo>
                  <a:pt x="1473113" y="6858002"/>
                </a:lnTo>
                <a:lnTo>
                  <a:pt x="1079497" y="6858000"/>
                </a:lnTo>
                <a:lnTo>
                  <a:pt x="2374897" y="4760909"/>
                </a:lnTo>
                <a:lnTo>
                  <a:pt x="0" y="1"/>
                </a:lnTo>
                <a:lnTo>
                  <a:pt x="393614" y="1"/>
                </a:lnTo>
                <a:close/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noProof="0"/>
          </a:p>
        </p:txBody>
      </p:sp>
      <p:sp>
        <p:nvSpPr>
          <p:cNvPr id="17" name="Content Placeholder">
            <a:extLst>
              <a:ext uri="{FF2B5EF4-FFF2-40B4-BE49-F238E27FC236}">
                <a16:creationId xmlns:a16="http://schemas.microsoft.com/office/drawing/2014/main" id="{01A4588B-85E9-974A-A7B0-957197BB53B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97012" y="5481638"/>
            <a:ext cx="3703538" cy="719138"/>
          </a:xfrm>
        </p:spPr>
        <p:txBody>
          <a:bodyPr>
            <a:normAutofit/>
          </a:bodyPr>
          <a:lstStyle>
            <a:lvl1pPr marL="0" indent="0">
              <a:buFontTx/>
              <a:buNone/>
              <a:tabLst/>
              <a:defRPr sz="4400">
                <a:solidFill>
                  <a:schemeClr val="bg1"/>
                </a:solidFill>
              </a:defRPr>
            </a:lvl1pPr>
            <a:lvl2pPr marL="273050" indent="-265113">
              <a:tabLst/>
              <a:defRPr sz="1600">
                <a:solidFill>
                  <a:srgbClr val="384755"/>
                </a:solidFill>
              </a:defRPr>
            </a:lvl2pPr>
            <a:lvl3pPr marL="447675" indent="-174625">
              <a:tabLst/>
              <a:defRPr sz="1600">
                <a:solidFill>
                  <a:srgbClr val="384755"/>
                </a:solidFill>
              </a:defRPr>
            </a:lvl3pPr>
            <a:lvl4pPr marL="671513" indent="-223838">
              <a:tabLst/>
              <a:defRPr sz="1600">
                <a:solidFill>
                  <a:srgbClr val="384755"/>
                </a:solidFill>
              </a:defRPr>
            </a:lvl4pPr>
            <a:lvl5pPr marL="849313" indent="-182563">
              <a:tabLst/>
              <a:defRPr sz="1600">
                <a:solidFill>
                  <a:srgbClr val="384755"/>
                </a:solidFill>
              </a:defRPr>
            </a:lvl5pPr>
          </a:lstStyle>
          <a:p>
            <a:pPr lvl="0"/>
            <a:r>
              <a:rPr lang="nl-NL" noProof="0"/>
              <a:t>15 minutes</a:t>
            </a: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6D51C0E8-C911-1E4A-A0BA-1E2120434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2816224"/>
            <a:ext cx="4213224" cy="2665414"/>
          </a:xfrm>
        </p:spPr>
        <p:txBody>
          <a:bodyPr/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COFFEE BREAK</a:t>
            </a:r>
          </a:p>
        </p:txBody>
      </p:sp>
      <p:pic>
        <p:nvPicPr>
          <p:cNvPr id="11" name="Graphic">
            <a:extLst>
              <a:ext uri="{FF2B5EF4-FFF2-40B4-BE49-F238E27FC236}">
                <a16:creationId xmlns:a16="http://schemas.microsoft.com/office/drawing/2014/main" id="{5A714DF2-D887-BE44-9E80-3C67D7DC9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415" y="1679575"/>
            <a:ext cx="1444409" cy="144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8076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>
            <a:extLst>
              <a:ext uri="{FF2B5EF4-FFF2-40B4-BE49-F238E27FC236}">
                <a16:creationId xmlns:a16="http://schemas.microsoft.com/office/drawing/2014/main" id="{F2E2220E-EEFC-5449-B2DB-09989EB3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0" t="3896" r="4346" b="2089"/>
          <a:stretch/>
        </p:blipFill>
        <p:spPr>
          <a:xfrm>
            <a:off x="-1" y="-2"/>
            <a:ext cx="9336089" cy="685800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4E7DE64-12DC-3841-815B-A83E0C53FC8F}"/>
              </a:ext>
            </a:extLst>
          </p:cNvPr>
          <p:cNvGrpSpPr/>
          <p:nvPr/>
        </p:nvGrpSpPr>
        <p:grpSpPr>
          <a:xfrm flipV="1">
            <a:off x="5988050" y="0"/>
            <a:ext cx="6203950" cy="6858002"/>
            <a:chOff x="5988050" y="0"/>
            <a:chExt cx="6203950" cy="6858002"/>
          </a:xfrm>
        </p:grpSpPr>
        <p:sp>
          <p:nvSpPr>
            <p:cNvPr id="8" name="Freeform">
              <a:extLst>
                <a:ext uri="{FF2B5EF4-FFF2-40B4-BE49-F238E27FC236}">
                  <a16:creationId xmlns:a16="http://schemas.microsoft.com/office/drawing/2014/main" id="{69C93982-69C1-1542-915B-DA2B60416FFA}"/>
                </a:ext>
              </a:extLst>
            </p:cNvPr>
            <p:cNvSpPr/>
            <p:nvPr/>
          </p:nvSpPr>
          <p:spPr>
            <a:xfrm flipH="1">
              <a:off x="6381665" y="0"/>
              <a:ext cx="5810335" cy="6858002"/>
            </a:xfrm>
            <a:custGeom>
              <a:avLst/>
              <a:gdLst>
                <a:gd name="connsiteX0" fmla="*/ 3435436 w 5810335"/>
                <a:gd name="connsiteY0" fmla="*/ 0 h 6858002"/>
                <a:gd name="connsiteX1" fmla="*/ 3435437 w 5810335"/>
                <a:gd name="connsiteY1" fmla="*/ 1 h 6858002"/>
                <a:gd name="connsiteX2" fmla="*/ 3435437 w 5810335"/>
                <a:gd name="connsiteY2" fmla="*/ 2 h 6858002"/>
                <a:gd name="connsiteX3" fmla="*/ 5810335 w 5810335"/>
                <a:gd name="connsiteY3" fmla="*/ 4760911 h 6858002"/>
                <a:gd name="connsiteX4" fmla="*/ 4514935 w 5810335"/>
                <a:gd name="connsiteY4" fmla="*/ 6858002 h 6858002"/>
                <a:gd name="connsiteX5" fmla="*/ 0 w 5810335"/>
                <a:gd name="connsiteY5" fmla="*/ 6858002 h 6858002"/>
                <a:gd name="connsiteX6" fmla="*/ 0 w 5810335"/>
                <a:gd name="connsiteY6" fmla="*/ 1 h 6858002"/>
                <a:gd name="connsiteX7" fmla="*/ 3435436 w 5810335"/>
                <a:gd name="connsiteY7" fmla="*/ 1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10335" h="6858002">
                  <a:moveTo>
                    <a:pt x="3435436" y="0"/>
                  </a:moveTo>
                  <a:lnTo>
                    <a:pt x="3435437" y="1"/>
                  </a:lnTo>
                  <a:lnTo>
                    <a:pt x="3435437" y="2"/>
                  </a:lnTo>
                  <a:lnTo>
                    <a:pt x="5810335" y="4760911"/>
                  </a:lnTo>
                  <a:lnTo>
                    <a:pt x="4514935" y="6858002"/>
                  </a:lnTo>
                  <a:lnTo>
                    <a:pt x="0" y="6858002"/>
                  </a:lnTo>
                  <a:lnTo>
                    <a:pt x="0" y="1"/>
                  </a:lnTo>
                  <a:lnTo>
                    <a:pt x="343543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l-NL" noProof="0"/>
            </a:p>
          </p:txBody>
        </p:sp>
        <p:sp>
          <p:nvSpPr>
            <p:cNvPr id="10" name="Freeform">
              <a:extLst>
                <a:ext uri="{FF2B5EF4-FFF2-40B4-BE49-F238E27FC236}">
                  <a16:creationId xmlns:a16="http://schemas.microsoft.com/office/drawing/2014/main" id="{5C65873B-B702-CA4D-B110-85685B0833E0}"/>
                </a:ext>
              </a:extLst>
            </p:cNvPr>
            <p:cNvSpPr/>
            <p:nvPr/>
          </p:nvSpPr>
          <p:spPr>
            <a:xfrm flipH="1">
              <a:off x="5988050" y="0"/>
              <a:ext cx="2768513" cy="6858002"/>
            </a:xfrm>
            <a:custGeom>
              <a:avLst/>
              <a:gdLst>
                <a:gd name="connsiteX0" fmla="*/ 393614 w 2768513"/>
                <a:gd name="connsiteY0" fmla="*/ 0 h 6858002"/>
                <a:gd name="connsiteX1" fmla="*/ 393615 w 2768513"/>
                <a:gd name="connsiteY1" fmla="*/ 1 h 6858002"/>
                <a:gd name="connsiteX2" fmla="*/ 393615 w 2768513"/>
                <a:gd name="connsiteY2" fmla="*/ 2 h 6858002"/>
                <a:gd name="connsiteX3" fmla="*/ 2768513 w 2768513"/>
                <a:gd name="connsiteY3" fmla="*/ 4760911 h 6858002"/>
                <a:gd name="connsiteX4" fmla="*/ 1473113 w 2768513"/>
                <a:gd name="connsiteY4" fmla="*/ 6858002 h 6858002"/>
                <a:gd name="connsiteX5" fmla="*/ 1079497 w 2768513"/>
                <a:gd name="connsiteY5" fmla="*/ 6858000 h 6858002"/>
                <a:gd name="connsiteX6" fmla="*/ 2374897 w 2768513"/>
                <a:gd name="connsiteY6" fmla="*/ 4760909 h 6858002"/>
                <a:gd name="connsiteX7" fmla="*/ 0 w 2768513"/>
                <a:gd name="connsiteY7" fmla="*/ 1 h 6858002"/>
                <a:gd name="connsiteX8" fmla="*/ 393614 w 2768513"/>
                <a:gd name="connsiteY8" fmla="*/ 1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8513" h="6858002">
                  <a:moveTo>
                    <a:pt x="393614" y="0"/>
                  </a:moveTo>
                  <a:lnTo>
                    <a:pt x="393615" y="1"/>
                  </a:lnTo>
                  <a:lnTo>
                    <a:pt x="393615" y="2"/>
                  </a:lnTo>
                  <a:lnTo>
                    <a:pt x="2768513" y="4760911"/>
                  </a:lnTo>
                  <a:lnTo>
                    <a:pt x="1473113" y="6858002"/>
                  </a:lnTo>
                  <a:lnTo>
                    <a:pt x="1079497" y="6858000"/>
                  </a:lnTo>
                  <a:lnTo>
                    <a:pt x="2374897" y="4760909"/>
                  </a:lnTo>
                  <a:lnTo>
                    <a:pt x="0" y="1"/>
                  </a:lnTo>
                  <a:lnTo>
                    <a:pt x="393614" y="1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l-NL" noProof="0"/>
            </a:p>
          </p:txBody>
        </p:sp>
      </p:grpSp>
      <p:pic>
        <p:nvPicPr>
          <p:cNvPr id="4" name="ZeroWaste">
            <a:extLst>
              <a:ext uri="{FF2B5EF4-FFF2-40B4-BE49-F238E27FC236}">
                <a16:creationId xmlns:a16="http://schemas.microsoft.com/office/drawing/2014/main" id="{9D542A94-306F-2949-8E37-65C2CF195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7100" y="4004301"/>
            <a:ext cx="2853355" cy="668756"/>
          </a:xfrm>
          <a:prstGeom prst="rect">
            <a:avLst/>
          </a:prstGeom>
        </p:spPr>
      </p:pic>
      <p:sp>
        <p:nvSpPr>
          <p:cNvPr id="11" name="TextBox">
            <a:extLst>
              <a:ext uri="{FF2B5EF4-FFF2-40B4-BE49-F238E27FC236}">
                <a16:creationId xmlns:a16="http://schemas.microsoft.com/office/drawing/2014/main" id="{FDFFD591-B117-AC4C-BA6E-D3D9FCAC4668}"/>
              </a:ext>
            </a:extLst>
          </p:cNvPr>
          <p:cNvSpPr txBox="1"/>
          <p:nvPr/>
        </p:nvSpPr>
        <p:spPr>
          <a:xfrm>
            <a:off x="7058025" y="1738393"/>
            <a:ext cx="4502150" cy="106195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nl-NL" sz="2800" i="0" noProof="0"/>
              <a:t>Vergeet je je afval niet?</a:t>
            </a:r>
            <a:br>
              <a:rPr lang="nl-NL" sz="2800" i="0" noProof="0"/>
            </a:br>
            <a:r>
              <a:rPr lang="en-GB" sz="2800" i="0" noProof="0">
                <a:solidFill>
                  <a:srgbClr val="00A0B8"/>
                </a:solidFill>
              </a:rPr>
              <a:t>Don’t forget your waste?</a:t>
            </a:r>
          </a:p>
        </p:txBody>
      </p:sp>
    </p:spTree>
    <p:extLst>
      <p:ext uri="{BB962C8B-B14F-4D97-AF65-F5344CB8AC3E}">
        <p14:creationId xmlns:p14="http://schemas.microsoft.com/office/powerpoint/2010/main" val="196902351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93657916-8F99-A045-ABB4-9AC6E10DA8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CCEFF5"/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954850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hoto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quangle 2C">
            <a:extLst>
              <a:ext uri="{FF2B5EF4-FFF2-40B4-BE49-F238E27FC236}">
                <a16:creationId xmlns:a16="http://schemas.microsoft.com/office/drawing/2014/main" id="{767EBA90-C79F-384F-8A4C-3294EF84FBE6}"/>
              </a:ext>
            </a:extLst>
          </p:cNvPr>
          <p:cNvSpPr>
            <a:spLocks noChangeAspect="1"/>
          </p:cNvSpPr>
          <p:nvPr/>
        </p:nvSpPr>
        <p:spPr>
          <a:xfrm>
            <a:off x="10534552" y="4960571"/>
            <a:ext cx="1600342" cy="1600342"/>
          </a:xfrm>
          <a:custGeom>
            <a:avLst/>
            <a:gdLst>
              <a:gd name="connsiteX0" fmla="*/ 1695006 w 1808050"/>
              <a:gd name="connsiteY0" fmla="*/ 0 h 1808050"/>
              <a:gd name="connsiteX1" fmla="*/ 0 w 1808050"/>
              <a:gd name="connsiteY1" fmla="*/ 112950 h 1808050"/>
              <a:gd name="connsiteX2" fmla="*/ 112950 w 1808050"/>
              <a:gd name="connsiteY2" fmla="*/ 1695006 h 1808050"/>
              <a:gd name="connsiteX3" fmla="*/ 1808051 w 1808050"/>
              <a:gd name="connsiteY3" fmla="*/ 1808051 h 1808050"/>
              <a:gd name="connsiteX4" fmla="*/ 1695006 w 1808050"/>
              <a:gd name="connsiteY4" fmla="*/ 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1695006" y="0"/>
                </a:moveTo>
                <a:lnTo>
                  <a:pt x="0" y="112950"/>
                </a:lnTo>
                <a:lnTo>
                  <a:pt x="112950" y="1695006"/>
                </a:lnTo>
                <a:lnTo>
                  <a:pt x="1808051" y="1808051"/>
                </a:lnTo>
                <a:lnTo>
                  <a:pt x="1695006" y="0"/>
                </a:lnTo>
                <a:close/>
              </a:path>
            </a:pathLst>
          </a:custGeom>
          <a:solidFill>
            <a:schemeClr val="bg1">
              <a:alpha val="19847"/>
            </a:schemeClr>
          </a:solidFill>
          <a:ln w="9475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sp>
        <p:nvSpPr>
          <p:cNvPr id="4" name="Squangle 2D">
            <a:extLst>
              <a:ext uri="{FF2B5EF4-FFF2-40B4-BE49-F238E27FC236}">
                <a16:creationId xmlns:a16="http://schemas.microsoft.com/office/drawing/2014/main" id="{793370C1-8DC7-C646-8F90-3C777D70C792}"/>
              </a:ext>
            </a:extLst>
          </p:cNvPr>
          <p:cNvSpPr>
            <a:spLocks noChangeAspect="1"/>
          </p:cNvSpPr>
          <p:nvPr/>
        </p:nvSpPr>
        <p:spPr>
          <a:xfrm>
            <a:off x="75013" y="100042"/>
            <a:ext cx="1800000" cy="1800000"/>
          </a:xfrm>
          <a:custGeom>
            <a:avLst/>
            <a:gdLst>
              <a:gd name="connsiteX0" fmla="*/ 0 w 1808050"/>
              <a:gd name="connsiteY0" fmla="*/ 1808051 h 1808050"/>
              <a:gd name="connsiteX1" fmla="*/ 1695006 w 1808050"/>
              <a:gd name="connsiteY1" fmla="*/ 1695006 h 1808050"/>
              <a:gd name="connsiteX2" fmla="*/ 1808051 w 1808050"/>
              <a:gd name="connsiteY2" fmla="*/ 113045 h 1808050"/>
              <a:gd name="connsiteX3" fmla="*/ 112950 w 1808050"/>
              <a:gd name="connsiteY3" fmla="*/ 0 h 1808050"/>
              <a:gd name="connsiteX4" fmla="*/ 0 w 1808050"/>
              <a:gd name="connsiteY4" fmla="*/ 1808051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0" y="1808051"/>
                </a:moveTo>
                <a:lnTo>
                  <a:pt x="1695006" y="1695006"/>
                </a:lnTo>
                <a:lnTo>
                  <a:pt x="1808051" y="113045"/>
                </a:lnTo>
                <a:lnTo>
                  <a:pt x="112950" y="0"/>
                </a:lnTo>
                <a:lnTo>
                  <a:pt x="0" y="1808051"/>
                </a:lnTo>
                <a:close/>
              </a:path>
            </a:pathLst>
          </a:custGeom>
          <a:solidFill>
            <a:schemeClr val="bg1">
              <a:alpha val="20082"/>
            </a:schemeClr>
          </a:solidFill>
          <a:ln w="9475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sp>
        <p:nvSpPr>
          <p:cNvPr id="16" name="Picture placeholder">
            <a:extLst>
              <a:ext uri="{FF2B5EF4-FFF2-40B4-BE49-F238E27FC236}">
                <a16:creationId xmlns:a16="http://schemas.microsoft.com/office/drawing/2014/main" id="{8711543B-9ADD-FB44-BA39-970A9038E743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32522" y="142461"/>
            <a:ext cx="11927903" cy="6573600"/>
          </a:xfrm>
          <a:custGeom>
            <a:avLst/>
            <a:gdLst>
              <a:gd name="connsiteX0" fmla="*/ 3619310 w 3619310"/>
              <a:gd name="connsiteY0" fmla="*/ 0 h 1808051"/>
              <a:gd name="connsiteX1" fmla="*/ 3506165 w 3619310"/>
              <a:gd name="connsiteY1" fmla="*/ 1808051 h 1808051"/>
              <a:gd name="connsiteX2" fmla="*/ 0 w 3619310"/>
              <a:gd name="connsiteY2" fmla="*/ 1695006 h 1808051"/>
              <a:gd name="connsiteX3" fmla="*/ 113050 w 3619310"/>
              <a:gd name="connsiteY3" fmla="*/ 113045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310" h="1808051">
                <a:moveTo>
                  <a:pt x="3619310" y="0"/>
                </a:moveTo>
                <a:lnTo>
                  <a:pt x="3506165" y="1808051"/>
                </a:lnTo>
                <a:lnTo>
                  <a:pt x="0" y="1695006"/>
                </a:lnTo>
                <a:lnTo>
                  <a:pt x="113050" y="113045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530828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hoto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quangle 1A">
            <a:extLst>
              <a:ext uri="{FF2B5EF4-FFF2-40B4-BE49-F238E27FC236}">
                <a16:creationId xmlns:a16="http://schemas.microsoft.com/office/drawing/2014/main" id="{717C7D5B-B01F-7A40-9FD3-BA6F9EAED36E}"/>
              </a:ext>
            </a:extLst>
          </p:cNvPr>
          <p:cNvSpPr>
            <a:spLocks noChangeAspect="1"/>
          </p:cNvSpPr>
          <p:nvPr/>
        </p:nvSpPr>
        <p:spPr>
          <a:xfrm>
            <a:off x="10259400" y="154851"/>
            <a:ext cx="1800000" cy="1800000"/>
          </a:xfrm>
          <a:custGeom>
            <a:avLst/>
            <a:gdLst>
              <a:gd name="connsiteX0" fmla="*/ 0 w 1808050"/>
              <a:gd name="connsiteY0" fmla="*/ 0 h 1808050"/>
              <a:gd name="connsiteX1" fmla="*/ 112950 w 1808050"/>
              <a:gd name="connsiteY1" fmla="*/ 1808051 h 1808050"/>
              <a:gd name="connsiteX2" fmla="*/ 1695006 w 1808050"/>
              <a:gd name="connsiteY2" fmla="*/ 1695006 h 1808050"/>
              <a:gd name="connsiteX3" fmla="*/ 1808051 w 1808050"/>
              <a:gd name="connsiteY3" fmla="*/ 112950 h 1808050"/>
              <a:gd name="connsiteX4" fmla="*/ 0 w 1808050"/>
              <a:gd name="connsiteY4" fmla="*/ 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0" y="0"/>
                </a:moveTo>
                <a:lnTo>
                  <a:pt x="112950" y="1808051"/>
                </a:lnTo>
                <a:lnTo>
                  <a:pt x="1695006" y="1695006"/>
                </a:lnTo>
                <a:lnTo>
                  <a:pt x="1808051" y="1129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9896"/>
            </a:schemeClr>
          </a:solidFill>
          <a:ln w="9475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sp>
        <p:nvSpPr>
          <p:cNvPr id="19" name="Squangle 1C">
            <a:extLst>
              <a:ext uri="{FF2B5EF4-FFF2-40B4-BE49-F238E27FC236}">
                <a16:creationId xmlns:a16="http://schemas.microsoft.com/office/drawing/2014/main" id="{3FC067DF-819C-AD44-A3F9-B3BC6BB8A9B9}"/>
              </a:ext>
            </a:extLst>
          </p:cNvPr>
          <p:cNvSpPr>
            <a:spLocks noChangeAspect="1"/>
          </p:cNvSpPr>
          <p:nvPr/>
        </p:nvSpPr>
        <p:spPr>
          <a:xfrm>
            <a:off x="6217972" y="5003994"/>
            <a:ext cx="1699155" cy="1699155"/>
          </a:xfrm>
          <a:custGeom>
            <a:avLst/>
            <a:gdLst>
              <a:gd name="connsiteX0" fmla="*/ 1695006 w 1808050"/>
              <a:gd name="connsiteY0" fmla="*/ 0 h 1808050"/>
              <a:gd name="connsiteX1" fmla="*/ 113045 w 1808050"/>
              <a:gd name="connsiteY1" fmla="*/ 112950 h 1808050"/>
              <a:gd name="connsiteX2" fmla="*/ 0 w 1808050"/>
              <a:gd name="connsiteY2" fmla="*/ 1695006 h 1808050"/>
              <a:gd name="connsiteX3" fmla="*/ 1808051 w 1808050"/>
              <a:gd name="connsiteY3" fmla="*/ 1808051 h 1808050"/>
              <a:gd name="connsiteX4" fmla="*/ 1695006 w 1808050"/>
              <a:gd name="connsiteY4" fmla="*/ 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1695006" y="0"/>
                </a:moveTo>
                <a:lnTo>
                  <a:pt x="113045" y="112950"/>
                </a:lnTo>
                <a:lnTo>
                  <a:pt x="0" y="1695006"/>
                </a:lnTo>
                <a:lnTo>
                  <a:pt x="1808051" y="1808051"/>
                </a:lnTo>
                <a:lnTo>
                  <a:pt x="1695006" y="0"/>
                </a:lnTo>
                <a:close/>
              </a:path>
            </a:pathLst>
          </a:custGeom>
          <a:solidFill>
            <a:schemeClr val="bg1">
              <a:alpha val="19896"/>
            </a:schemeClr>
          </a:solidFill>
          <a:ln w="9475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sp>
        <p:nvSpPr>
          <p:cNvPr id="12" name="Picture Placeholder">
            <a:extLst>
              <a:ext uri="{FF2B5EF4-FFF2-40B4-BE49-F238E27FC236}">
                <a16:creationId xmlns:a16="http://schemas.microsoft.com/office/drawing/2014/main" id="{DBD3E64A-F316-4647-B241-DD61ADA3057B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32600" y="449943"/>
            <a:ext cx="11926800" cy="5958114"/>
          </a:xfrm>
          <a:custGeom>
            <a:avLst/>
            <a:gdLst>
              <a:gd name="connsiteX0" fmla="*/ 113050 w 3619310"/>
              <a:gd name="connsiteY0" fmla="*/ 0 h 1808051"/>
              <a:gd name="connsiteX1" fmla="*/ 3506165 w 3619310"/>
              <a:gd name="connsiteY1" fmla="*/ 113045 h 1808051"/>
              <a:gd name="connsiteX2" fmla="*/ 3619310 w 3619310"/>
              <a:gd name="connsiteY2" fmla="*/ 1695101 h 1808051"/>
              <a:gd name="connsiteX3" fmla="*/ 0 w 3619310"/>
              <a:gd name="connsiteY3" fmla="*/ 1808051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310" h="1808051">
                <a:moveTo>
                  <a:pt x="113050" y="0"/>
                </a:moveTo>
                <a:lnTo>
                  <a:pt x="3506165" y="113045"/>
                </a:lnTo>
                <a:lnTo>
                  <a:pt x="3619310" y="1695101"/>
                </a:lnTo>
                <a:lnTo>
                  <a:pt x="0" y="1808051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580640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Photo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quangle 1A">
            <a:extLst>
              <a:ext uri="{FF2B5EF4-FFF2-40B4-BE49-F238E27FC236}">
                <a16:creationId xmlns:a16="http://schemas.microsoft.com/office/drawing/2014/main" id="{717C7D5B-B01F-7A40-9FD3-BA6F9EAED36E}"/>
              </a:ext>
            </a:extLst>
          </p:cNvPr>
          <p:cNvSpPr>
            <a:spLocks noChangeAspect="1"/>
          </p:cNvSpPr>
          <p:nvPr/>
        </p:nvSpPr>
        <p:spPr>
          <a:xfrm>
            <a:off x="132715" y="4868863"/>
            <a:ext cx="1800000" cy="1800000"/>
          </a:xfrm>
          <a:custGeom>
            <a:avLst/>
            <a:gdLst>
              <a:gd name="connsiteX0" fmla="*/ 0 w 1808050"/>
              <a:gd name="connsiteY0" fmla="*/ 0 h 1808050"/>
              <a:gd name="connsiteX1" fmla="*/ 112950 w 1808050"/>
              <a:gd name="connsiteY1" fmla="*/ 1808051 h 1808050"/>
              <a:gd name="connsiteX2" fmla="*/ 1695006 w 1808050"/>
              <a:gd name="connsiteY2" fmla="*/ 1695006 h 1808050"/>
              <a:gd name="connsiteX3" fmla="*/ 1808051 w 1808050"/>
              <a:gd name="connsiteY3" fmla="*/ 112950 h 1808050"/>
              <a:gd name="connsiteX4" fmla="*/ 0 w 1808050"/>
              <a:gd name="connsiteY4" fmla="*/ 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0" y="0"/>
                </a:moveTo>
                <a:lnTo>
                  <a:pt x="112950" y="1808051"/>
                </a:lnTo>
                <a:lnTo>
                  <a:pt x="1695006" y="1695006"/>
                </a:lnTo>
                <a:lnTo>
                  <a:pt x="1808051" y="1129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9896"/>
            </a:schemeClr>
          </a:solidFill>
          <a:ln w="9475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sp>
        <p:nvSpPr>
          <p:cNvPr id="19" name="Squangle 1C">
            <a:extLst>
              <a:ext uri="{FF2B5EF4-FFF2-40B4-BE49-F238E27FC236}">
                <a16:creationId xmlns:a16="http://schemas.microsoft.com/office/drawing/2014/main" id="{3FC067DF-819C-AD44-A3F9-B3BC6BB8A9B9}"/>
              </a:ext>
            </a:extLst>
          </p:cNvPr>
          <p:cNvSpPr>
            <a:spLocks noChangeAspect="1"/>
          </p:cNvSpPr>
          <p:nvPr/>
        </p:nvSpPr>
        <p:spPr>
          <a:xfrm>
            <a:off x="10005857" y="189772"/>
            <a:ext cx="1699155" cy="1699155"/>
          </a:xfrm>
          <a:custGeom>
            <a:avLst/>
            <a:gdLst>
              <a:gd name="connsiteX0" fmla="*/ 1695006 w 1808050"/>
              <a:gd name="connsiteY0" fmla="*/ 0 h 1808050"/>
              <a:gd name="connsiteX1" fmla="*/ 113045 w 1808050"/>
              <a:gd name="connsiteY1" fmla="*/ 112950 h 1808050"/>
              <a:gd name="connsiteX2" fmla="*/ 0 w 1808050"/>
              <a:gd name="connsiteY2" fmla="*/ 1695006 h 1808050"/>
              <a:gd name="connsiteX3" fmla="*/ 1808051 w 1808050"/>
              <a:gd name="connsiteY3" fmla="*/ 1808051 h 1808050"/>
              <a:gd name="connsiteX4" fmla="*/ 1695006 w 1808050"/>
              <a:gd name="connsiteY4" fmla="*/ 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1695006" y="0"/>
                </a:moveTo>
                <a:lnTo>
                  <a:pt x="113045" y="112950"/>
                </a:lnTo>
                <a:lnTo>
                  <a:pt x="0" y="1695006"/>
                </a:lnTo>
                <a:lnTo>
                  <a:pt x="1808051" y="1808051"/>
                </a:lnTo>
                <a:lnTo>
                  <a:pt x="1695006" y="0"/>
                </a:lnTo>
                <a:close/>
              </a:path>
            </a:pathLst>
          </a:custGeom>
          <a:solidFill>
            <a:schemeClr val="bg1">
              <a:alpha val="19896"/>
            </a:schemeClr>
          </a:solidFill>
          <a:ln w="9475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C38B131B-ECC4-E548-900D-FC7A028BF9D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132716" y="450000"/>
            <a:ext cx="11926569" cy="5958000"/>
          </a:xfrm>
          <a:custGeom>
            <a:avLst/>
            <a:gdLst>
              <a:gd name="connsiteX0" fmla="*/ 0 w 3619310"/>
              <a:gd name="connsiteY0" fmla="*/ 0 h 1808051"/>
              <a:gd name="connsiteX1" fmla="*/ 3619310 w 3619310"/>
              <a:gd name="connsiteY1" fmla="*/ 112950 h 1808051"/>
              <a:gd name="connsiteX2" fmla="*/ 3506165 w 3619310"/>
              <a:gd name="connsiteY2" fmla="*/ 1695006 h 1808051"/>
              <a:gd name="connsiteX3" fmla="*/ 113050 w 3619310"/>
              <a:gd name="connsiteY3" fmla="*/ 1808051 h 18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310" h="1808051">
                <a:moveTo>
                  <a:pt x="0" y="0"/>
                </a:moveTo>
                <a:lnTo>
                  <a:pt x="3619310" y="112950"/>
                </a:lnTo>
                <a:lnTo>
                  <a:pt x="3506165" y="1695006"/>
                </a:lnTo>
                <a:lnTo>
                  <a:pt x="113050" y="1808051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985971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">
            <a:extLst>
              <a:ext uri="{FF2B5EF4-FFF2-40B4-BE49-F238E27FC236}">
                <a16:creationId xmlns:a16="http://schemas.microsoft.com/office/drawing/2014/main" id="{A7AA4349-FEA3-D849-B4BA-C5ED8E600D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8364539" cy="4041774"/>
          </a:xfrm>
          <a:custGeom>
            <a:avLst/>
            <a:gdLst>
              <a:gd name="connsiteX0" fmla="*/ 0 w 8364539"/>
              <a:gd name="connsiteY0" fmla="*/ 0 h 4041774"/>
              <a:gd name="connsiteX1" fmla="*/ 8364539 w 8364539"/>
              <a:gd name="connsiteY1" fmla="*/ 0 h 4041774"/>
              <a:gd name="connsiteX2" fmla="*/ 8115298 w 8364539"/>
              <a:gd name="connsiteY2" fmla="*/ 4041774 h 4041774"/>
              <a:gd name="connsiteX3" fmla="*/ 0 w 8364539"/>
              <a:gd name="connsiteY3" fmla="*/ 3776251 h 404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4539" h="4041774">
                <a:moveTo>
                  <a:pt x="0" y="0"/>
                </a:moveTo>
                <a:lnTo>
                  <a:pt x="8364539" y="0"/>
                </a:lnTo>
                <a:lnTo>
                  <a:pt x="8115298" y="4041774"/>
                </a:lnTo>
                <a:lnTo>
                  <a:pt x="0" y="3776251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FBF6C5AC-5B49-FD4B-A8B9-5D72B0199933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0" y="3888888"/>
            <a:ext cx="4024185" cy="2969112"/>
          </a:xfrm>
          <a:custGeom>
            <a:avLst/>
            <a:gdLst>
              <a:gd name="connsiteX0" fmla="*/ 0 w 4024185"/>
              <a:gd name="connsiteY0" fmla="*/ 0 h 2969112"/>
              <a:gd name="connsiteX1" fmla="*/ 3820824 w 4024185"/>
              <a:gd name="connsiteY1" fmla="*/ 123087 h 2969112"/>
              <a:gd name="connsiteX2" fmla="*/ 4024185 w 4024185"/>
              <a:gd name="connsiteY2" fmla="*/ 2969112 h 2969112"/>
              <a:gd name="connsiteX3" fmla="*/ 0 w 4024185"/>
              <a:gd name="connsiteY3" fmla="*/ 2969112 h 29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4185" h="2969112">
                <a:moveTo>
                  <a:pt x="0" y="0"/>
                </a:moveTo>
                <a:lnTo>
                  <a:pt x="3820824" y="123087"/>
                </a:lnTo>
                <a:lnTo>
                  <a:pt x="4024185" y="2969112"/>
                </a:lnTo>
                <a:lnTo>
                  <a:pt x="0" y="2969112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46" name="Picture Placeholder 3">
            <a:extLst>
              <a:ext uri="{FF2B5EF4-FFF2-40B4-BE49-F238E27FC236}">
                <a16:creationId xmlns:a16="http://schemas.microsoft.com/office/drawing/2014/main" id="{52898C2C-BF6C-7246-8650-25DBC61F321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947530" y="4016058"/>
            <a:ext cx="4165960" cy="2841943"/>
          </a:xfrm>
          <a:custGeom>
            <a:avLst/>
            <a:gdLst>
              <a:gd name="connsiteX0" fmla="*/ 0 w 4165960"/>
              <a:gd name="connsiteY0" fmla="*/ 0 h 2841943"/>
              <a:gd name="connsiteX1" fmla="*/ 4165960 w 4165960"/>
              <a:gd name="connsiteY1" fmla="*/ 134205 h 2841943"/>
              <a:gd name="connsiteX2" fmla="*/ 3996807 w 4165960"/>
              <a:gd name="connsiteY2" fmla="*/ 2841943 h 2841943"/>
              <a:gd name="connsiteX3" fmla="*/ 203070 w 4165960"/>
              <a:gd name="connsiteY3" fmla="*/ 2841943 h 284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5960" h="2841943">
                <a:moveTo>
                  <a:pt x="0" y="0"/>
                </a:moveTo>
                <a:lnTo>
                  <a:pt x="4165960" y="134205"/>
                </a:lnTo>
                <a:lnTo>
                  <a:pt x="3996807" y="2841943"/>
                </a:lnTo>
                <a:lnTo>
                  <a:pt x="203070" y="2841943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A997DADE-7CD4-D94E-A01C-4817A24ABF8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069795" y="-1"/>
            <a:ext cx="4122204" cy="6858001"/>
          </a:xfrm>
          <a:custGeom>
            <a:avLst/>
            <a:gdLst>
              <a:gd name="connsiteX0" fmla="*/ 428423 w 4122204"/>
              <a:gd name="connsiteY0" fmla="*/ 0 h 6858001"/>
              <a:gd name="connsiteX1" fmla="*/ 4122204 w 4122204"/>
              <a:gd name="connsiteY1" fmla="*/ 0 h 6858001"/>
              <a:gd name="connsiteX2" fmla="*/ 4122204 w 4122204"/>
              <a:gd name="connsiteY2" fmla="*/ 6858001 h 6858001"/>
              <a:gd name="connsiteX3" fmla="*/ 0 w 4122204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2204" h="6858001">
                <a:moveTo>
                  <a:pt x="428423" y="0"/>
                </a:moveTo>
                <a:lnTo>
                  <a:pt x="4122204" y="0"/>
                </a:lnTo>
                <a:lnTo>
                  <a:pt x="4122204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758084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Collage">
    <p:bg>
      <p:bgPr>
        <a:solidFill>
          <a:srgbClr val="66D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 9">
            <a:extLst>
              <a:ext uri="{FF2B5EF4-FFF2-40B4-BE49-F238E27FC236}">
                <a16:creationId xmlns:a16="http://schemas.microsoft.com/office/drawing/2014/main" id="{39EDB641-294A-E14B-85D4-6FC3AA2B029B}"/>
              </a:ext>
            </a:extLst>
          </p:cNvPr>
          <p:cNvSpPr>
            <a:spLocks noChangeAspect="1"/>
          </p:cNvSpPr>
          <p:nvPr userDrawn="1"/>
        </p:nvSpPr>
        <p:spPr>
          <a:xfrm>
            <a:off x="6995392" y="0"/>
            <a:ext cx="1792605" cy="1629187"/>
          </a:xfrm>
          <a:custGeom>
            <a:avLst/>
            <a:gdLst>
              <a:gd name="connsiteX0" fmla="*/ 101763 w 1792605"/>
              <a:gd name="connsiteY0" fmla="*/ 0 h 1629187"/>
              <a:gd name="connsiteX1" fmla="*/ 1792605 w 1792605"/>
              <a:gd name="connsiteY1" fmla="*/ 0 h 1629187"/>
              <a:gd name="connsiteX2" fmla="*/ 1684227 w 1792605"/>
              <a:gd name="connsiteY2" fmla="*/ 1516846 h 1629187"/>
              <a:gd name="connsiteX3" fmla="*/ 0 w 1792605"/>
              <a:gd name="connsiteY3" fmla="*/ 1629187 h 1629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2605" h="1629187">
                <a:moveTo>
                  <a:pt x="101763" y="0"/>
                </a:moveTo>
                <a:lnTo>
                  <a:pt x="1792605" y="0"/>
                </a:lnTo>
                <a:lnTo>
                  <a:pt x="1684227" y="1516846"/>
                </a:lnTo>
                <a:lnTo>
                  <a:pt x="0" y="1629187"/>
                </a:lnTo>
                <a:close/>
              </a:path>
            </a:pathLst>
          </a:custGeom>
          <a:solidFill>
            <a:srgbClr val="008EA4"/>
          </a:solidFill>
          <a:ln w="947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sp>
        <p:nvSpPr>
          <p:cNvPr id="47" name="Freeform 4">
            <a:extLst>
              <a:ext uri="{FF2B5EF4-FFF2-40B4-BE49-F238E27FC236}">
                <a16:creationId xmlns:a16="http://schemas.microsoft.com/office/drawing/2014/main" id="{E2A5FCED-A661-F84C-9706-C761F163C7C4}"/>
              </a:ext>
            </a:extLst>
          </p:cNvPr>
          <p:cNvSpPr>
            <a:spLocks noChangeAspect="1"/>
          </p:cNvSpPr>
          <p:nvPr/>
        </p:nvSpPr>
        <p:spPr>
          <a:xfrm>
            <a:off x="10590727" y="1635829"/>
            <a:ext cx="1601273" cy="1778232"/>
          </a:xfrm>
          <a:custGeom>
            <a:avLst/>
            <a:gdLst>
              <a:gd name="connsiteX0" fmla="*/ 1601273 w 1601273"/>
              <a:gd name="connsiteY0" fmla="*/ 0 h 1778232"/>
              <a:gd name="connsiteX1" fmla="*/ 1601273 w 1601273"/>
              <a:gd name="connsiteY1" fmla="*/ 1778232 h 1778232"/>
              <a:gd name="connsiteX2" fmla="*/ 112232 w 1601273"/>
              <a:gd name="connsiteY2" fmla="*/ 1678917 h 1778232"/>
              <a:gd name="connsiteX3" fmla="*/ 0 w 1601273"/>
              <a:gd name="connsiteY3" fmla="*/ 106718 h 177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1273" h="1778232">
                <a:moveTo>
                  <a:pt x="1601273" y="0"/>
                </a:moveTo>
                <a:lnTo>
                  <a:pt x="1601273" y="1778232"/>
                </a:lnTo>
                <a:lnTo>
                  <a:pt x="112232" y="1678917"/>
                </a:lnTo>
                <a:lnTo>
                  <a:pt x="0" y="106718"/>
                </a:lnTo>
                <a:close/>
              </a:path>
            </a:pathLst>
          </a:custGeom>
          <a:solidFill>
            <a:schemeClr val="accent2"/>
          </a:solidFill>
          <a:ln w="947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sp>
        <p:nvSpPr>
          <p:cNvPr id="160" name="Freeform 7">
            <a:extLst>
              <a:ext uri="{FF2B5EF4-FFF2-40B4-BE49-F238E27FC236}">
                <a16:creationId xmlns:a16="http://schemas.microsoft.com/office/drawing/2014/main" id="{083FDAF2-905C-F34F-9FF6-3A3DF5009E3A}"/>
              </a:ext>
            </a:extLst>
          </p:cNvPr>
          <p:cNvSpPr>
            <a:spLocks noChangeAspect="1"/>
          </p:cNvSpPr>
          <p:nvPr/>
        </p:nvSpPr>
        <p:spPr>
          <a:xfrm>
            <a:off x="3400058" y="5226660"/>
            <a:ext cx="1786211" cy="1631341"/>
          </a:xfrm>
          <a:custGeom>
            <a:avLst/>
            <a:gdLst>
              <a:gd name="connsiteX0" fmla="*/ 1684227 w 1786211"/>
              <a:gd name="connsiteY0" fmla="*/ 0 h 1631341"/>
              <a:gd name="connsiteX1" fmla="*/ 1786211 w 1786211"/>
              <a:gd name="connsiteY1" fmla="*/ 1631341 h 1631341"/>
              <a:gd name="connsiteX2" fmla="*/ 108441 w 1786211"/>
              <a:gd name="connsiteY2" fmla="*/ 1631341 h 1631341"/>
              <a:gd name="connsiteX3" fmla="*/ 0 w 1786211"/>
              <a:gd name="connsiteY3" fmla="*/ 112246 h 163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6211" h="1631341">
                <a:moveTo>
                  <a:pt x="1684227" y="0"/>
                </a:moveTo>
                <a:lnTo>
                  <a:pt x="1786211" y="1631341"/>
                </a:lnTo>
                <a:lnTo>
                  <a:pt x="108441" y="1631341"/>
                </a:lnTo>
                <a:lnTo>
                  <a:pt x="0" y="112246"/>
                </a:lnTo>
                <a:close/>
              </a:path>
            </a:pathLst>
          </a:custGeom>
          <a:solidFill>
            <a:schemeClr val="accent2"/>
          </a:solidFill>
          <a:ln w="947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sp>
        <p:nvSpPr>
          <p:cNvPr id="159" name="Freeform 6">
            <a:extLst>
              <a:ext uri="{FF2B5EF4-FFF2-40B4-BE49-F238E27FC236}">
                <a16:creationId xmlns:a16="http://schemas.microsoft.com/office/drawing/2014/main" id="{6CA9DB5D-AF76-F241-889B-ECC1A2CC4E0C}"/>
              </a:ext>
            </a:extLst>
          </p:cNvPr>
          <p:cNvSpPr>
            <a:spLocks noChangeAspect="1"/>
          </p:cNvSpPr>
          <p:nvPr/>
        </p:nvSpPr>
        <p:spPr>
          <a:xfrm>
            <a:off x="6995391" y="5230062"/>
            <a:ext cx="1785998" cy="1627938"/>
          </a:xfrm>
          <a:custGeom>
            <a:avLst/>
            <a:gdLst>
              <a:gd name="connsiteX0" fmla="*/ 1684227 w 1785998"/>
              <a:gd name="connsiteY0" fmla="*/ 0 h 1627938"/>
              <a:gd name="connsiteX1" fmla="*/ 1785998 w 1785998"/>
              <a:gd name="connsiteY1" fmla="*/ 1627938 h 1627938"/>
              <a:gd name="connsiteX2" fmla="*/ 108198 w 1785998"/>
              <a:gd name="connsiteY2" fmla="*/ 1627938 h 1627938"/>
              <a:gd name="connsiteX3" fmla="*/ 0 w 1785998"/>
              <a:gd name="connsiteY3" fmla="*/ 112246 h 162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5998" h="1627938">
                <a:moveTo>
                  <a:pt x="1684227" y="0"/>
                </a:moveTo>
                <a:lnTo>
                  <a:pt x="1785998" y="1627938"/>
                </a:lnTo>
                <a:lnTo>
                  <a:pt x="108198" y="1627938"/>
                </a:lnTo>
                <a:lnTo>
                  <a:pt x="0" y="112246"/>
                </a:lnTo>
                <a:close/>
              </a:path>
            </a:pathLst>
          </a:custGeom>
          <a:solidFill>
            <a:srgbClr val="00A0B8"/>
          </a:solidFill>
          <a:ln w="947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sp>
        <p:nvSpPr>
          <p:cNvPr id="158" name="Freeform 5">
            <a:extLst>
              <a:ext uri="{FF2B5EF4-FFF2-40B4-BE49-F238E27FC236}">
                <a16:creationId xmlns:a16="http://schemas.microsoft.com/office/drawing/2014/main" id="{48682AD4-6332-1747-9664-52709B50A328}"/>
              </a:ext>
            </a:extLst>
          </p:cNvPr>
          <p:cNvSpPr>
            <a:spLocks noChangeAspect="1"/>
          </p:cNvSpPr>
          <p:nvPr/>
        </p:nvSpPr>
        <p:spPr>
          <a:xfrm>
            <a:off x="8793059" y="5232216"/>
            <a:ext cx="1792362" cy="1625784"/>
          </a:xfrm>
          <a:custGeom>
            <a:avLst/>
            <a:gdLst>
              <a:gd name="connsiteX0" fmla="*/ 0 w 1792362"/>
              <a:gd name="connsiteY0" fmla="*/ 0 h 1625784"/>
              <a:gd name="connsiteX1" fmla="*/ 1684227 w 1792362"/>
              <a:gd name="connsiteY1" fmla="*/ 112246 h 1625784"/>
              <a:gd name="connsiteX2" fmla="*/ 1792362 w 1792362"/>
              <a:gd name="connsiteY2" fmla="*/ 1625784 h 1625784"/>
              <a:gd name="connsiteX3" fmla="*/ 101551 w 1792362"/>
              <a:gd name="connsiteY3" fmla="*/ 1625784 h 162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2362" h="1625784">
                <a:moveTo>
                  <a:pt x="0" y="0"/>
                </a:moveTo>
                <a:lnTo>
                  <a:pt x="1684227" y="112246"/>
                </a:lnTo>
                <a:lnTo>
                  <a:pt x="1792362" y="1625784"/>
                </a:lnTo>
                <a:lnTo>
                  <a:pt x="101551" y="1625784"/>
                </a:lnTo>
                <a:close/>
              </a:path>
            </a:pathLst>
          </a:custGeom>
          <a:solidFill>
            <a:schemeClr val="accent2"/>
          </a:solidFill>
          <a:ln w="947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sp>
        <p:nvSpPr>
          <p:cNvPr id="66" name="Squangle 1D">
            <a:extLst>
              <a:ext uri="{FF2B5EF4-FFF2-40B4-BE49-F238E27FC236}">
                <a16:creationId xmlns:a16="http://schemas.microsoft.com/office/drawing/2014/main" id="{F3BC9433-CAB0-F441-8D78-64C903029E82}"/>
              </a:ext>
            </a:extLst>
          </p:cNvPr>
          <p:cNvSpPr>
            <a:spLocks noChangeAspect="1"/>
          </p:cNvSpPr>
          <p:nvPr userDrawn="1"/>
        </p:nvSpPr>
        <p:spPr>
          <a:xfrm>
            <a:off x="8793059" y="3433240"/>
            <a:ext cx="1796552" cy="1796784"/>
          </a:xfrm>
          <a:custGeom>
            <a:avLst/>
            <a:gdLst>
              <a:gd name="connsiteX0" fmla="*/ 112950 w 1808050"/>
              <a:gd name="connsiteY0" fmla="*/ 113045 h 1808050"/>
              <a:gd name="connsiteX1" fmla="*/ 0 w 1808050"/>
              <a:gd name="connsiteY1" fmla="*/ 1695006 h 1808050"/>
              <a:gd name="connsiteX2" fmla="*/ 1695006 w 1808050"/>
              <a:gd name="connsiteY2" fmla="*/ 1808051 h 1808050"/>
              <a:gd name="connsiteX3" fmla="*/ 1808051 w 1808050"/>
              <a:gd name="connsiteY3" fmla="*/ 0 h 1808050"/>
              <a:gd name="connsiteX4" fmla="*/ 112950 w 1808050"/>
              <a:gd name="connsiteY4" fmla="*/ 113045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112950" y="113045"/>
                </a:moveTo>
                <a:lnTo>
                  <a:pt x="0" y="1695006"/>
                </a:lnTo>
                <a:lnTo>
                  <a:pt x="1695006" y="1808051"/>
                </a:lnTo>
                <a:lnTo>
                  <a:pt x="1808051" y="0"/>
                </a:lnTo>
                <a:lnTo>
                  <a:pt x="112950" y="113045"/>
                </a:lnTo>
                <a:close/>
              </a:path>
            </a:pathLst>
          </a:custGeom>
          <a:solidFill>
            <a:schemeClr val="accent2"/>
          </a:solidFill>
          <a:ln w="9475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sp>
        <p:nvSpPr>
          <p:cNvPr id="152" name="Freeform 1">
            <a:extLst>
              <a:ext uri="{FF2B5EF4-FFF2-40B4-BE49-F238E27FC236}">
                <a16:creationId xmlns:a16="http://schemas.microsoft.com/office/drawing/2014/main" id="{D378CF16-9D72-CA48-9B05-D674516A0DDB}"/>
              </a:ext>
            </a:extLst>
          </p:cNvPr>
          <p:cNvSpPr/>
          <p:nvPr userDrawn="1"/>
        </p:nvSpPr>
        <p:spPr>
          <a:xfrm>
            <a:off x="0" y="0"/>
            <a:ext cx="1597244" cy="1622176"/>
          </a:xfrm>
          <a:custGeom>
            <a:avLst/>
            <a:gdLst>
              <a:gd name="connsiteX0" fmla="*/ 0 w 1597244"/>
              <a:gd name="connsiteY0" fmla="*/ 0 h 1622176"/>
              <a:gd name="connsiteX1" fmla="*/ 1597244 w 1597244"/>
              <a:gd name="connsiteY1" fmla="*/ 0 h 1622176"/>
              <a:gd name="connsiteX2" fmla="*/ 1488949 w 1597244"/>
              <a:gd name="connsiteY2" fmla="*/ 1515770 h 1622176"/>
              <a:gd name="connsiteX3" fmla="*/ 0 w 1597244"/>
              <a:gd name="connsiteY3" fmla="*/ 1622176 h 162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244" h="1622176">
                <a:moveTo>
                  <a:pt x="0" y="0"/>
                </a:moveTo>
                <a:lnTo>
                  <a:pt x="1597244" y="0"/>
                </a:lnTo>
                <a:lnTo>
                  <a:pt x="1488949" y="1515770"/>
                </a:lnTo>
                <a:lnTo>
                  <a:pt x="0" y="16221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76B2E060-59DB-CA44-895B-C0A25F94C9B9}"/>
              </a:ext>
            </a:extLst>
          </p:cNvPr>
          <p:cNvSpPr/>
          <p:nvPr/>
        </p:nvSpPr>
        <p:spPr>
          <a:xfrm>
            <a:off x="10590727" y="5235591"/>
            <a:ext cx="1601273" cy="1629052"/>
          </a:xfrm>
          <a:custGeom>
            <a:avLst/>
            <a:gdLst>
              <a:gd name="connsiteX0" fmla="*/ 1601273 w 1601273"/>
              <a:gd name="connsiteY0" fmla="*/ 0 h 1629052"/>
              <a:gd name="connsiteX1" fmla="*/ 1601273 w 1601273"/>
              <a:gd name="connsiteY1" fmla="*/ 1629052 h 1629052"/>
              <a:gd name="connsiteX2" fmla="*/ 108672 w 1601273"/>
              <a:gd name="connsiteY2" fmla="*/ 1629052 h 1629052"/>
              <a:gd name="connsiteX3" fmla="*/ 0 w 1601273"/>
              <a:gd name="connsiteY3" fmla="*/ 106717 h 1629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1273" h="1629052">
                <a:moveTo>
                  <a:pt x="1601273" y="0"/>
                </a:moveTo>
                <a:lnTo>
                  <a:pt x="1601273" y="1629052"/>
                </a:lnTo>
                <a:lnTo>
                  <a:pt x="108672" y="1629052"/>
                </a:lnTo>
                <a:lnTo>
                  <a:pt x="0" y="106717"/>
                </a:lnTo>
                <a:close/>
              </a:path>
            </a:pathLst>
          </a:custGeom>
          <a:solidFill>
            <a:srgbClr val="32C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sp>
        <p:nvSpPr>
          <p:cNvPr id="162" name="Freeform 3">
            <a:extLst>
              <a:ext uri="{FF2B5EF4-FFF2-40B4-BE49-F238E27FC236}">
                <a16:creationId xmlns:a16="http://schemas.microsoft.com/office/drawing/2014/main" id="{3D746673-B15E-7A45-8BD9-6C51E293918B}"/>
              </a:ext>
            </a:extLst>
          </p:cNvPr>
          <p:cNvSpPr/>
          <p:nvPr/>
        </p:nvSpPr>
        <p:spPr>
          <a:xfrm>
            <a:off x="0" y="5228815"/>
            <a:ext cx="1590798" cy="1629185"/>
          </a:xfrm>
          <a:custGeom>
            <a:avLst/>
            <a:gdLst>
              <a:gd name="connsiteX0" fmla="*/ 1488949 w 1590798"/>
              <a:gd name="connsiteY0" fmla="*/ 0 h 1629185"/>
              <a:gd name="connsiteX1" fmla="*/ 1590798 w 1590798"/>
              <a:gd name="connsiteY1" fmla="*/ 1629185 h 1629185"/>
              <a:gd name="connsiteX2" fmla="*/ 0 w 1590798"/>
              <a:gd name="connsiteY2" fmla="*/ 1629185 h 1629185"/>
              <a:gd name="connsiteX3" fmla="*/ 0 w 1590798"/>
              <a:gd name="connsiteY3" fmla="*/ 106323 h 162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0798" h="1629185">
                <a:moveTo>
                  <a:pt x="1488949" y="0"/>
                </a:moveTo>
                <a:lnTo>
                  <a:pt x="1590798" y="1629185"/>
                </a:lnTo>
                <a:lnTo>
                  <a:pt x="0" y="1629185"/>
                </a:lnTo>
                <a:lnTo>
                  <a:pt x="0" y="106323"/>
                </a:lnTo>
                <a:close/>
              </a:path>
            </a:pathLst>
          </a:custGeom>
          <a:solidFill>
            <a:srgbClr val="00A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sp>
        <p:nvSpPr>
          <p:cNvPr id="48" name="Freeform 2">
            <a:extLst>
              <a:ext uri="{FF2B5EF4-FFF2-40B4-BE49-F238E27FC236}">
                <a16:creationId xmlns:a16="http://schemas.microsoft.com/office/drawing/2014/main" id="{56B88347-ED76-8B42-B69C-2611DC0D75DA}"/>
              </a:ext>
            </a:extLst>
          </p:cNvPr>
          <p:cNvSpPr>
            <a:spLocks noChangeAspect="1"/>
          </p:cNvSpPr>
          <p:nvPr userDrawn="1"/>
        </p:nvSpPr>
        <p:spPr>
          <a:xfrm>
            <a:off x="10590726" y="3432164"/>
            <a:ext cx="1601274" cy="1796785"/>
          </a:xfrm>
          <a:custGeom>
            <a:avLst/>
            <a:gdLst>
              <a:gd name="connsiteX0" fmla="*/ 112232 w 1601274"/>
              <a:gd name="connsiteY0" fmla="*/ 0 h 1796785"/>
              <a:gd name="connsiteX1" fmla="*/ 1601274 w 1601274"/>
              <a:gd name="connsiteY1" fmla="*/ 99316 h 1796785"/>
              <a:gd name="connsiteX2" fmla="*/ 1601274 w 1601274"/>
              <a:gd name="connsiteY2" fmla="*/ 1689978 h 1796785"/>
              <a:gd name="connsiteX3" fmla="*/ 0 w 1601274"/>
              <a:gd name="connsiteY3" fmla="*/ 1796785 h 17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1274" h="1796785">
                <a:moveTo>
                  <a:pt x="112232" y="0"/>
                </a:moveTo>
                <a:lnTo>
                  <a:pt x="1601274" y="99316"/>
                </a:lnTo>
                <a:lnTo>
                  <a:pt x="1601274" y="1689978"/>
                </a:lnTo>
                <a:lnTo>
                  <a:pt x="0" y="1796785"/>
                </a:lnTo>
                <a:close/>
              </a:path>
            </a:pathLst>
          </a:custGeom>
          <a:solidFill>
            <a:srgbClr val="00A0B8"/>
          </a:solidFill>
          <a:ln w="947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sp>
        <p:nvSpPr>
          <p:cNvPr id="89" name="Picture Placeholder">
            <a:extLst>
              <a:ext uri="{FF2B5EF4-FFF2-40B4-BE49-F238E27FC236}">
                <a16:creationId xmlns:a16="http://schemas.microsoft.com/office/drawing/2014/main" id="{001E3823-0C3C-B64C-B354-57A04E639A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2389" y="0"/>
            <a:ext cx="1785930" cy="1626863"/>
          </a:xfrm>
          <a:custGeom>
            <a:avLst/>
            <a:gdLst>
              <a:gd name="connsiteX0" fmla="*/ 108121 w 1785930"/>
              <a:gd name="connsiteY0" fmla="*/ 0 h 1626863"/>
              <a:gd name="connsiteX1" fmla="*/ 1785930 w 1785930"/>
              <a:gd name="connsiteY1" fmla="*/ 0 h 1626863"/>
              <a:gd name="connsiteX2" fmla="*/ 1684227 w 1785930"/>
              <a:gd name="connsiteY2" fmla="*/ 1626863 h 1626863"/>
              <a:gd name="connsiteX3" fmla="*/ 0 w 1785930"/>
              <a:gd name="connsiteY3" fmla="*/ 1514522 h 162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5930" h="1626863">
                <a:moveTo>
                  <a:pt x="108121" y="0"/>
                </a:moveTo>
                <a:lnTo>
                  <a:pt x="1785930" y="0"/>
                </a:lnTo>
                <a:lnTo>
                  <a:pt x="1684227" y="1626863"/>
                </a:lnTo>
                <a:lnTo>
                  <a:pt x="0" y="1514522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93" name="Picture Placeholder">
            <a:extLst>
              <a:ext uri="{FF2B5EF4-FFF2-40B4-BE49-F238E27FC236}">
                <a16:creationId xmlns:a16="http://schemas.microsoft.com/office/drawing/2014/main" id="{27FB42A9-73B6-EE4C-B18F-0F4A93EF3D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00057" y="1"/>
            <a:ext cx="1792362" cy="1625785"/>
          </a:xfrm>
          <a:custGeom>
            <a:avLst/>
            <a:gdLst>
              <a:gd name="connsiteX0" fmla="*/ 101551 w 1792362"/>
              <a:gd name="connsiteY0" fmla="*/ 0 h 1625785"/>
              <a:gd name="connsiteX1" fmla="*/ 1792362 w 1792362"/>
              <a:gd name="connsiteY1" fmla="*/ 0 h 1625785"/>
              <a:gd name="connsiteX2" fmla="*/ 1684227 w 1792362"/>
              <a:gd name="connsiteY2" fmla="*/ 1513444 h 1625785"/>
              <a:gd name="connsiteX3" fmla="*/ 0 w 1792362"/>
              <a:gd name="connsiteY3" fmla="*/ 1625785 h 1625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2362" h="1625785">
                <a:moveTo>
                  <a:pt x="101551" y="0"/>
                </a:moveTo>
                <a:lnTo>
                  <a:pt x="1792362" y="0"/>
                </a:lnTo>
                <a:lnTo>
                  <a:pt x="1684227" y="1513444"/>
                </a:lnTo>
                <a:lnTo>
                  <a:pt x="0" y="1625785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96" name="Picture Placeholder">
            <a:extLst>
              <a:ext uri="{FF2B5EF4-FFF2-40B4-BE49-F238E27FC236}">
                <a16:creationId xmlns:a16="http://schemas.microsoft.com/office/drawing/2014/main" id="{E31EE1E4-E016-3449-8BF3-61FD86B527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629055"/>
            <a:ext cx="1601275" cy="1796785"/>
          </a:xfrm>
          <a:custGeom>
            <a:avLst/>
            <a:gdLst>
              <a:gd name="connsiteX0" fmla="*/ 1488949 w 1601275"/>
              <a:gd name="connsiteY0" fmla="*/ 0 h 1796785"/>
              <a:gd name="connsiteX1" fmla="*/ 1601275 w 1601275"/>
              <a:gd name="connsiteY1" fmla="*/ 1796785 h 1796785"/>
              <a:gd name="connsiteX2" fmla="*/ 0 w 1601275"/>
              <a:gd name="connsiteY2" fmla="*/ 1696656 h 1796785"/>
              <a:gd name="connsiteX3" fmla="*/ 0 w 1601275"/>
              <a:gd name="connsiteY3" fmla="*/ 106323 h 17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1275" h="1796785">
                <a:moveTo>
                  <a:pt x="1488949" y="0"/>
                </a:moveTo>
                <a:lnTo>
                  <a:pt x="1601275" y="1796785"/>
                </a:lnTo>
                <a:lnTo>
                  <a:pt x="0" y="1696656"/>
                </a:lnTo>
                <a:lnTo>
                  <a:pt x="0" y="106323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99" name="Picture Placeholder">
            <a:extLst>
              <a:ext uri="{FF2B5EF4-FFF2-40B4-BE49-F238E27FC236}">
                <a16:creationId xmlns:a16="http://schemas.microsoft.com/office/drawing/2014/main" id="{882F3FBA-D26E-3E44-BD55-D05D3A252A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43289"/>
            <a:ext cx="1601275" cy="1778649"/>
          </a:xfrm>
          <a:custGeom>
            <a:avLst/>
            <a:gdLst>
              <a:gd name="connsiteX0" fmla="*/ 0 w 1601275"/>
              <a:gd name="connsiteY0" fmla="*/ 0 h 1778649"/>
              <a:gd name="connsiteX1" fmla="*/ 1601275 w 1601275"/>
              <a:gd name="connsiteY1" fmla="*/ 100045 h 1778649"/>
              <a:gd name="connsiteX2" fmla="*/ 1488949 w 1601275"/>
              <a:gd name="connsiteY2" fmla="*/ 1672244 h 1778649"/>
              <a:gd name="connsiteX3" fmla="*/ 0 w 1601275"/>
              <a:gd name="connsiteY3" fmla="*/ 1778649 h 177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1275" h="1778649">
                <a:moveTo>
                  <a:pt x="0" y="0"/>
                </a:moveTo>
                <a:lnTo>
                  <a:pt x="1601275" y="100045"/>
                </a:lnTo>
                <a:lnTo>
                  <a:pt x="1488949" y="1672244"/>
                </a:lnTo>
                <a:lnTo>
                  <a:pt x="0" y="1778649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102" name="Picture Placeholder">
            <a:extLst>
              <a:ext uri="{FF2B5EF4-FFF2-40B4-BE49-F238E27FC236}">
                <a16:creationId xmlns:a16="http://schemas.microsoft.com/office/drawing/2014/main" id="{88E17F18-0A3C-AD4D-BAFD-2CA9E0EFA8B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97724" y="1"/>
            <a:ext cx="1786143" cy="1630264"/>
          </a:xfrm>
          <a:custGeom>
            <a:avLst/>
            <a:gdLst>
              <a:gd name="connsiteX0" fmla="*/ 108364 w 1786143"/>
              <a:gd name="connsiteY0" fmla="*/ 0 h 1630264"/>
              <a:gd name="connsiteX1" fmla="*/ 1786143 w 1786143"/>
              <a:gd name="connsiteY1" fmla="*/ 0 h 1630264"/>
              <a:gd name="connsiteX2" fmla="*/ 1684227 w 1786143"/>
              <a:gd name="connsiteY2" fmla="*/ 1630264 h 1630264"/>
              <a:gd name="connsiteX3" fmla="*/ 0 w 1786143"/>
              <a:gd name="connsiteY3" fmla="*/ 1517923 h 16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6143" h="1630264">
                <a:moveTo>
                  <a:pt x="108364" y="0"/>
                </a:moveTo>
                <a:lnTo>
                  <a:pt x="1786143" y="0"/>
                </a:lnTo>
                <a:lnTo>
                  <a:pt x="1684227" y="1630264"/>
                </a:lnTo>
                <a:lnTo>
                  <a:pt x="0" y="1517923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105" name="Picture Placeholder">
            <a:extLst>
              <a:ext uri="{FF2B5EF4-FFF2-40B4-BE49-F238E27FC236}">
                <a16:creationId xmlns:a16="http://schemas.microsoft.com/office/drawing/2014/main" id="{9703311B-31CD-004C-A229-8DB061804ED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93059" y="1"/>
            <a:ext cx="1786143" cy="1630264"/>
          </a:xfrm>
          <a:custGeom>
            <a:avLst/>
            <a:gdLst>
              <a:gd name="connsiteX0" fmla="*/ 108364 w 1786143"/>
              <a:gd name="connsiteY0" fmla="*/ 0 h 1630264"/>
              <a:gd name="connsiteX1" fmla="*/ 1786143 w 1786143"/>
              <a:gd name="connsiteY1" fmla="*/ 0 h 1630264"/>
              <a:gd name="connsiteX2" fmla="*/ 1684227 w 1786143"/>
              <a:gd name="connsiteY2" fmla="*/ 1630264 h 1630264"/>
              <a:gd name="connsiteX3" fmla="*/ 0 w 1786143"/>
              <a:gd name="connsiteY3" fmla="*/ 1517923 h 16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6143" h="1630264">
                <a:moveTo>
                  <a:pt x="108364" y="0"/>
                </a:moveTo>
                <a:lnTo>
                  <a:pt x="1786143" y="0"/>
                </a:lnTo>
                <a:lnTo>
                  <a:pt x="1684227" y="1630264"/>
                </a:lnTo>
                <a:lnTo>
                  <a:pt x="0" y="1517923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108" name="Picture Placeholder">
            <a:extLst>
              <a:ext uri="{FF2B5EF4-FFF2-40B4-BE49-F238E27FC236}">
                <a16:creationId xmlns:a16="http://schemas.microsoft.com/office/drawing/2014/main" id="{3C8B68F8-E211-864B-A961-61A0616904A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590726" y="0"/>
            <a:ext cx="1601274" cy="1629186"/>
          </a:xfrm>
          <a:custGeom>
            <a:avLst/>
            <a:gdLst>
              <a:gd name="connsiteX0" fmla="*/ 101763 w 1601274"/>
              <a:gd name="connsiteY0" fmla="*/ 0 h 1629186"/>
              <a:gd name="connsiteX1" fmla="*/ 1601274 w 1601274"/>
              <a:gd name="connsiteY1" fmla="*/ 0 h 1629186"/>
              <a:gd name="connsiteX2" fmla="*/ 1601274 w 1601274"/>
              <a:gd name="connsiteY2" fmla="*/ 1522379 h 1629186"/>
              <a:gd name="connsiteX3" fmla="*/ 0 w 1601274"/>
              <a:gd name="connsiteY3" fmla="*/ 1629186 h 162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1274" h="1629186">
                <a:moveTo>
                  <a:pt x="101763" y="0"/>
                </a:moveTo>
                <a:lnTo>
                  <a:pt x="1601274" y="0"/>
                </a:lnTo>
                <a:lnTo>
                  <a:pt x="1601274" y="1522379"/>
                </a:lnTo>
                <a:lnTo>
                  <a:pt x="0" y="1629186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111" name="Picture Placeholder">
            <a:extLst>
              <a:ext uri="{FF2B5EF4-FFF2-40B4-BE49-F238E27FC236}">
                <a16:creationId xmlns:a16="http://schemas.microsoft.com/office/drawing/2014/main" id="{63595062-BE91-314F-B759-35A591230C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02389" y="5228816"/>
            <a:ext cx="1792605" cy="1629185"/>
          </a:xfrm>
          <a:custGeom>
            <a:avLst/>
            <a:gdLst>
              <a:gd name="connsiteX0" fmla="*/ 0 w 1792605"/>
              <a:gd name="connsiteY0" fmla="*/ 0 h 1629185"/>
              <a:gd name="connsiteX1" fmla="*/ 1684227 w 1792605"/>
              <a:gd name="connsiteY1" fmla="*/ 112246 h 1629185"/>
              <a:gd name="connsiteX2" fmla="*/ 1792605 w 1792605"/>
              <a:gd name="connsiteY2" fmla="*/ 1629185 h 1629185"/>
              <a:gd name="connsiteX3" fmla="*/ 101763 w 1792605"/>
              <a:gd name="connsiteY3" fmla="*/ 1629185 h 162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2605" h="1629185">
                <a:moveTo>
                  <a:pt x="0" y="0"/>
                </a:moveTo>
                <a:lnTo>
                  <a:pt x="1684227" y="112246"/>
                </a:lnTo>
                <a:lnTo>
                  <a:pt x="1792605" y="1629185"/>
                </a:lnTo>
                <a:lnTo>
                  <a:pt x="101763" y="1629185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114" name="Picture Placeholder">
            <a:extLst>
              <a:ext uri="{FF2B5EF4-FFF2-40B4-BE49-F238E27FC236}">
                <a16:creationId xmlns:a16="http://schemas.microsoft.com/office/drawing/2014/main" id="{C364636B-FCE1-E341-9912-1A16EEB12E2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97723" y="5232216"/>
            <a:ext cx="1792362" cy="1625783"/>
          </a:xfrm>
          <a:custGeom>
            <a:avLst/>
            <a:gdLst>
              <a:gd name="connsiteX0" fmla="*/ 0 w 1792362"/>
              <a:gd name="connsiteY0" fmla="*/ 0 h 1625783"/>
              <a:gd name="connsiteX1" fmla="*/ 1684227 w 1792362"/>
              <a:gd name="connsiteY1" fmla="*/ 112246 h 1625783"/>
              <a:gd name="connsiteX2" fmla="*/ 1792362 w 1792362"/>
              <a:gd name="connsiteY2" fmla="*/ 1625783 h 1625783"/>
              <a:gd name="connsiteX3" fmla="*/ 101551 w 1792362"/>
              <a:gd name="connsiteY3" fmla="*/ 1625783 h 162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2362" h="1625783">
                <a:moveTo>
                  <a:pt x="0" y="0"/>
                </a:moveTo>
                <a:lnTo>
                  <a:pt x="1684227" y="112246"/>
                </a:lnTo>
                <a:lnTo>
                  <a:pt x="1792362" y="1625783"/>
                </a:lnTo>
                <a:lnTo>
                  <a:pt x="101551" y="1625783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118" name="Picture Placeholder">
            <a:extLst>
              <a:ext uri="{FF2B5EF4-FFF2-40B4-BE49-F238E27FC236}">
                <a16:creationId xmlns:a16="http://schemas.microsoft.com/office/drawing/2014/main" id="{E17433AD-19EB-1146-B617-4C838AA6849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02389" y="1629054"/>
            <a:ext cx="1796553" cy="1796785"/>
          </a:xfrm>
          <a:custGeom>
            <a:avLst/>
            <a:gdLst>
              <a:gd name="connsiteX0" fmla="*/ 0 w 1796553"/>
              <a:gd name="connsiteY0" fmla="*/ 0 h 1796785"/>
              <a:gd name="connsiteX1" fmla="*/ 1684227 w 1796553"/>
              <a:gd name="connsiteY1" fmla="*/ 112246 h 1796785"/>
              <a:gd name="connsiteX2" fmla="*/ 1796553 w 1796553"/>
              <a:gd name="connsiteY2" fmla="*/ 1684445 h 1796785"/>
              <a:gd name="connsiteX3" fmla="*/ 112232 w 1796553"/>
              <a:gd name="connsiteY3" fmla="*/ 1796785 h 17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553" h="1796785">
                <a:moveTo>
                  <a:pt x="0" y="0"/>
                </a:moveTo>
                <a:lnTo>
                  <a:pt x="1684227" y="112246"/>
                </a:lnTo>
                <a:lnTo>
                  <a:pt x="1796553" y="1684445"/>
                </a:lnTo>
                <a:lnTo>
                  <a:pt x="112232" y="1796785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121" name="Picture Placeholder">
            <a:extLst>
              <a:ext uri="{FF2B5EF4-FFF2-40B4-BE49-F238E27FC236}">
                <a16:creationId xmlns:a16="http://schemas.microsoft.com/office/drawing/2014/main" id="{42FEEE36-9A0F-8840-A50C-2F0C8E0248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02390" y="3429840"/>
            <a:ext cx="1796553" cy="1796785"/>
          </a:xfrm>
          <a:custGeom>
            <a:avLst/>
            <a:gdLst>
              <a:gd name="connsiteX0" fmla="*/ 1796553 w 1796553"/>
              <a:gd name="connsiteY0" fmla="*/ 0 h 1796785"/>
              <a:gd name="connsiteX1" fmla="*/ 1684227 w 1796553"/>
              <a:gd name="connsiteY1" fmla="*/ 1796785 h 1796785"/>
              <a:gd name="connsiteX2" fmla="*/ 0 w 1796553"/>
              <a:gd name="connsiteY2" fmla="*/ 1684445 h 1796785"/>
              <a:gd name="connsiteX3" fmla="*/ 112232 w 1796553"/>
              <a:gd name="connsiteY3" fmla="*/ 112341 h 17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553" h="1796785">
                <a:moveTo>
                  <a:pt x="1796553" y="0"/>
                </a:moveTo>
                <a:lnTo>
                  <a:pt x="1684227" y="1796785"/>
                </a:lnTo>
                <a:lnTo>
                  <a:pt x="0" y="1684445"/>
                </a:lnTo>
                <a:lnTo>
                  <a:pt x="112232" y="112341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124" name="Picture Placeholder">
            <a:extLst>
              <a:ext uri="{FF2B5EF4-FFF2-40B4-BE49-F238E27FC236}">
                <a16:creationId xmlns:a16="http://schemas.microsoft.com/office/drawing/2014/main" id="{9983D73C-E4C7-7044-9B4A-EC9DEFFA501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00058" y="1626898"/>
            <a:ext cx="1796553" cy="1796785"/>
          </a:xfrm>
          <a:custGeom>
            <a:avLst/>
            <a:gdLst>
              <a:gd name="connsiteX0" fmla="*/ 1684227 w 1796553"/>
              <a:gd name="connsiteY0" fmla="*/ 0 h 1796785"/>
              <a:gd name="connsiteX1" fmla="*/ 1796553 w 1796553"/>
              <a:gd name="connsiteY1" fmla="*/ 1796785 h 1796785"/>
              <a:gd name="connsiteX2" fmla="*/ 112232 w 1796553"/>
              <a:gd name="connsiteY2" fmla="*/ 1684445 h 1796785"/>
              <a:gd name="connsiteX3" fmla="*/ 0 w 1796553"/>
              <a:gd name="connsiteY3" fmla="*/ 112246 h 17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553" h="1796785">
                <a:moveTo>
                  <a:pt x="1684227" y="0"/>
                </a:moveTo>
                <a:lnTo>
                  <a:pt x="1796553" y="1796785"/>
                </a:lnTo>
                <a:lnTo>
                  <a:pt x="112232" y="1684445"/>
                </a:lnTo>
                <a:lnTo>
                  <a:pt x="0" y="112246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127" name="Picture Placeholder">
            <a:extLst>
              <a:ext uri="{FF2B5EF4-FFF2-40B4-BE49-F238E27FC236}">
                <a16:creationId xmlns:a16="http://schemas.microsoft.com/office/drawing/2014/main" id="{91B819C3-1BA3-F647-BB79-3F5811C2595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00058" y="3428760"/>
            <a:ext cx="1796553" cy="1796785"/>
          </a:xfrm>
          <a:custGeom>
            <a:avLst/>
            <a:gdLst>
              <a:gd name="connsiteX0" fmla="*/ 112232 w 1796553"/>
              <a:gd name="connsiteY0" fmla="*/ 0 h 1796785"/>
              <a:gd name="connsiteX1" fmla="*/ 1796553 w 1796553"/>
              <a:gd name="connsiteY1" fmla="*/ 112341 h 1796785"/>
              <a:gd name="connsiteX2" fmla="*/ 1684227 w 1796553"/>
              <a:gd name="connsiteY2" fmla="*/ 1684445 h 1796785"/>
              <a:gd name="connsiteX3" fmla="*/ 0 w 1796553"/>
              <a:gd name="connsiteY3" fmla="*/ 1796785 h 17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553" h="1796785">
                <a:moveTo>
                  <a:pt x="112232" y="0"/>
                </a:moveTo>
                <a:lnTo>
                  <a:pt x="1796553" y="112341"/>
                </a:lnTo>
                <a:lnTo>
                  <a:pt x="1684227" y="1684445"/>
                </a:lnTo>
                <a:lnTo>
                  <a:pt x="0" y="1796785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130" name="Picture Placeholder">
            <a:extLst>
              <a:ext uri="{FF2B5EF4-FFF2-40B4-BE49-F238E27FC236}">
                <a16:creationId xmlns:a16="http://schemas.microsoft.com/office/drawing/2014/main" id="{9DD314CB-A231-8B43-A62D-800882FE67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793060" y="1632455"/>
            <a:ext cx="1796553" cy="1796785"/>
          </a:xfrm>
          <a:custGeom>
            <a:avLst/>
            <a:gdLst>
              <a:gd name="connsiteX0" fmla="*/ 0 w 1796553"/>
              <a:gd name="connsiteY0" fmla="*/ 0 h 1796785"/>
              <a:gd name="connsiteX1" fmla="*/ 1684227 w 1796553"/>
              <a:gd name="connsiteY1" fmla="*/ 112246 h 1796785"/>
              <a:gd name="connsiteX2" fmla="*/ 1796553 w 1796553"/>
              <a:gd name="connsiteY2" fmla="*/ 1684445 h 1796785"/>
              <a:gd name="connsiteX3" fmla="*/ 112232 w 1796553"/>
              <a:gd name="connsiteY3" fmla="*/ 1796785 h 17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553" h="1796785">
                <a:moveTo>
                  <a:pt x="0" y="0"/>
                </a:moveTo>
                <a:lnTo>
                  <a:pt x="1684227" y="112246"/>
                </a:lnTo>
                <a:lnTo>
                  <a:pt x="1796553" y="1684445"/>
                </a:lnTo>
                <a:lnTo>
                  <a:pt x="112232" y="1796785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133" name="Picture Placeholder">
            <a:extLst>
              <a:ext uri="{FF2B5EF4-FFF2-40B4-BE49-F238E27FC236}">
                <a16:creationId xmlns:a16="http://schemas.microsoft.com/office/drawing/2014/main" id="{C52B07DA-EC92-044B-ABA3-6B06C64A5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5391" y="1630302"/>
            <a:ext cx="1796553" cy="1796785"/>
          </a:xfrm>
          <a:custGeom>
            <a:avLst/>
            <a:gdLst>
              <a:gd name="connsiteX0" fmla="*/ 1684227 w 1796553"/>
              <a:gd name="connsiteY0" fmla="*/ 0 h 1796785"/>
              <a:gd name="connsiteX1" fmla="*/ 1796553 w 1796553"/>
              <a:gd name="connsiteY1" fmla="*/ 1796785 h 1796785"/>
              <a:gd name="connsiteX2" fmla="*/ 112232 w 1796553"/>
              <a:gd name="connsiteY2" fmla="*/ 1684445 h 1796785"/>
              <a:gd name="connsiteX3" fmla="*/ 0 w 1796553"/>
              <a:gd name="connsiteY3" fmla="*/ 112246 h 17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553" h="1796785">
                <a:moveTo>
                  <a:pt x="1684227" y="0"/>
                </a:moveTo>
                <a:lnTo>
                  <a:pt x="1796553" y="1796785"/>
                </a:lnTo>
                <a:lnTo>
                  <a:pt x="112232" y="1684445"/>
                </a:lnTo>
                <a:lnTo>
                  <a:pt x="0" y="112246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136" name="Picture Placeholder">
            <a:extLst>
              <a:ext uri="{FF2B5EF4-FFF2-40B4-BE49-F238E27FC236}">
                <a16:creationId xmlns:a16="http://schemas.microsoft.com/office/drawing/2014/main" id="{F75BB1FE-535C-9E48-956F-CB1ABD9451A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197723" y="1632455"/>
            <a:ext cx="1796553" cy="1796785"/>
          </a:xfrm>
          <a:custGeom>
            <a:avLst/>
            <a:gdLst>
              <a:gd name="connsiteX0" fmla="*/ 0 w 1796553"/>
              <a:gd name="connsiteY0" fmla="*/ 0 h 1796785"/>
              <a:gd name="connsiteX1" fmla="*/ 1684227 w 1796553"/>
              <a:gd name="connsiteY1" fmla="*/ 112246 h 1796785"/>
              <a:gd name="connsiteX2" fmla="*/ 1796553 w 1796553"/>
              <a:gd name="connsiteY2" fmla="*/ 1684445 h 1796785"/>
              <a:gd name="connsiteX3" fmla="*/ 112232 w 1796553"/>
              <a:gd name="connsiteY3" fmla="*/ 1796785 h 17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553" h="1796785">
                <a:moveTo>
                  <a:pt x="0" y="0"/>
                </a:moveTo>
                <a:lnTo>
                  <a:pt x="1684227" y="112246"/>
                </a:lnTo>
                <a:lnTo>
                  <a:pt x="1796553" y="1684445"/>
                </a:lnTo>
                <a:lnTo>
                  <a:pt x="112232" y="1796785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139" name="Picture Placeholder">
            <a:extLst>
              <a:ext uri="{FF2B5EF4-FFF2-40B4-BE49-F238E27FC236}">
                <a16:creationId xmlns:a16="http://schemas.microsoft.com/office/drawing/2014/main" id="{0FA14CE5-5078-C04D-9C2A-692B423124E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995391" y="3432165"/>
            <a:ext cx="1796553" cy="1796785"/>
          </a:xfrm>
          <a:custGeom>
            <a:avLst/>
            <a:gdLst>
              <a:gd name="connsiteX0" fmla="*/ 112232 w 1796553"/>
              <a:gd name="connsiteY0" fmla="*/ 0 h 1796785"/>
              <a:gd name="connsiteX1" fmla="*/ 1796553 w 1796553"/>
              <a:gd name="connsiteY1" fmla="*/ 112341 h 1796785"/>
              <a:gd name="connsiteX2" fmla="*/ 1684227 w 1796553"/>
              <a:gd name="connsiteY2" fmla="*/ 1684445 h 1796785"/>
              <a:gd name="connsiteX3" fmla="*/ 0 w 1796553"/>
              <a:gd name="connsiteY3" fmla="*/ 1796785 h 17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553" h="1796785">
                <a:moveTo>
                  <a:pt x="112232" y="0"/>
                </a:moveTo>
                <a:lnTo>
                  <a:pt x="1796553" y="112341"/>
                </a:lnTo>
                <a:lnTo>
                  <a:pt x="1684227" y="1684445"/>
                </a:lnTo>
                <a:lnTo>
                  <a:pt x="0" y="1796785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142" name="Picture Placeholder">
            <a:extLst>
              <a:ext uri="{FF2B5EF4-FFF2-40B4-BE49-F238E27FC236}">
                <a16:creationId xmlns:a16="http://schemas.microsoft.com/office/drawing/2014/main" id="{25ED19E0-A1B8-8C46-9D57-2864877C88D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97724" y="3433241"/>
            <a:ext cx="1796553" cy="1796785"/>
          </a:xfrm>
          <a:custGeom>
            <a:avLst/>
            <a:gdLst>
              <a:gd name="connsiteX0" fmla="*/ 1796553 w 1796553"/>
              <a:gd name="connsiteY0" fmla="*/ 0 h 1796785"/>
              <a:gd name="connsiteX1" fmla="*/ 1684227 w 1796553"/>
              <a:gd name="connsiteY1" fmla="*/ 1796785 h 1796785"/>
              <a:gd name="connsiteX2" fmla="*/ 0 w 1796553"/>
              <a:gd name="connsiteY2" fmla="*/ 1684445 h 1796785"/>
              <a:gd name="connsiteX3" fmla="*/ 112232 w 1796553"/>
              <a:gd name="connsiteY3" fmla="*/ 112341 h 17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553" h="1796785">
                <a:moveTo>
                  <a:pt x="1796553" y="0"/>
                </a:moveTo>
                <a:lnTo>
                  <a:pt x="1684227" y="1796785"/>
                </a:lnTo>
                <a:lnTo>
                  <a:pt x="0" y="1684445"/>
                </a:lnTo>
                <a:lnTo>
                  <a:pt x="112232" y="112341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010478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hoto Coll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quangle 1A">
            <a:extLst>
              <a:ext uri="{FF2B5EF4-FFF2-40B4-BE49-F238E27FC236}">
                <a16:creationId xmlns:a16="http://schemas.microsoft.com/office/drawing/2014/main" id="{69320B0F-85E9-3740-B21A-9880982A5530}"/>
              </a:ext>
            </a:extLst>
          </p:cNvPr>
          <p:cNvSpPr>
            <a:spLocks noChangeAspect="1"/>
          </p:cNvSpPr>
          <p:nvPr/>
        </p:nvSpPr>
        <p:spPr>
          <a:xfrm>
            <a:off x="9956547" y="559489"/>
            <a:ext cx="1429649" cy="1429649"/>
          </a:xfrm>
          <a:custGeom>
            <a:avLst/>
            <a:gdLst>
              <a:gd name="connsiteX0" fmla="*/ 0 w 1808050"/>
              <a:gd name="connsiteY0" fmla="*/ 0 h 1808050"/>
              <a:gd name="connsiteX1" fmla="*/ 112950 w 1808050"/>
              <a:gd name="connsiteY1" fmla="*/ 1808051 h 1808050"/>
              <a:gd name="connsiteX2" fmla="*/ 1695006 w 1808050"/>
              <a:gd name="connsiteY2" fmla="*/ 1695006 h 1808050"/>
              <a:gd name="connsiteX3" fmla="*/ 1808051 w 1808050"/>
              <a:gd name="connsiteY3" fmla="*/ 112950 h 1808050"/>
              <a:gd name="connsiteX4" fmla="*/ 0 w 1808050"/>
              <a:gd name="connsiteY4" fmla="*/ 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0" y="0"/>
                </a:moveTo>
                <a:lnTo>
                  <a:pt x="112950" y="1808051"/>
                </a:lnTo>
                <a:lnTo>
                  <a:pt x="1695006" y="1695006"/>
                </a:lnTo>
                <a:lnTo>
                  <a:pt x="1808051" y="1129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30399"/>
            </a:schemeClr>
          </a:solidFill>
          <a:ln w="9475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sp>
        <p:nvSpPr>
          <p:cNvPr id="126" name="Squangle 1B">
            <a:extLst>
              <a:ext uri="{FF2B5EF4-FFF2-40B4-BE49-F238E27FC236}">
                <a16:creationId xmlns:a16="http://schemas.microsoft.com/office/drawing/2014/main" id="{E94D0774-77DE-AF44-A7C2-44966D7640BF}"/>
              </a:ext>
            </a:extLst>
          </p:cNvPr>
          <p:cNvSpPr>
            <a:spLocks noChangeAspect="1"/>
          </p:cNvSpPr>
          <p:nvPr/>
        </p:nvSpPr>
        <p:spPr>
          <a:xfrm>
            <a:off x="8727864" y="4688553"/>
            <a:ext cx="2017970" cy="2017970"/>
          </a:xfrm>
          <a:custGeom>
            <a:avLst/>
            <a:gdLst>
              <a:gd name="connsiteX0" fmla="*/ 0 w 1808050"/>
              <a:gd name="connsiteY0" fmla="*/ 0 h 1808050"/>
              <a:gd name="connsiteX1" fmla="*/ 112950 w 1808050"/>
              <a:gd name="connsiteY1" fmla="*/ 1808051 h 1808050"/>
              <a:gd name="connsiteX2" fmla="*/ 1808051 w 1808050"/>
              <a:gd name="connsiteY2" fmla="*/ 1695006 h 1808050"/>
              <a:gd name="connsiteX3" fmla="*/ 1695006 w 1808050"/>
              <a:gd name="connsiteY3" fmla="*/ 112950 h 1808050"/>
              <a:gd name="connsiteX4" fmla="*/ 0 w 1808050"/>
              <a:gd name="connsiteY4" fmla="*/ 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0" y="0"/>
                </a:moveTo>
                <a:lnTo>
                  <a:pt x="112950" y="1808051"/>
                </a:lnTo>
                <a:lnTo>
                  <a:pt x="1808051" y="1695006"/>
                </a:lnTo>
                <a:lnTo>
                  <a:pt x="1695006" y="1129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475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sp>
        <p:nvSpPr>
          <p:cNvPr id="127" name="Squangle 2B">
            <a:extLst>
              <a:ext uri="{FF2B5EF4-FFF2-40B4-BE49-F238E27FC236}">
                <a16:creationId xmlns:a16="http://schemas.microsoft.com/office/drawing/2014/main" id="{3875FDB3-DA62-BA4F-B7A0-1538D2944246}"/>
              </a:ext>
            </a:extLst>
          </p:cNvPr>
          <p:cNvSpPr>
            <a:spLocks noChangeAspect="1"/>
          </p:cNvSpPr>
          <p:nvPr/>
        </p:nvSpPr>
        <p:spPr>
          <a:xfrm>
            <a:off x="1582794" y="5298374"/>
            <a:ext cx="1273119" cy="1273119"/>
          </a:xfrm>
          <a:custGeom>
            <a:avLst/>
            <a:gdLst>
              <a:gd name="connsiteX0" fmla="*/ 112950 w 1808050"/>
              <a:gd name="connsiteY0" fmla="*/ 0 h 1808050"/>
              <a:gd name="connsiteX1" fmla="*/ 0 w 1808050"/>
              <a:gd name="connsiteY1" fmla="*/ 1808051 h 1808050"/>
              <a:gd name="connsiteX2" fmla="*/ 1808051 w 1808050"/>
              <a:gd name="connsiteY2" fmla="*/ 1695006 h 1808050"/>
              <a:gd name="connsiteX3" fmla="*/ 1695006 w 1808050"/>
              <a:gd name="connsiteY3" fmla="*/ 112950 h 1808050"/>
              <a:gd name="connsiteX4" fmla="*/ 112950 w 1808050"/>
              <a:gd name="connsiteY4" fmla="*/ 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112950" y="0"/>
                </a:moveTo>
                <a:lnTo>
                  <a:pt x="0" y="1808051"/>
                </a:lnTo>
                <a:lnTo>
                  <a:pt x="1808051" y="1695006"/>
                </a:lnTo>
                <a:lnTo>
                  <a:pt x="1695006" y="112950"/>
                </a:lnTo>
                <a:lnTo>
                  <a:pt x="112950" y="0"/>
                </a:lnTo>
                <a:close/>
              </a:path>
            </a:pathLst>
          </a:custGeom>
          <a:solidFill>
            <a:schemeClr val="accent2">
              <a:alpha val="30399"/>
            </a:schemeClr>
          </a:solidFill>
          <a:ln w="9475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sp>
        <p:nvSpPr>
          <p:cNvPr id="128" name="Squangle 1B">
            <a:extLst>
              <a:ext uri="{FF2B5EF4-FFF2-40B4-BE49-F238E27FC236}">
                <a16:creationId xmlns:a16="http://schemas.microsoft.com/office/drawing/2014/main" id="{E116D84A-ADBB-124D-8252-C467B8899612}"/>
              </a:ext>
            </a:extLst>
          </p:cNvPr>
          <p:cNvSpPr>
            <a:spLocks noChangeAspect="1"/>
          </p:cNvSpPr>
          <p:nvPr/>
        </p:nvSpPr>
        <p:spPr>
          <a:xfrm>
            <a:off x="1051832" y="950835"/>
            <a:ext cx="2076605" cy="2076605"/>
          </a:xfrm>
          <a:custGeom>
            <a:avLst/>
            <a:gdLst>
              <a:gd name="connsiteX0" fmla="*/ 0 w 1808050"/>
              <a:gd name="connsiteY0" fmla="*/ 0 h 1808050"/>
              <a:gd name="connsiteX1" fmla="*/ 112950 w 1808050"/>
              <a:gd name="connsiteY1" fmla="*/ 1808051 h 1808050"/>
              <a:gd name="connsiteX2" fmla="*/ 1808051 w 1808050"/>
              <a:gd name="connsiteY2" fmla="*/ 1695006 h 1808050"/>
              <a:gd name="connsiteX3" fmla="*/ 1695006 w 1808050"/>
              <a:gd name="connsiteY3" fmla="*/ 112950 h 1808050"/>
              <a:gd name="connsiteX4" fmla="*/ 0 w 1808050"/>
              <a:gd name="connsiteY4" fmla="*/ 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0" y="0"/>
                </a:moveTo>
                <a:lnTo>
                  <a:pt x="112950" y="1808051"/>
                </a:lnTo>
                <a:lnTo>
                  <a:pt x="1808051" y="1695006"/>
                </a:lnTo>
                <a:lnTo>
                  <a:pt x="1695006" y="1129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475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177B680A-371A-3847-8B4C-360937CF4BD1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1633848" y="421537"/>
            <a:ext cx="8924305" cy="6014926"/>
          </a:xfrm>
          <a:custGeom>
            <a:avLst/>
            <a:gdLst>
              <a:gd name="connsiteX0" fmla="*/ 8011386 w 8924305"/>
              <a:gd name="connsiteY0" fmla="*/ 3489366 h 6014926"/>
              <a:gd name="connsiteX1" fmla="*/ 8169292 w 8924305"/>
              <a:gd name="connsiteY1" fmla="*/ 6014926 h 6014926"/>
              <a:gd name="connsiteX2" fmla="*/ 5643732 w 8924305"/>
              <a:gd name="connsiteY2" fmla="*/ 5857020 h 6014926"/>
              <a:gd name="connsiteX3" fmla="*/ 5801638 w 8924305"/>
              <a:gd name="connsiteY3" fmla="*/ 3647139 h 6014926"/>
              <a:gd name="connsiteX4" fmla="*/ 6020502 w 8924305"/>
              <a:gd name="connsiteY4" fmla="*/ 379832 h 6014926"/>
              <a:gd name="connsiteX5" fmla="*/ 8924305 w 8924305"/>
              <a:gd name="connsiteY5" fmla="*/ 573485 h 6014926"/>
              <a:gd name="connsiteX6" fmla="*/ 8730652 w 8924305"/>
              <a:gd name="connsiteY6" fmla="*/ 3283473 h 6014926"/>
              <a:gd name="connsiteX7" fmla="*/ 5827012 w 8924305"/>
              <a:gd name="connsiteY7" fmla="*/ 3477125 h 6014926"/>
              <a:gd name="connsiteX8" fmla="*/ 0 w 8924305"/>
              <a:gd name="connsiteY8" fmla="*/ 0 h 6014926"/>
              <a:gd name="connsiteX9" fmla="*/ 5865497 w 8924305"/>
              <a:gd name="connsiteY9" fmla="*/ 366421 h 6014926"/>
              <a:gd name="connsiteX10" fmla="*/ 5498768 w 8924305"/>
              <a:gd name="connsiteY10" fmla="*/ 5498768 h 6014926"/>
              <a:gd name="connsiteX11" fmla="*/ 366421 w 8924305"/>
              <a:gd name="connsiteY11" fmla="*/ 5865497 h 6014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924305" h="6014926">
                <a:moveTo>
                  <a:pt x="8011386" y="3489366"/>
                </a:moveTo>
                <a:lnTo>
                  <a:pt x="8169292" y="6014926"/>
                </a:lnTo>
                <a:lnTo>
                  <a:pt x="5643732" y="5857020"/>
                </a:lnTo>
                <a:lnTo>
                  <a:pt x="5801638" y="3647139"/>
                </a:lnTo>
                <a:close/>
                <a:moveTo>
                  <a:pt x="6020502" y="379832"/>
                </a:moveTo>
                <a:lnTo>
                  <a:pt x="8924305" y="573485"/>
                </a:lnTo>
                <a:lnTo>
                  <a:pt x="8730652" y="3283473"/>
                </a:lnTo>
                <a:lnTo>
                  <a:pt x="5827012" y="3477125"/>
                </a:lnTo>
                <a:close/>
                <a:moveTo>
                  <a:pt x="0" y="0"/>
                </a:moveTo>
                <a:lnTo>
                  <a:pt x="5865497" y="366421"/>
                </a:lnTo>
                <a:lnTo>
                  <a:pt x="5498768" y="5498768"/>
                </a:lnTo>
                <a:lnTo>
                  <a:pt x="366421" y="5865497"/>
                </a:lnTo>
                <a:close/>
              </a:path>
            </a:pathLst>
          </a:custGeom>
          <a:solidFill>
            <a:srgbClr val="CCEFF5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73833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">
            <a:extLst>
              <a:ext uri="{FF2B5EF4-FFF2-40B4-BE49-F238E27FC236}">
                <a16:creationId xmlns:a16="http://schemas.microsoft.com/office/drawing/2014/main" id="{F7E841B6-4EC1-2341-9D8A-61F60AAD665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0" y="1"/>
            <a:ext cx="12192000" cy="3147048"/>
          </a:xfrm>
          <a:custGeom>
            <a:avLst/>
            <a:gdLst>
              <a:gd name="connsiteX0" fmla="*/ 0 w 12192000"/>
              <a:gd name="connsiteY0" fmla="*/ 0 h 3147048"/>
              <a:gd name="connsiteX1" fmla="*/ 12192000 w 12192000"/>
              <a:gd name="connsiteY1" fmla="*/ 0 h 3147048"/>
              <a:gd name="connsiteX2" fmla="*/ 12192000 w 12192000"/>
              <a:gd name="connsiteY2" fmla="*/ 3147048 h 3147048"/>
              <a:gd name="connsiteX3" fmla="*/ 0 w 12192000"/>
              <a:gd name="connsiteY3" fmla="*/ 2766245 h 314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147048">
                <a:moveTo>
                  <a:pt x="0" y="0"/>
                </a:moveTo>
                <a:lnTo>
                  <a:pt x="12192000" y="0"/>
                </a:lnTo>
                <a:lnTo>
                  <a:pt x="12192000" y="3147048"/>
                </a:lnTo>
                <a:lnTo>
                  <a:pt x="0" y="2766245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27CBA24-7F13-574F-A77A-EC3B4F6985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55" y="3536950"/>
            <a:ext cx="3116508" cy="504825"/>
          </a:xfrm>
        </p:spPr>
        <p:txBody>
          <a:bodyPr wrap="square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nl-NL" noProof="0"/>
              <a:t>Adres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895A9D3-CC41-684A-AFA6-22B58E74F2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9709" y="4149725"/>
            <a:ext cx="2869283" cy="827088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5pPr>
          </a:lstStyle>
          <a:p>
            <a:r>
              <a:rPr lang="nl-NL" noProof="0"/>
              <a:t>Johanna Westerdijkplein 75</a:t>
            </a:r>
          </a:p>
          <a:p>
            <a:r>
              <a:rPr lang="nl-NL" noProof="0"/>
              <a:t>2521 EN Den Haag</a:t>
            </a:r>
          </a:p>
        </p:txBody>
      </p:sp>
      <p:sp>
        <p:nvSpPr>
          <p:cNvPr id="94" name="Text Placeholder 3">
            <a:extLst>
              <a:ext uri="{FF2B5EF4-FFF2-40B4-BE49-F238E27FC236}">
                <a16:creationId xmlns:a16="http://schemas.microsoft.com/office/drawing/2014/main" id="{9C0C0080-4714-CC40-8CB0-A9720D333EF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89709" y="4976813"/>
            <a:ext cx="2869283" cy="809296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5pPr>
          </a:lstStyle>
          <a:p>
            <a:r>
              <a:rPr lang="nl-NL" noProof="0"/>
              <a:t>Postbus 13336</a:t>
            </a:r>
          </a:p>
          <a:p>
            <a:r>
              <a:rPr lang="nl-NL" noProof="0"/>
              <a:t>2501 EH Den Haag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7BA63DF-61FF-6F45-B3AF-2587DEB325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68006" y="3536950"/>
            <a:ext cx="3240088" cy="504825"/>
          </a:xfrm>
        </p:spPr>
        <p:txBody>
          <a:bodyPr wrap="square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nl-NL" noProof="0"/>
              <a:t>Contact</a:t>
            </a:r>
          </a:p>
        </p:txBody>
      </p:sp>
      <p:sp>
        <p:nvSpPr>
          <p:cNvPr id="86" name="Text Placeholder 5">
            <a:extLst>
              <a:ext uri="{FF2B5EF4-FFF2-40B4-BE49-F238E27FC236}">
                <a16:creationId xmlns:a16="http://schemas.microsoft.com/office/drawing/2014/main" id="{29A706B5-361E-4A44-B18D-B94E33EC35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46760" y="4231916"/>
            <a:ext cx="2869283" cy="307777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5pPr>
          </a:lstStyle>
          <a:p>
            <a:r>
              <a:rPr lang="nl-NL" noProof="0"/>
              <a:t>+31 70 445 88 88</a:t>
            </a:r>
          </a:p>
        </p:txBody>
      </p:sp>
      <p:sp>
        <p:nvSpPr>
          <p:cNvPr id="95" name="Text Placeholder 6">
            <a:extLst>
              <a:ext uri="{FF2B5EF4-FFF2-40B4-BE49-F238E27FC236}">
                <a16:creationId xmlns:a16="http://schemas.microsoft.com/office/drawing/2014/main" id="{34239D43-830C-9E4C-B5EC-66ED6628BE4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46760" y="4633200"/>
            <a:ext cx="2869283" cy="307777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5pPr>
          </a:lstStyle>
          <a:p>
            <a:r>
              <a:rPr lang="nl-NL" noProof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e-mailadres@hhs.nl</a:t>
            </a:r>
            <a:endParaRPr lang="nl-NL" noProof="0"/>
          </a:p>
          <a:p>
            <a:endParaRPr lang="nl-NL" noProof="0"/>
          </a:p>
        </p:txBody>
      </p:sp>
      <p:sp>
        <p:nvSpPr>
          <p:cNvPr id="91" name="Text Placeholder 7">
            <a:extLst>
              <a:ext uri="{FF2B5EF4-FFF2-40B4-BE49-F238E27FC236}">
                <a16:creationId xmlns:a16="http://schemas.microsoft.com/office/drawing/2014/main" id="{600B4B26-D1FE-AD41-B56E-E6257A5B4F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48638" y="3536950"/>
            <a:ext cx="3332407" cy="504825"/>
          </a:xfrm>
        </p:spPr>
        <p:txBody>
          <a:bodyPr wrap="square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nl-NL" noProof="0"/>
              <a:t>Social media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6567D18-42EC-5F45-84F7-DD4117C978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27392" y="4231916"/>
            <a:ext cx="2869283" cy="307777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5pPr>
          </a:lstStyle>
          <a:p>
            <a:r>
              <a:rPr lang="nl-NL" noProof="0"/>
              <a:t>@dehaagsehogeschool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98053212-45A3-4F48-B6E6-245C9A26D89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27392" y="4694844"/>
            <a:ext cx="2869283" cy="307777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5pPr>
          </a:lstStyle>
          <a:p>
            <a:r>
              <a:rPr lang="nl-NL" noProof="0"/>
              <a:t>@thehagueuniversity</a:t>
            </a:r>
          </a:p>
        </p:txBody>
      </p:sp>
      <p:sp>
        <p:nvSpPr>
          <p:cNvPr id="97" name="Text Placeholder 10">
            <a:extLst>
              <a:ext uri="{FF2B5EF4-FFF2-40B4-BE49-F238E27FC236}">
                <a16:creationId xmlns:a16="http://schemas.microsoft.com/office/drawing/2014/main" id="{6B75C657-4650-754A-90F6-E40CAF094ED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627392" y="5157772"/>
            <a:ext cx="2869283" cy="307777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5pPr>
          </a:lstStyle>
          <a:p>
            <a:r>
              <a:rPr lang="nl-NL" noProof="0"/>
              <a:t>@dehaagsehogeschool</a:t>
            </a:r>
          </a:p>
        </p:txBody>
      </p:sp>
      <p:sp>
        <p:nvSpPr>
          <p:cNvPr id="98" name="Text Placeholder 11">
            <a:extLst>
              <a:ext uri="{FF2B5EF4-FFF2-40B4-BE49-F238E27FC236}">
                <a16:creationId xmlns:a16="http://schemas.microsoft.com/office/drawing/2014/main" id="{C81D03F2-9413-2E45-8044-95B3A177492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627392" y="5620699"/>
            <a:ext cx="2869283" cy="307777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  <a:lumOff val="25000"/>
                  </a:schemeClr>
                </a:solidFill>
              </a:defRPr>
            </a:lvl5pPr>
          </a:lstStyle>
          <a:p>
            <a:r>
              <a:rPr lang="nl-NL" noProof="0"/>
              <a:t>@haagse-hogeschool</a:t>
            </a:r>
          </a:p>
        </p:txBody>
      </p:sp>
      <p:sp>
        <p:nvSpPr>
          <p:cNvPr id="62" name="Text Placeholder 12">
            <a:extLst>
              <a:ext uri="{FF2B5EF4-FFF2-40B4-BE49-F238E27FC236}">
                <a16:creationId xmlns:a16="http://schemas.microsoft.com/office/drawing/2014/main" id="{8AFC3C73-6DC2-2143-AAF7-A46E79AA6E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89708" y="6109998"/>
            <a:ext cx="5014241" cy="307777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nl-NL" noProof="0"/>
              <a:t>dehaagsehogeschool.nl</a:t>
            </a:r>
          </a:p>
        </p:txBody>
      </p:sp>
      <p:grpSp>
        <p:nvGrpSpPr>
          <p:cNvPr id="42" name="Facebook">
            <a:extLst>
              <a:ext uri="{FF2B5EF4-FFF2-40B4-BE49-F238E27FC236}">
                <a16:creationId xmlns:a16="http://schemas.microsoft.com/office/drawing/2014/main" id="{69647DA3-6FA8-9D4E-ACCC-D84EA35BF72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48638" y="4181255"/>
            <a:ext cx="327245" cy="360000"/>
            <a:chOff x="2642062" y="5584068"/>
            <a:chExt cx="618466" cy="680370"/>
          </a:xfrm>
          <a:solidFill>
            <a:schemeClr val="tx2"/>
          </a:solidFill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80C6A469-AE8D-4D4F-BE6E-63063FE2407B}"/>
                </a:ext>
              </a:extLst>
            </p:cNvPr>
            <p:cNvSpPr/>
            <p:nvPr/>
          </p:nvSpPr>
          <p:spPr>
            <a:xfrm>
              <a:off x="2642062" y="5584068"/>
              <a:ext cx="618466" cy="680370"/>
            </a:xfrm>
            <a:custGeom>
              <a:avLst/>
              <a:gdLst>
                <a:gd name="connsiteX0" fmla="*/ 0 w 618466"/>
                <a:gd name="connsiteY0" fmla="*/ 680371 h 680370"/>
                <a:gd name="connsiteX1" fmla="*/ 618467 w 618466"/>
                <a:gd name="connsiteY1" fmla="*/ 637794 h 680370"/>
                <a:gd name="connsiteX2" fmla="*/ 618467 w 618466"/>
                <a:gd name="connsiteY2" fmla="*/ 42577 h 680370"/>
                <a:gd name="connsiteX3" fmla="*/ 0 w 618466"/>
                <a:gd name="connsiteY3" fmla="*/ 0 h 680370"/>
                <a:gd name="connsiteX4" fmla="*/ 0 w 618466"/>
                <a:gd name="connsiteY4" fmla="*/ 680371 h 68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466" h="680370">
                  <a:moveTo>
                    <a:pt x="0" y="680371"/>
                  </a:moveTo>
                  <a:lnTo>
                    <a:pt x="618467" y="637794"/>
                  </a:lnTo>
                  <a:lnTo>
                    <a:pt x="618467" y="42577"/>
                  </a:lnTo>
                  <a:lnTo>
                    <a:pt x="0" y="0"/>
                  </a:lnTo>
                  <a:lnTo>
                    <a:pt x="0" y="680371"/>
                  </a:lnTo>
                  <a:close/>
                </a:path>
              </a:pathLst>
            </a:custGeom>
            <a:solidFill>
              <a:schemeClr val="accent2"/>
            </a:solidFill>
            <a:ln w="27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noProof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F48DC47-A956-DD49-A7A2-AED596790DC0}"/>
                </a:ext>
              </a:extLst>
            </p:cNvPr>
            <p:cNvSpPr/>
            <p:nvPr/>
          </p:nvSpPr>
          <p:spPr>
            <a:xfrm>
              <a:off x="2863734" y="5740580"/>
              <a:ext cx="174567" cy="365266"/>
            </a:xfrm>
            <a:custGeom>
              <a:avLst/>
              <a:gdLst>
                <a:gd name="connsiteX0" fmla="*/ 0 w 174567"/>
                <a:gd name="connsiteY0" fmla="*/ 129237 h 365266"/>
                <a:gd name="connsiteX1" fmla="*/ 36022 w 174567"/>
                <a:gd name="connsiteY1" fmla="*/ 129237 h 365266"/>
                <a:gd name="connsiteX2" fmla="*/ 36022 w 174567"/>
                <a:gd name="connsiteY2" fmla="*/ 85803 h 365266"/>
                <a:gd name="connsiteX3" fmla="*/ 47660 w 174567"/>
                <a:gd name="connsiteY3" fmla="*/ 28653 h 365266"/>
                <a:gd name="connsiteX4" fmla="*/ 103078 w 174567"/>
                <a:gd name="connsiteY4" fmla="*/ 78 h 365266"/>
                <a:gd name="connsiteX5" fmla="*/ 174567 w 174567"/>
                <a:gd name="connsiteY5" fmla="*/ 6651 h 365266"/>
                <a:gd name="connsiteX6" fmla="*/ 159327 w 174567"/>
                <a:gd name="connsiteY6" fmla="*/ 63801 h 365266"/>
                <a:gd name="connsiteX7" fmla="*/ 129956 w 174567"/>
                <a:gd name="connsiteY7" fmla="*/ 59229 h 365266"/>
                <a:gd name="connsiteX8" fmla="*/ 102247 w 174567"/>
                <a:gd name="connsiteY8" fmla="*/ 78945 h 365266"/>
                <a:gd name="connsiteX9" fmla="*/ 102247 w 174567"/>
                <a:gd name="connsiteY9" fmla="*/ 129237 h 365266"/>
                <a:gd name="connsiteX10" fmla="*/ 157942 w 174567"/>
                <a:gd name="connsiteY10" fmla="*/ 129237 h 365266"/>
                <a:gd name="connsiteX11" fmla="*/ 157942 w 174567"/>
                <a:gd name="connsiteY11" fmla="*/ 183816 h 365266"/>
                <a:gd name="connsiteX12" fmla="*/ 102524 w 174567"/>
                <a:gd name="connsiteY12" fmla="*/ 183816 h 365266"/>
                <a:gd name="connsiteX13" fmla="*/ 102524 w 174567"/>
                <a:gd name="connsiteY13" fmla="*/ 365267 h 365266"/>
                <a:gd name="connsiteX14" fmla="*/ 36022 w 174567"/>
                <a:gd name="connsiteY14" fmla="*/ 365267 h 365266"/>
                <a:gd name="connsiteX15" fmla="*/ 36022 w 174567"/>
                <a:gd name="connsiteY15" fmla="*/ 183816 h 365266"/>
                <a:gd name="connsiteX16" fmla="*/ 0 w 174567"/>
                <a:gd name="connsiteY16" fmla="*/ 183816 h 36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4567" h="365266">
                  <a:moveTo>
                    <a:pt x="0" y="129237"/>
                  </a:moveTo>
                  <a:lnTo>
                    <a:pt x="36022" y="129237"/>
                  </a:lnTo>
                  <a:lnTo>
                    <a:pt x="36022" y="85803"/>
                  </a:lnTo>
                  <a:cubicBezTo>
                    <a:pt x="34144" y="65974"/>
                    <a:pt x="38206" y="46029"/>
                    <a:pt x="47660" y="28653"/>
                  </a:cubicBezTo>
                  <a:cubicBezTo>
                    <a:pt x="60204" y="10013"/>
                    <a:pt x="81090" y="-757"/>
                    <a:pt x="103078" y="78"/>
                  </a:cubicBezTo>
                  <a:cubicBezTo>
                    <a:pt x="127070" y="-457"/>
                    <a:pt x="151045" y="1747"/>
                    <a:pt x="174567" y="6651"/>
                  </a:cubicBezTo>
                  <a:lnTo>
                    <a:pt x="159327" y="63801"/>
                  </a:lnTo>
                  <a:cubicBezTo>
                    <a:pt x="149753" y="61053"/>
                    <a:pt x="139890" y="59518"/>
                    <a:pt x="129956" y="59229"/>
                  </a:cubicBezTo>
                  <a:cubicBezTo>
                    <a:pt x="115824" y="59229"/>
                    <a:pt x="102247" y="64372"/>
                    <a:pt x="102247" y="78945"/>
                  </a:cubicBezTo>
                  <a:lnTo>
                    <a:pt x="102247" y="129237"/>
                  </a:lnTo>
                  <a:lnTo>
                    <a:pt x="157942" y="129237"/>
                  </a:lnTo>
                  <a:lnTo>
                    <a:pt x="157942" y="183816"/>
                  </a:lnTo>
                  <a:lnTo>
                    <a:pt x="102524" y="183816"/>
                  </a:lnTo>
                  <a:lnTo>
                    <a:pt x="102524" y="365267"/>
                  </a:lnTo>
                  <a:lnTo>
                    <a:pt x="36022" y="365267"/>
                  </a:lnTo>
                  <a:lnTo>
                    <a:pt x="36022" y="183816"/>
                  </a:lnTo>
                  <a:lnTo>
                    <a:pt x="0" y="183816"/>
                  </a:lnTo>
                  <a:close/>
                </a:path>
              </a:pathLst>
            </a:custGeom>
            <a:solidFill>
              <a:schemeClr val="bg1"/>
            </a:solidFill>
            <a:ln w="27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noProof="0"/>
            </a:p>
          </p:txBody>
        </p:sp>
      </p:grpSp>
      <p:grpSp>
        <p:nvGrpSpPr>
          <p:cNvPr id="45" name="phone-2">
            <a:extLst>
              <a:ext uri="{FF2B5EF4-FFF2-40B4-BE49-F238E27FC236}">
                <a16:creationId xmlns:a16="http://schemas.microsoft.com/office/drawing/2014/main" id="{8320CB38-0540-5349-8CCA-D1DEA9677CF5}"/>
              </a:ext>
            </a:extLst>
          </p:cNvPr>
          <p:cNvGrpSpPr>
            <a:grpSpLocks noChangeAspect="1"/>
          </p:cNvGrpSpPr>
          <p:nvPr/>
        </p:nvGrpSpPr>
        <p:grpSpPr>
          <a:xfrm>
            <a:off x="4391440" y="4181255"/>
            <a:ext cx="327245" cy="360000"/>
            <a:chOff x="5523838" y="2940332"/>
            <a:chExt cx="618466" cy="680370"/>
          </a:xfrm>
          <a:solidFill>
            <a:schemeClr val="tx2"/>
          </a:solidFill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5A28D4A-3295-3541-9142-20218DFFB482}"/>
                </a:ext>
              </a:extLst>
            </p:cNvPr>
            <p:cNvSpPr/>
            <p:nvPr/>
          </p:nvSpPr>
          <p:spPr>
            <a:xfrm>
              <a:off x="5523838" y="2940332"/>
              <a:ext cx="618466" cy="680370"/>
            </a:xfrm>
            <a:custGeom>
              <a:avLst/>
              <a:gdLst>
                <a:gd name="connsiteX0" fmla="*/ 0 w 618466"/>
                <a:gd name="connsiteY0" fmla="*/ 0 h 680370"/>
                <a:gd name="connsiteX1" fmla="*/ 0 w 618466"/>
                <a:gd name="connsiteY1" fmla="*/ 680371 h 680370"/>
                <a:gd name="connsiteX2" fmla="*/ 618467 w 618466"/>
                <a:gd name="connsiteY2" fmla="*/ 637794 h 680370"/>
                <a:gd name="connsiteX3" fmla="*/ 618467 w 618466"/>
                <a:gd name="connsiteY3" fmla="*/ 42577 h 680370"/>
                <a:gd name="connsiteX4" fmla="*/ 0 w 618466"/>
                <a:gd name="connsiteY4" fmla="*/ 0 h 68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466" h="680370">
                  <a:moveTo>
                    <a:pt x="0" y="0"/>
                  </a:moveTo>
                  <a:lnTo>
                    <a:pt x="0" y="680371"/>
                  </a:lnTo>
                  <a:lnTo>
                    <a:pt x="618467" y="637794"/>
                  </a:lnTo>
                  <a:lnTo>
                    <a:pt x="618467" y="42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27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noProof="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8ABC84AF-D94B-274B-81BB-C8DB5E11C9FD}"/>
                </a:ext>
              </a:extLst>
            </p:cNvPr>
            <p:cNvSpPr/>
            <p:nvPr/>
          </p:nvSpPr>
          <p:spPr>
            <a:xfrm>
              <a:off x="5706831" y="3099096"/>
              <a:ext cx="252176" cy="361689"/>
            </a:xfrm>
            <a:custGeom>
              <a:avLst/>
              <a:gdLst>
                <a:gd name="connsiteX0" fmla="*/ 142866 w 252176"/>
                <a:gd name="connsiteY0" fmla="*/ 338441 h 361689"/>
                <a:gd name="connsiteX1" fmla="*/ 4320 w 252176"/>
                <a:gd name="connsiteY1" fmla="*/ 92410 h 361689"/>
                <a:gd name="connsiteX2" fmla="*/ 73870 w 252176"/>
                <a:gd name="connsiteY2" fmla="*/ 4685 h 361689"/>
                <a:gd name="connsiteX3" fmla="*/ 112386 w 252176"/>
                <a:gd name="connsiteY3" fmla="*/ 98411 h 361689"/>
                <a:gd name="connsiteX4" fmla="*/ 89941 w 252176"/>
                <a:gd name="connsiteY4" fmla="*/ 128414 h 361689"/>
                <a:gd name="connsiteX5" fmla="*/ 153949 w 252176"/>
                <a:gd name="connsiteY5" fmla="*/ 242714 h 361689"/>
                <a:gd name="connsiteX6" fmla="*/ 190525 w 252176"/>
                <a:gd name="connsiteY6" fmla="*/ 237571 h 361689"/>
                <a:gd name="connsiteX7" fmla="*/ 250931 w 252176"/>
                <a:gd name="connsiteY7" fmla="*/ 319581 h 361689"/>
                <a:gd name="connsiteX8" fmla="*/ 142866 w 252176"/>
                <a:gd name="connsiteY8" fmla="*/ 337298 h 36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176" h="361689">
                  <a:moveTo>
                    <a:pt x="142866" y="338441"/>
                  </a:moveTo>
                  <a:cubicBezTo>
                    <a:pt x="82904" y="265550"/>
                    <a:pt x="35992" y="182242"/>
                    <a:pt x="4320" y="92410"/>
                  </a:cubicBezTo>
                  <a:cubicBezTo>
                    <a:pt x="-20064" y="21544"/>
                    <a:pt x="66389" y="-13318"/>
                    <a:pt x="73870" y="4685"/>
                  </a:cubicBezTo>
                  <a:lnTo>
                    <a:pt x="112386" y="98411"/>
                  </a:lnTo>
                  <a:cubicBezTo>
                    <a:pt x="105966" y="109211"/>
                    <a:pt x="98442" y="119269"/>
                    <a:pt x="89941" y="128414"/>
                  </a:cubicBezTo>
                  <a:cubicBezTo>
                    <a:pt x="83568" y="134701"/>
                    <a:pt x="145360" y="245572"/>
                    <a:pt x="153949" y="242714"/>
                  </a:cubicBezTo>
                  <a:cubicBezTo>
                    <a:pt x="165930" y="239665"/>
                    <a:pt x="178191" y="237941"/>
                    <a:pt x="190525" y="237571"/>
                  </a:cubicBezTo>
                  <a:lnTo>
                    <a:pt x="250931" y="319581"/>
                  </a:lnTo>
                  <a:cubicBezTo>
                    <a:pt x="262569" y="334726"/>
                    <a:pt x="189971" y="394733"/>
                    <a:pt x="142866" y="337298"/>
                  </a:cubicBezTo>
                </a:path>
              </a:pathLst>
            </a:custGeom>
            <a:solidFill>
              <a:schemeClr val="bg1"/>
            </a:solidFill>
            <a:ln w="27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noProof="0"/>
            </a:p>
          </p:txBody>
        </p:sp>
      </p:grpSp>
      <p:grpSp>
        <p:nvGrpSpPr>
          <p:cNvPr id="48" name="location">
            <a:extLst>
              <a:ext uri="{FF2B5EF4-FFF2-40B4-BE49-F238E27FC236}">
                <a16:creationId xmlns:a16="http://schemas.microsoft.com/office/drawing/2014/main" id="{12147D7D-FBAE-4D49-8AC0-EDC7027E8EB6}"/>
              </a:ext>
            </a:extLst>
          </p:cNvPr>
          <p:cNvGrpSpPr>
            <a:grpSpLocks noChangeAspect="1"/>
          </p:cNvGrpSpPr>
          <p:nvPr/>
        </p:nvGrpSpPr>
        <p:grpSpPr>
          <a:xfrm>
            <a:off x="704566" y="4181255"/>
            <a:ext cx="327231" cy="360000"/>
            <a:chOff x="4803391" y="2208697"/>
            <a:chExt cx="618466" cy="680370"/>
          </a:xfrm>
          <a:solidFill>
            <a:schemeClr val="tx2"/>
          </a:solidFill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7907437-ED93-D648-B5F7-03E7F77FCC76}"/>
                </a:ext>
              </a:extLst>
            </p:cNvPr>
            <p:cNvSpPr/>
            <p:nvPr/>
          </p:nvSpPr>
          <p:spPr>
            <a:xfrm>
              <a:off x="4803391" y="2208697"/>
              <a:ext cx="618466" cy="680370"/>
            </a:xfrm>
            <a:custGeom>
              <a:avLst/>
              <a:gdLst>
                <a:gd name="connsiteX0" fmla="*/ 0 w 618466"/>
                <a:gd name="connsiteY0" fmla="*/ 0 h 680370"/>
                <a:gd name="connsiteX1" fmla="*/ 0 w 618466"/>
                <a:gd name="connsiteY1" fmla="*/ 680371 h 680370"/>
                <a:gd name="connsiteX2" fmla="*/ 618467 w 618466"/>
                <a:gd name="connsiteY2" fmla="*/ 637794 h 680370"/>
                <a:gd name="connsiteX3" fmla="*/ 618467 w 618466"/>
                <a:gd name="connsiteY3" fmla="*/ 42577 h 680370"/>
                <a:gd name="connsiteX4" fmla="*/ 0 w 618466"/>
                <a:gd name="connsiteY4" fmla="*/ 0 h 68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466" h="680370">
                  <a:moveTo>
                    <a:pt x="0" y="0"/>
                  </a:moveTo>
                  <a:lnTo>
                    <a:pt x="0" y="680371"/>
                  </a:lnTo>
                  <a:lnTo>
                    <a:pt x="618467" y="637794"/>
                  </a:lnTo>
                  <a:lnTo>
                    <a:pt x="618467" y="42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27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noProof="0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3AF3245-0D37-E040-BE87-27B933166C71}"/>
                </a:ext>
              </a:extLst>
            </p:cNvPr>
            <p:cNvSpPr/>
            <p:nvPr/>
          </p:nvSpPr>
          <p:spPr>
            <a:xfrm>
              <a:off x="4999848" y="2366980"/>
              <a:ext cx="225552" cy="363210"/>
            </a:xfrm>
            <a:custGeom>
              <a:avLst/>
              <a:gdLst>
                <a:gd name="connsiteX0" fmla="*/ 112776 w 225552"/>
                <a:gd name="connsiteY0" fmla="*/ 190617 h 363210"/>
                <a:gd name="connsiteX1" fmla="*/ 41009 w 225552"/>
                <a:gd name="connsiteY1" fmla="*/ 116608 h 363210"/>
                <a:gd name="connsiteX2" fmla="*/ 112776 w 225552"/>
                <a:gd name="connsiteY2" fmla="*/ 42599 h 363210"/>
                <a:gd name="connsiteX3" fmla="*/ 184542 w 225552"/>
                <a:gd name="connsiteY3" fmla="*/ 116608 h 363210"/>
                <a:gd name="connsiteX4" fmla="*/ 112776 w 225552"/>
                <a:gd name="connsiteY4" fmla="*/ 190617 h 363210"/>
                <a:gd name="connsiteX5" fmla="*/ 225552 w 225552"/>
                <a:gd name="connsiteY5" fmla="*/ 116608 h 363210"/>
                <a:gd name="connsiteX6" fmla="*/ 113074 w 225552"/>
                <a:gd name="connsiteY6" fmla="*/ 0 h 363210"/>
                <a:gd name="connsiteX7" fmla="*/ 0 w 225552"/>
                <a:gd name="connsiteY7" fmla="*/ 115993 h 363210"/>
                <a:gd name="connsiteX8" fmla="*/ 11915 w 225552"/>
                <a:gd name="connsiteY8" fmla="*/ 168329 h 363210"/>
                <a:gd name="connsiteX9" fmla="*/ 11915 w 225552"/>
                <a:gd name="connsiteY9" fmla="*/ 168329 h 363210"/>
                <a:gd name="connsiteX10" fmla="*/ 14963 w 225552"/>
                <a:gd name="connsiteY10" fmla="*/ 173758 h 363210"/>
                <a:gd name="connsiteX11" fmla="*/ 112776 w 225552"/>
                <a:gd name="connsiteY11" fmla="*/ 363210 h 363210"/>
                <a:gd name="connsiteX12" fmla="*/ 210589 w 225552"/>
                <a:gd name="connsiteY12" fmla="*/ 173758 h 363210"/>
                <a:gd name="connsiteX13" fmla="*/ 213637 w 225552"/>
                <a:gd name="connsiteY13" fmla="*/ 168329 h 363210"/>
                <a:gd name="connsiteX14" fmla="*/ 213637 w 225552"/>
                <a:gd name="connsiteY14" fmla="*/ 168329 h 363210"/>
                <a:gd name="connsiteX15" fmla="*/ 225552 w 225552"/>
                <a:gd name="connsiteY15" fmla="*/ 116608 h 36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5552" h="363210">
                  <a:moveTo>
                    <a:pt x="112776" y="190617"/>
                  </a:moveTo>
                  <a:cubicBezTo>
                    <a:pt x="73140" y="190617"/>
                    <a:pt x="41009" y="157482"/>
                    <a:pt x="41009" y="116608"/>
                  </a:cubicBezTo>
                  <a:cubicBezTo>
                    <a:pt x="41009" y="75734"/>
                    <a:pt x="73140" y="42599"/>
                    <a:pt x="112776" y="42599"/>
                  </a:cubicBezTo>
                  <a:cubicBezTo>
                    <a:pt x="152411" y="42599"/>
                    <a:pt x="184542" y="75734"/>
                    <a:pt x="184542" y="116608"/>
                  </a:cubicBezTo>
                  <a:cubicBezTo>
                    <a:pt x="184542" y="157482"/>
                    <a:pt x="152411" y="190617"/>
                    <a:pt x="112776" y="190617"/>
                  </a:cubicBezTo>
                  <a:moveTo>
                    <a:pt x="225552" y="116608"/>
                  </a:moveTo>
                  <a:cubicBezTo>
                    <a:pt x="225716" y="52377"/>
                    <a:pt x="175359" y="170"/>
                    <a:pt x="113074" y="0"/>
                  </a:cubicBezTo>
                  <a:cubicBezTo>
                    <a:pt x="50790" y="-170"/>
                    <a:pt x="165" y="51762"/>
                    <a:pt x="0" y="115993"/>
                  </a:cubicBezTo>
                  <a:cubicBezTo>
                    <a:pt x="-46" y="134158"/>
                    <a:pt x="4034" y="152082"/>
                    <a:pt x="11915" y="168329"/>
                  </a:cubicBezTo>
                  <a:lnTo>
                    <a:pt x="11915" y="168329"/>
                  </a:lnTo>
                  <a:lnTo>
                    <a:pt x="14963" y="173758"/>
                  </a:lnTo>
                  <a:lnTo>
                    <a:pt x="112776" y="363210"/>
                  </a:lnTo>
                  <a:lnTo>
                    <a:pt x="210589" y="173758"/>
                  </a:lnTo>
                  <a:lnTo>
                    <a:pt x="213637" y="168329"/>
                  </a:lnTo>
                  <a:lnTo>
                    <a:pt x="213637" y="168329"/>
                  </a:lnTo>
                  <a:cubicBezTo>
                    <a:pt x="221408" y="152261"/>
                    <a:pt x="225485" y="134563"/>
                    <a:pt x="225552" y="116608"/>
                  </a:cubicBezTo>
                </a:path>
              </a:pathLst>
            </a:custGeom>
            <a:solidFill>
              <a:schemeClr val="bg1"/>
            </a:solidFill>
            <a:ln w="27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noProof="0"/>
            </a:p>
          </p:txBody>
        </p:sp>
      </p:grpSp>
      <p:grpSp>
        <p:nvGrpSpPr>
          <p:cNvPr id="51" name="email-icon">
            <a:extLst>
              <a:ext uri="{FF2B5EF4-FFF2-40B4-BE49-F238E27FC236}">
                <a16:creationId xmlns:a16="http://schemas.microsoft.com/office/drawing/2014/main" id="{52A7A079-97AA-2A45-A113-4CDEE4B057B6}"/>
              </a:ext>
            </a:extLst>
          </p:cNvPr>
          <p:cNvGrpSpPr>
            <a:grpSpLocks noChangeAspect="1"/>
          </p:cNvGrpSpPr>
          <p:nvPr/>
        </p:nvGrpSpPr>
        <p:grpSpPr>
          <a:xfrm>
            <a:off x="4391072" y="4604440"/>
            <a:ext cx="327231" cy="360000"/>
            <a:chOff x="2642062" y="2208697"/>
            <a:chExt cx="618466" cy="680370"/>
          </a:xfrm>
          <a:solidFill>
            <a:schemeClr val="tx2"/>
          </a:solidFill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8C960ED2-2915-3C40-9257-6293FDD28F31}"/>
                </a:ext>
              </a:extLst>
            </p:cNvPr>
            <p:cNvSpPr/>
            <p:nvPr/>
          </p:nvSpPr>
          <p:spPr>
            <a:xfrm>
              <a:off x="2642062" y="2208697"/>
              <a:ext cx="618466" cy="680370"/>
            </a:xfrm>
            <a:custGeom>
              <a:avLst/>
              <a:gdLst>
                <a:gd name="connsiteX0" fmla="*/ 618467 w 618466"/>
                <a:gd name="connsiteY0" fmla="*/ 0 h 680370"/>
                <a:gd name="connsiteX1" fmla="*/ 0 w 618466"/>
                <a:gd name="connsiteY1" fmla="*/ 42577 h 680370"/>
                <a:gd name="connsiteX2" fmla="*/ 0 w 618466"/>
                <a:gd name="connsiteY2" fmla="*/ 637794 h 680370"/>
                <a:gd name="connsiteX3" fmla="*/ 618467 w 618466"/>
                <a:gd name="connsiteY3" fmla="*/ 680371 h 680370"/>
                <a:gd name="connsiteX4" fmla="*/ 618467 w 618466"/>
                <a:gd name="connsiteY4" fmla="*/ 0 h 68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466" h="680370">
                  <a:moveTo>
                    <a:pt x="618467" y="0"/>
                  </a:moveTo>
                  <a:lnTo>
                    <a:pt x="0" y="42577"/>
                  </a:lnTo>
                  <a:lnTo>
                    <a:pt x="0" y="637794"/>
                  </a:lnTo>
                  <a:lnTo>
                    <a:pt x="618467" y="680371"/>
                  </a:lnTo>
                  <a:lnTo>
                    <a:pt x="618467" y="0"/>
                  </a:lnTo>
                  <a:close/>
                </a:path>
              </a:pathLst>
            </a:custGeom>
            <a:solidFill>
              <a:schemeClr val="accent2"/>
            </a:solidFill>
            <a:ln w="27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noProof="0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9EC41526-4013-B647-9A73-DE4CCEB4B786}"/>
                </a:ext>
              </a:extLst>
            </p:cNvPr>
            <p:cNvSpPr/>
            <p:nvPr/>
          </p:nvSpPr>
          <p:spPr>
            <a:xfrm>
              <a:off x="2775233" y="2361597"/>
              <a:ext cx="351199" cy="373865"/>
            </a:xfrm>
            <a:custGeom>
              <a:avLst/>
              <a:gdLst>
                <a:gd name="connsiteX0" fmla="*/ 211530 w 351199"/>
                <a:gd name="connsiteY0" fmla="*/ 132850 h 373865"/>
                <a:gd name="connsiteX1" fmla="*/ 195459 w 351199"/>
                <a:gd name="connsiteY1" fmla="*/ 130564 h 373865"/>
                <a:gd name="connsiteX2" fmla="*/ 133945 w 351199"/>
                <a:gd name="connsiteY2" fmla="*/ 207145 h 373865"/>
                <a:gd name="connsiteX3" fmla="*/ 159991 w 351199"/>
                <a:gd name="connsiteY3" fmla="*/ 240578 h 373865"/>
                <a:gd name="connsiteX4" fmla="*/ 204326 w 351199"/>
                <a:gd name="connsiteY4" fmla="*/ 183428 h 373865"/>
                <a:gd name="connsiteX5" fmla="*/ 257804 w 351199"/>
                <a:gd name="connsiteY5" fmla="*/ 354592 h 373865"/>
                <a:gd name="connsiteX6" fmla="*/ 162485 w 351199"/>
                <a:gd name="connsiteY6" fmla="*/ 373737 h 373865"/>
                <a:gd name="connsiteX7" fmla="*/ 65 w 351199"/>
                <a:gd name="connsiteY7" fmla="*/ 215612 h 373865"/>
                <a:gd name="connsiteX8" fmla="*/ 110 w 351199"/>
                <a:gd name="connsiteY8" fmla="*/ 204859 h 373865"/>
                <a:gd name="connsiteX9" fmla="*/ 186210 w 351199"/>
                <a:gd name="connsiteY9" fmla="*/ 354 h 373865"/>
                <a:gd name="connsiteX10" fmla="*/ 194073 w 351199"/>
                <a:gd name="connsiteY10" fmla="*/ 262 h 373865"/>
                <a:gd name="connsiteX11" fmla="*/ 350950 w 351199"/>
                <a:gd name="connsiteY11" fmla="*/ 144292 h 373865"/>
                <a:gd name="connsiteX12" fmla="*/ 351184 w 351199"/>
                <a:gd name="connsiteY12" fmla="*/ 155424 h 373865"/>
                <a:gd name="connsiteX13" fmla="*/ 252262 w 351199"/>
                <a:gd name="connsiteY13" fmla="*/ 283154 h 373865"/>
                <a:gd name="connsiteX14" fmla="*/ 207834 w 351199"/>
                <a:gd name="connsiteY14" fmla="*/ 245343 h 373865"/>
                <a:gd name="connsiteX15" fmla="*/ 207651 w 351199"/>
                <a:gd name="connsiteY15" fmla="*/ 241721 h 373865"/>
                <a:gd name="connsiteX16" fmla="*/ 207651 w 351199"/>
                <a:gd name="connsiteY16" fmla="*/ 241721 h 373865"/>
                <a:gd name="connsiteX17" fmla="*/ 140595 w 351199"/>
                <a:gd name="connsiteY17" fmla="*/ 283154 h 373865"/>
                <a:gd name="connsiteX18" fmla="*/ 81586 w 351199"/>
                <a:gd name="connsiteY18" fmla="*/ 221140 h 373865"/>
                <a:gd name="connsiteX19" fmla="*/ 82129 w 351199"/>
                <a:gd name="connsiteY19" fmla="*/ 213431 h 373865"/>
                <a:gd name="connsiteX20" fmla="*/ 198440 w 351199"/>
                <a:gd name="connsiteY20" fmla="*/ 88260 h 373865"/>
                <a:gd name="connsiteX21" fmla="*/ 204049 w 351199"/>
                <a:gd name="connsiteY21" fmla="*/ 88273 h 373865"/>
                <a:gd name="connsiteX22" fmla="*/ 265840 w 351199"/>
                <a:gd name="connsiteY22" fmla="*/ 101703 h 373865"/>
                <a:gd name="connsiteX23" fmla="*/ 250323 w 351199"/>
                <a:gd name="connsiteY23" fmla="*/ 200858 h 373865"/>
                <a:gd name="connsiteX24" fmla="*/ 263346 w 351199"/>
                <a:gd name="connsiteY24" fmla="*/ 247721 h 373865"/>
                <a:gd name="connsiteX25" fmla="*/ 313777 w 351199"/>
                <a:gd name="connsiteY25" fmla="*/ 156853 h 373865"/>
                <a:gd name="connsiteX26" fmla="*/ 205182 w 351199"/>
                <a:gd name="connsiteY26" fmla="*/ 32560 h 373865"/>
                <a:gd name="connsiteX27" fmla="*/ 189363 w 351199"/>
                <a:gd name="connsiteY27" fmla="*/ 32837 h 373865"/>
                <a:gd name="connsiteX28" fmla="*/ 40011 w 351199"/>
                <a:gd name="connsiteY28" fmla="*/ 200001 h 373865"/>
                <a:gd name="connsiteX29" fmla="*/ 155166 w 351199"/>
                <a:gd name="connsiteY29" fmla="*/ 340379 h 373865"/>
                <a:gd name="connsiteX30" fmla="*/ 173291 w 351199"/>
                <a:gd name="connsiteY30" fmla="*/ 340590 h 373865"/>
                <a:gd name="connsiteX31" fmla="*/ 248660 w 351199"/>
                <a:gd name="connsiteY31" fmla="*/ 323445 h 37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51199" h="373865">
                  <a:moveTo>
                    <a:pt x="211530" y="132850"/>
                  </a:moveTo>
                  <a:cubicBezTo>
                    <a:pt x="206296" y="131350"/>
                    <a:pt x="200891" y="130581"/>
                    <a:pt x="195459" y="130564"/>
                  </a:cubicBezTo>
                  <a:cubicBezTo>
                    <a:pt x="158113" y="134480"/>
                    <a:pt x="130725" y="168576"/>
                    <a:pt x="133945" y="207145"/>
                  </a:cubicBezTo>
                  <a:cubicBezTo>
                    <a:pt x="133945" y="227433"/>
                    <a:pt x="142811" y="240578"/>
                    <a:pt x="159991" y="240578"/>
                  </a:cubicBezTo>
                  <a:cubicBezTo>
                    <a:pt x="177171" y="240578"/>
                    <a:pt x="199615" y="215146"/>
                    <a:pt x="204326" y="183428"/>
                  </a:cubicBezTo>
                  <a:close/>
                  <a:moveTo>
                    <a:pt x="257804" y="354592"/>
                  </a:moveTo>
                  <a:cubicBezTo>
                    <a:pt x="227848" y="368338"/>
                    <a:pt x="195254" y="374884"/>
                    <a:pt x="162485" y="373737"/>
                  </a:cubicBezTo>
                  <a:cubicBezTo>
                    <a:pt x="75292" y="376325"/>
                    <a:pt x="2574" y="305530"/>
                    <a:pt x="65" y="215612"/>
                  </a:cubicBezTo>
                  <a:cubicBezTo>
                    <a:pt x="-35" y="212028"/>
                    <a:pt x="-20" y="208442"/>
                    <a:pt x="110" y="204859"/>
                  </a:cubicBezTo>
                  <a:cubicBezTo>
                    <a:pt x="-3262" y="95390"/>
                    <a:pt x="80058" y="3830"/>
                    <a:pt x="186210" y="354"/>
                  </a:cubicBezTo>
                  <a:cubicBezTo>
                    <a:pt x="188830" y="268"/>
                    <a:pt x="191452" y="237"/>
                    <a:pt x="194073" y="262"/>
                  </a:cubicBezTo>
                  <a:cubicBezTo>
                    <a:pt x="275961" y="-4640"/>
                    <a:pt x="346198" y="59845"/>
                    <a:pt x="350950" y="144292"/>
                  </a:cubicBezTo>
                  <a:cubicBezTo>
                    <a:pt x="351159" y="147998"/>
                    <a:pt x="351237" y="151712"/>
                    <a:pt x="351184" y="155424"/>
                  </a:cubicBezTo>
                  <a:cubicBezTo>
                    <a:pt x="351184" y="233720"/>
                    <a:pt x="308512" y="283154"/>
                    <a:pt x="252262" y="283154"/>
                  </a:cubicBezTo>
                  <a:cubicBezTo>
                    <a:pt x="229869" y="285365"/>
                    <a:pt x="209978" y="268436"/>
                    <a:pt x="207834" y="245343"/>
                  </a:cubicBezTo>
                  <a:cubicBezTo>
                    <a:pt x="207723" y="244139"/>
                    <a:pt x="207661" y="242930"/>
                    <a:pt x="207651" y="241721"/>
                  </a:cubicBezTo>
                  <a:lnTo>
                    <a:pt x="207651" y="241721"/>
                  </a:lnTo>
                  <a:cubicBezTo>
                    <a:pt x="194349" y="267159"/>
                    <a:pt x="168620" y="283057"/>
                    <a:pt x="140595" y="283154"/>
                  </a:cubicBezTo>
                  <a:cubicBezTo>
                    <a:pt x="107694" y="282833"/>
                    <a:pt x="81275" y="255069"/>
                    <a:pt x="81586" y="221140"/>
                  </a:cubicBezTo>
                  <a:cubicBezTo>
                    <a:pt x="81610" y="218561"/>
                    <a:pt x="81791" y="215987"/>
                    <a:pt x="82129" y="213431"/>
                  </a:cubicBezTo>
                  <a:cubicBezTo>
                    <a:pt x="80729" y="145744"/>
                    <a:pt x="132804" y="89703"/>
                    <a:pt x="198440" y="88260"/>
                  </a:cubicBezTo>
                  <a:cubicBezTo>
                    <a:pt x="200309" y="88219"/>
                    <a:pt x="202179" y="88223"/>
                    <a:pt x="204049" y="88273"/>
                  </a:cubicBezTo>
                  <a:cubicBezTo>
                    <a:pt x="225345" y="88094"/>
                    <a:pt x="246425" y="92676"/>
                    <a:pt x="265840" y="101703"/>
                  </a:cubicBezTo>
                  <a:lnTo>
                    <a:pt x="250323" y="200858"/>
                  </a:lnTo>
                  <a:cubicBezTo>
                    <a:pt x="245058" y="232577"/>
                    <a:pt x="248660" y="247150"/>
                    <a:pt x="263346" y="247721"/>
                  </a:cubicBezTo>
                  <a:cubicBezTo>
                    <a:pt x="285790" y="247721"/>
                    <a:pt x="313777" y="219146"/>
                    <a:pt x="313777" y="156853"/>
                  </a:cubicBezTo>
                  <a:cubicBezTo>
                    <a:pt x="317071" y="91606"/>
                    <a:pt x="268452" y="35958"/>
                    <a:pt x="205182" y="32560"/>
                  </a:cubicBezTo>
                  <a:cubicBezTo>
                    <a:pt x="199909" y="32277"/>
                    <a:pt x="194623" y="32370"/>
                    <a:pt x="189363" y="32837"/>
                  </a:cubicBezTo>
                  <a:cubicBezTo>
                    <a:pt x="109838" y="32837"/>
                    <a:pt x="40011" y="97417"/>
                    <a:pt x="40011" y="200001"/>
                  </a:cubicBezTo>
                  <a:cubicBezTo>
                    <a:pt x="34221" y="271558"/>
                    <a:pt x="85777" y="334408"/>
                    <a:pt x="155166" y="340379"/>
                  </a:cubicBezTo>
                  <a:cubicBezTo>
                    <a:pt x="161195" y="340898"/>
                    <a:pt x="167253" y="340968"/>
                    <a:pt x="173291" y="340590"/>
                  </a:cubicBezTo>
                  <a:cubicBezTo>
                    <a:pt x="199356" y="340905"/>
                    <a:pt x="225143" y="335039"/>
                    <a:pt x="248660" y="323445"/>
                  </a:cubicBezTo>
                  <a:close/>
                </a:path>
              </a:pathLst>
            </a:custGeom>
            <a:solidFill>
              <a:schemeClr val="bg1"/>
            </a:solidFill>
            <a:ln w="27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noProof="0"/>
            </a:p>
          </p:txBody>
        </p:sp>
      </p:grpSp>
      <p:grpSp>
        <p:nvGrpSpPr>
          <p:cNvPr id="54" name="post">
            <a:extLst>
              <a:ext uri="{FF2B5EF4-FFF2-40B4-BE49-F238E27FC236}">
                <a16:creationId xmlns:a16="http://schemas.microsoft.com/office/drawing/2014/main" id="{BAE2973A-6903-6C41-B412-2C738FB0A82D}"/>
              </a:ext>
            </a:extLst>
          </p:cNvPr>
          <p:cNvGrpSpPr>
            <a:grpSpLocks noChangeAspect="1"/>
          </p:cNvGrpSpPr>
          <p:nvPr/>
        </p:nvGrpSpPr>
        <p:grpSpPr>
          <a:xfrm>
            <a:off x="704565" y="4998504"/>
            <a:ext cx="327231" cy="360000"/>
            <a:chOff x="6964723" y="2208697"/>
            <a:chExt cx="618466" cy="680370"/>
          </a:xfrm>
          <a:solidFill>
            <a:schemeClr val="tx2"/>
          </a:solidFill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30707FF-FE5D-4346-A703-6C9FA5C5CC7E}"/>
                </a:ext>
              </a:extLst>
            </p:cNvPr>
            <p:cNvSpPr/>
            <p:nvPr/>
          </p:nvSpPr>
          <p:spPr>
            <a:xfrm>
              <a:off x="6964723" y="2208697"/>
              <a:ext cx="618466" cy="680370"/>
            </a:xfrm>
            <a:custGeom>
              <a:avLst/>
              <a:gdLst>
                <a:gd name="connsiteX0" fmla="*/ 0 w 618466"/>
                <a:gd name="connsiteY0" fmla="*/ 42577 h 680370"/>
                <a:gd name="connsiteX1" fmla="*/ 0 w 618466"/>
                <a:gd name="connsiteY1" fmla="*/ 637794 h 680370"/>
                <a:gd name="connsiteX2" fmla="*/ 618467 w 618466"/>
                <a:gd name="connsiteY2" fmla="*/ 680371 h 680370"/>
                <a:gd name="connsiteX3" fmla="*/ 618467 w 618466"/>
                <a:gd name="connsiteY3" fmla="*/ 0 h 680370"/>
                <a:gd name="connsiteX4" fmla="*/ 0 w 618466"/>
                <a:gd name="connsiteY4" fmla="*/ 42577 h 68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466" h="680370">
                  <a:moveTo>
                    <a:pt x="0" y="42577"/>
                  </a:moveTo>
                  <a:lnTo>
                    <a:pt x="0" y="637794"/>
                  </a:lnTo>
                  <a:lnTo>
                    <a:pt x="618467" y="680371"/>
                  </a:lnTo>
                  <a:lnTo>
                    <a:pt x="618467" y="0"/>
                  </a:lnTo>
                  <a:lnTo>
                    <a:pt x="0" y="42577"/>
                  </a:lnTo>
                  <a:close/>
                </a:path>
              </a:pathLst>
            </a:custGeom>
            <a:solidFill>
              <a:schemeClr val="accent2"/>
            </a:solidFill>
            <a:ln w="27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noProof="0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01FDB2D-1FED-3D40-A3C0-A556F3F88E87}"/>
                </a:ext>
              </a:extLst>
            </p:cNvPr>
            <p:cNvSpPr/>
            <p:nvPr/>
          </p:nvSpPr>
          <p:spPr>
            <a:xfrm>
              <a:off x="7075559" y="2413865"/>
              <a:ext cx="397348" cy="270033"/>
            </a:xfrm>
            <a:custGeom>
              <a:avLst/>
              <a:gdLst>
                <a:gd name="connsiteX0" fmla="*/ 115270 w 397348"/>
                <a:gd name="connsiteY0" fmla="*/ 121444 h 270033"/>
                <a:gd name="connsiteX1" fmla="*/ 0 w 397348"/>
                <a:gd name="connsiteY1" fmla="*/ 226028 h 270033"/>
                <a:gd name="connsiteX2" fmla="*/ 0 w 397348"/>
                <a:gd name="connsiteY2" fmla="*/ 48292 h 270033"/>
                <a:gd name="connsiteX3" fmla="*/ 256032 w 397348"/>
                <a:gd name="connsiteY3" fmla="*/ 137446 h 270033"/>
                <a:gd name="connsiteX4" fmla="*/ 394577 w 397348"/>
                <a:gd name="connsiteY4" fmla="*/ 262033 h 270033"/>
                <a:gd name="connsiteX5" fmla="*/ 379060 w 397348"/>
                <a:gd name="connsiteY5" fmla="*/ 270034 h 270033"/>
                <a:gd name="connsiteX6" fmla="*/ 18842 w 397348"/>
                <a:gd name="connsiteY6" fmla="*/ 270034 h 270033"/>
                <a:gd name="connsiteX7" fmla="*/ 3325 w 397348"/>
                <a:gd name="connsiteY7" fmla="*/ 262033 h 270033"/>
                <a:gd name="connsiteX8" fmla="*/ 141871 w 397348"/>
                <a:gd name="connsiteY8" fmla="*/ 137446 h 270033"/>
                <a:gd name="connsiteX9" fmla="*/ 156833 w 397348"/>
                <a:gd name="connsiteY9" fmla="*/ 146876 h 270033"/>
                <a:gd name="connsiteX10" fmla="*/ 197843 w 397348"/>
                <a:gd name="connsiteY10" fmla="*/ 158877 h 270033"/>
                <a:gd name="connsiteX11" fmla="*/ 238298 w 397348"/>
                <a:gd name="connsiteY11" fmla="*/ 149447 h 270033"/>
                <a:gd name="connsiteX12" fmla="*/ 397348 w 397348"/>
                <a:gd name="connsiteY12" fmla="*/ 48292 h 270033"/>
                <a:gd name="connsiteX13" fmla="*/ 397348 w 397348"/>
                <a:gd name="connsiteY13" fmla="*/ 226028 h 270033"/>
                <a:gd name="connsiteX14" fmla="*/ 281524 w 397348"/>
                <a:gd name="connsiteY14" fmla="*/ 121444 h 270033"/>
                <a:gd name="connsiteX15" fmla="*/ 18565 w 397348"/>
                <a:gd name="connsiteY15" fmla="*/ 0 h 270033"/>
                <a:gd name="connsiteX16" fmla="*/ 378783 w 397348"/>
                <a:gd name="connsiteY16" fmla="*/ 0 h 270033"/>
                <a:gd name="connsiteX17" fmla="*/ 397071 w 397348"/>
                <a:gd name="connsiteY17" fmla="*/ 14288 h 270033"/>
                <a:gd name="connsiteX18" fmla="*/ 221673 w 397348"/>
                <a:gd name="connsiteY18" fmla="*/ 124301 h 270033"/>
                <a:gd name="connsiteX19" fmla="*/ 197012 w 397348"/>
                <a:gd name="connsiteY19" fmla="*/ 129730 h 270033"/>
                <a:gd name="connsiteX20" fmla="*/ 169303 w 397348"/>
                <a:gd name="connsiteY20" fmla="*/ 122015 h 270033"/>
                <a:gd name="connsiteX21" fmla="*/ 0 w 397348"/>
                <a:gd name="connsiteY21" fmla="*/ 14288 h 270033"/>
                <a:gd name="connsiteX22" fmla="*/ 18288 w 397348"/>
                <a:gd name="connsiteY22" fmla="*/ 0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97348" h="270033">
                  <a:moveTo>
                    <a:pt x="115270" y="121444"/>
                  </a:moveTo>
                  <a:lnTo>
                    <a:pt x="0" y="226028"/>
                  </a:lnTo>
                  <a:lnTo>
                    <a:pt x="0" y="48292"/>
                  </a:lnTo>
                  <a:close/>
                  <a:moveTo>
                    <a:pt x="256032" y="137446"/>
                  </a:moveTo>
                  <a:lnTo>
                    <a:pt x="394577" y="262033"/>
                  </a:lnTo>
                  <a:cubicBezTo>
                    <a:pt x="390914" y="267070"/>
                    <a:pt x="385166" y="270034"/>
                    <a:pt x="379060" y="270034"/>
                  </a:cubicBezTo>
                  <a:lnTo>
                    <a:pt x="18842" y="270034"/>
                  </a:lnTo>
                  <a:cubicBezTo>
                    <a:pt x="12737" y="270034"/>
                    <a:pt x="6988" y="267070"/>
                    <a:pt x="3325" y="262033"/>
                  </a:cubicBezTo>
                  <a:lnTo>
                    <a:pt x="141871" y="137446"/>
                  </a:lnTo>
                  <a:lnTo>
                    <a:pt x="156833" y="146876"/>
                  </a:lnTo>
                  <a:cubicBezTo>
                    <a:pt x="169259" y="154484"/>
                    <a:pt x="183394" y="158621"/>
                    <a:pt x="197843" y="158877"/>
                  </a:cubicBezTo>
                  <a:cubicBezTo>
                    <a:pt x="211932" y="159874"/>
                    <a:pt x="225995" y="156596"/>
                    <a:pt x="238298" y="149447"/>
                  </a:cubicBezTo>
                  <a:close/>
                  <a:moveTo>
                    <a:pt x="397348" y="48292"/>
                  </a:moveTo>
                  <a:lnTo>
                    <a:pt x="397348" y="226028"/>
                  </a:lnTo>
                  <a:lnTo>
                    <a:pt x="281524" y="121444"/>
                  </a:lnTo>
                  <a:close/>
                  <a:moveTo>
                    <a:pt x="18565" y="0"/>
                  </a:moveTo>
                  <a:lnTo>
                    <a:pt x="378783" y="0"/>
                  </a:lnTo>
                  <a:cubicBezTo>
                    <a:pt x="387281" y="42"/>
                    <a:pt x="394731" y="5863"/>
                    <a:pt x="397071" y="14288"/>
                  </a:cubicBezTo>
                  <a:lnTo>
                    <a:pt x="221673" y="124301"/>
                  </a:lnTo>
                  <a:cubicBezTo>
                    <a:pt x="214130" y="128519"/>
                    <a:pt x="205567" y="130404"/>
                    <a:pt x="197012" y="129730"/>
                  </a:cubicBezTo>
                  <a:cubicBezTo>
                    <a:pt x="187302" y="129537"/>
                    <a:pt x="177787" y="126888"/>
                    <a:pt x="169303" y="122015"/>
                  </a:cubicBezTo>
                  <a:lnTo>
                    <a:pt x="0" y="14288"/>
                  </a:lnTo>
                  <a:cubicBezTo>
                    <a:pt x="2340" y="5863"/>
                    <a:pt x="9791" y="42"/>
                    <a:pt x="18288" y="0"/>
                  </a:cubicBezTo>
                </a:path>
              </a:pathLst>
            </a:custGeom>
            <a:solidFill>
              <a:schemeClr val="bg1"/>
            </a:solidFill>
            <a:ln w="27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noProof="0"/>
            </a:p>
          </p:txBody>
        </p:sp>
      </p:grpSp>
      <p:grpSp>
        <p:nvGrpSpPr>
          <p:cNvPr id="57" name="YouTube-2">
            <a:extLst>
              <a:ext uri="{FF2B5EF4-FFF2-40B4-BE49-F238E27FC236}">
                <a16:creationId xmlns:a16="http://schemas.microsoft.com/office/drawing/2014/main" id="{9BE60E9B-8AB3-5D4F-BF21-A5DCD2659C1A}"/>
              </a:ext>
            </a:extLst>
          </p:cNvPr>
          <p:cNvGrpSpPr>
            <a:grpSpLocks noChangeAspect="1"/>
          </p:cNvGrpSpPr>
          <p:nvPr/>
        </p:nvGrpSpPr>
        <p:grpSpPr>
          <a:xfrm>
            <a:off x="8143313" y="5109503"/>
            <a:ext cx="327245" cy="360000"/>
            <a:chOff x="6244282" y="6316660"/>
            <a:chExt cx="618466" cy="680370"/>
          </a:xfrm>
          <a:solidFill>
            <a:schemeClr val="tx2"/>
          </a:solidFill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CE75363-BCA2-B74E-9E05-8967FA834E0E}"/>
                </a:ext>
              </a:extLst>
            </p:cNvPr>
            <p:cNvSpPr/>
            <p:nvPr/>
          </p:nvSpPr>
          <p:spPr>
            <a:xfrm>
              <a:off x="6244282" y="6316660"/>
              <a:ext cx="618466" cy="680370"/>
            </a:xfrm>
            <a:custGeom>
              <a:avLst/>
              <a:gdLst>
                <a:gd name="connsiteX0" fmla="*/ 0 w 618466"/>
                <a:gd name="connsiteY0" fmla="*/ 0 h 680370"/>
                <a:gd name="connsiteX1" fmla="*/ 0 w 618466"/>
                <a:gd name="connsiteY1" fmla="*/ 680371 h 680370"/>
                <a:gd name="connsiteX2" fmla="*/ 618467 w 618466"/>
                <a:gd name="connsiteY2" fmla="*/ 637794 h 680370"/>
                <a:gd name="connsiteX3" fmla="*/ 618467 w 618466"/>
                <a:gd name="connsiteY3" fmla="*/ 42577 h 680370"/>
                <a:gd name="connsiteX4" fmla="*/ 0 w 618466"/>
                <a:gd name="connsiteY4" fmla="*/ 0 h 68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466" h="680370">
                  <a:moveTo>
                    <a:pt x="0" y="0"/>
                  </a:moveTo>
                  <a:lnTo>
                    <a:pt x="0" y="680371"/>
                  </a:lnTo>
                  <a:lnTo>
                    <a:pt x="618467" y="637794"/>
                  </a:lnTo>
                  <a:lnTo>
                    <a:pt x="618467" y="42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27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noProof="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E6536CF2-F129-1A46-A0CF-4E6E95E28943}"/>
                </a:ext>
              </a:extLst>
            </p:cNvPr>
            <p:cNvSpPr/>
            <p:nvPr/>
          </p:nvSpPr>
          <p:spPr>
            <a:xfrm>
              <a:off x="6406934" y="6475536"/>
              <a:ext cx="293439" cy="364331"/>
            </a:xfrm>
            <a:custGeom>
              <a:avLst/>
              <a:gdLst>
                <a:gd name="connsiteX0" fmla="*/ 98921 w 293439"/>
                <a:gd name="connsiteY0" fmla="*/ 80867 h 364331"/>
                <a:gd name="connsiteX1" fmla="*/ 98921 w 293439"/>
                <a:gd name="connsiteY1" fmla="*/ 136589 h 364331"/>
                <a:gd name="connsiteX2" fmla="*/ 79248 w 293439"/>
                <a:gd name="connsiteY2" fmla="*/ 136589 h 364331"/>
                <a:gd name="connsiteX3" fmla="*/ 79248 w 293439"/>
                <a:gd name="connsiteY3" fmla="*/ 80867 h 364331"/>
                <a:gd name="connsiteX4" fmla="*/ 54864 w 293439"/>
                <a:gd name="connsiteY4" fmla="*/ 0 h 364331"/>
                <a:gd name="connsiteX5" fmla="*/ 75369 w 293439"/>
                <a:gd name="connsiteY5" fmla="*/ 0 h 364331"/>
                <a:gd name="connsiteX6" fmla="*/ 89223 w 293439"/>
                <a:gd name="connsiteY6" fmla="*/ 53150 h 364331"/>
                <a:gd name="connsiteX7" fmla="*/ 102801 w 293439"/>
                <a:gd name="connsiteY7" fmla="*/ 0 h 364331"/>
                <a:gd name="connsiteX8" fmla="*/ 123583 w 293439"/>
                <a:gd name="connsiteY8" fmla="*/ 0 h 364331"/>
                <a:gd name="connsiteX9" fmla="*/ 154340 w 293439"/>
                <a:gd name="connsiteY9" fmla="*/ 65723 h 364331"/>
                <a:gd name="connsiteX10" fmla="*/ 146304 w 293439"/>
                <a:gd name="connsiteY10" fmla="*/ 50864 h 364331"/>
                <a:gd name="connsiteX11" fmla="*/ 138545 w 293439"/>
                <a:gd name="connsiteY11" fmla="*/ 65723 h 364331"/>
                <a:gd name="connsiteX12" fmla="*/ 138545 w 293439"/>
                <a:gd name="connsiteY12" fmla="*/ 106299 h 364331"/>
                <a:gd name="connsiteX13" fmla="*/ 146304 w 293439"/>
                <a:gd name="connsiteY13" fmla="*/ 121444 h 364331"/>
                <a:gd name="connsiteX14" fmla="*/ 154340 w 293439"/>
                <a:gd name="connsiteY14" fmla="*/ 106299 h 364331"/>
                <a:gd name="connsiteX15" fmla="*/ 172905 w 293439"/>
                <a:gd name="connsiteY15" fmla="*/ 104299 h 364331"/>
                <a:gd name="connsiteX16" fmla="*/ 167363 w 293439"/>
                <a:gd name="connsiteY16" fmla="*/ 127730 h 364331"/>
                <a:gd name="connsiteX17" fmla="*/ 128274 w 293439"/>
                <a:gd name="connsiteY17" fmla="*/ 130568 h 364331"/>
                <a:gd name="connsiteX18" fmla="*/ 125522 w 293439"/>
                <a:gd name="connsiteY18" fmla="*/ 127730 h 364331"/>
                <a:gd name="connsiteX19" fmla="*/ 119980 w 293439"/>
                <a:gd name="connsiteY19" fmla="*/ 104299 h 364331"/>
                <a:gd name="connsiteX20" fmla="*/ 119980 w 293439"/>
                <a:gd name="connsiteY20" fmla="*/ 67723 h 364331"/>
                <a:gd name="connsiteX21" fmla="*/ 125799 w 293439"/>
                <a:gd name="connsiteY21" fmla="*/ 43434 h 364331"/>
                <a:gd name="connsiteX22" fmla="*/ 146304 w 293439"/>
                <a:gd name="connsiteY22" fmla="*/ 33718 h 364331"/>
                <a:gd name="connsiteX23" fmla="*/ 167086 w 293439"/>
                <a:gd name="connsiteY23" fmla="*/ 43434 h 364331"/>
                <a:gd name="connsiteX24" fmla="*/ 172905 w 293439"/>
                <a:gd name="connsiteY24" fmla="*/ 67723 h 364331"/>
                <a:gd name="connsiteX25" fmla="*/ 238852 w 293439"/>
                <a:gd name="connsiteY25" fmla="*/ 136589 h 364331"/>
                <a:gd name="connsiteX26" fmla="*/ 219733 w 293439"/>
                <a:gd name="connsiteY26" fmla="*/ 136589 h 364331"/>
                <a:gd name="connsiteX27" fmla="*/ 219733 w 293439"/>
                <a:gd name="connsiteY27" fmla="*/ 126873 h 364331"/>
                <a:gd name="connsiteX28" fmla="*/ 200337 w 293439"/>
                <a:gd name="connsiteY28" fmla="*/ 139446 h 364331"/>
                <a:gd name="connsiteX29" fmla="*/ 188422 w 293439"/>
                <a:gd name="connsiteY29" fmla="*/ 131731 h 364331"/>
                <a:gd name="connsiteX30" fmla="*/ 186482 w 293439"/>
                <a:gd name="connsiteY30" fmla="*/ 116872 h 364331"/>
                <a:gd name="connsiteX31" fmla="*/ 186482 w 293439"/>
                <a:gd name="connsiteY31" fmla="*/ 34290 h 364331"/>
                <a:gd name="connsiteX32" fmla="*/ 205047 w 293439"/>
                <a:gd name="connsiteY32" fmla="*/ 34290 h 364331"/>
                <a:gd name="connsiteX33" fmla="*/ 205047 w 293439"/>
                <a:gd name="connsiteY33" fmla="*/ 117443 h 364331"/>
                <a:gd name="connsiteX34" fmla="*/ 208927 w 293439"/>
                <a:gd name="connsiteY34" fmla="*/ 121158 h 364331"/>
                <a:gd name="connsiteX35" fmla="*/ 219733 w 293439"/>
                <a:gd name="connsiteY35" fmla="*/ 112300 h 364331"/>
                <a:gd name="connsiteX36" fmla="*/ 219733 w 293439"/>
                <a:gd name="connsiteY36" fmla="*/ 34290 h 364331"/>
                <a:gd name="connsiteX37" fmla="*/ 238575 w 293439"/>
                <a:gd name="connsiteY37" fmla="*/ 34290 h 364331"/>
                <a:gd name="connsiteX38" fmla="*/ 183434 w 293439"/>
                <a:gd name="connsiteY38" fmla="*/ 292894 h 364331"/>
                <a:gd name="connsiteX39" fmla="*/ 183434 w 293439"/>
                <a:gd name="connsiteY39" fmla="*/ 249460 h 364331"/>
                <a:gd name="connsiteX40" fmla="*/ 175953 w 293439"/>
                <a:gd name="connsiteY40" fmla="*/ 236315 h 364331"/>
                <a:gd name="connsiteX41" fmla="*/ 166809 w 293439"/>
                <a:gd name="connsiteY41" fmla="*/ 240887 h 364331"/>
                <a:gd name="connsiteX42" fmla="*/ 166809 w 293439"/>
                <a:gd name="connsiteY42" fmla="*/ 302323 h 364331"/>
                <a:gd name="connsiteX43" fmla="*/ 175953 w 293439"/>
                <a:gd name="connsiteY43" fmla="*/ 306895 h 364331"/>
                <a:gd name="connsiteX44" fmla="*/ 183434 w 293439"/>
                <a:gd name="connsiteY44" fmla="*/ 292894 h 364331"/>
                <a:gd name="connsiteX45" fmla="*/ 232479 w 293439"/>
                <a:gd name="connsiteY45" fmla="*/ 259461 h 364331"/>
                <a:gd name="connsiteX46" fmla="*/ 249105 w 293439"/>
                <a:gd name="connsiteY46" fmla="*/ 259461 h 364331"/>
                <a:gd name="connsiteX47" fmla="*/ 249105 w 293439"/>
                <a:gd name="connsiteY47" fmla="*/ 248603 h 364331"/>
                <a:gd name="connsiteX48" fmla="*/ 241069 w 293439"/>
                <a:gd name="connsiteY48" fmla="*/ 236315 h 364331"/>
                <a:gd name="connsiteX49" fmla="*/ 232479 w 293439"/>
                <a:gd name="connsiteY49" fmla="*/ 248317 h 364331"/>
                <a:gd name="connsiteX50" fmla="*/ 267947 w 293439"/>
                <a:gd name="connsiteY50" fmla="*/ 274606 h 364331"/>
                <a:gd name="connsiteX51" fmla="*/ 233311 w 293439"/>
                <a:gd name="connsiteY51" fmla="*/ 274606 h 364331"/>
                <a:gd name="connsiteX52" fmla="*/ 233311 w 293439"/>
                <a:gd name="connsiteY52" fmla="*/ 292894 h 364331"/>
                <a:gd name="connsiteX53" fmla="*/ 241900 w 293439"/>
                <a:gd name="connsiteY53" fmla="*/ 306895 h 364331"/>
                <a:gd name="connsiteX54" fmla="*/ 249933 w 293439"/>
                <a:gd name="connsiteY54" fmla="*/ 299795 h 364331"/>
                <a:gd name="connsiteX55" fmla="*/ 249936 w 293439"/>
                <a:gd name="connsiteY55" fmla="*/ 299752 h 364331"/>
                <a:gd name="connsiteX56" fmla="*/ 249936 w 293439"/>
                <a:gd name="connsiteY56" fmla="*/ 286893 h 364331"/>
                <a:gd name="connsiteX57" fmla="*/ 268778 w 293439"/>
                <a:gd name="connsiteY57" fmla="*/ 286893 h 364331"/>
                <a:gd name="connsiteX58" fmla="*/ 268778 w 293439"/>
                <a:gd name="connsiteY58" fmla="*/ 289751 h 364331"/>
                <a:gd name="connsiteX59" fmla="*/ 268778 w 293439"/>
                <a:gd name="connsiteY59" fmla="*/ 301752 h 364331"/>
                <a:gd name="connsiteX60" fmla="*/ 264622 w 293439"/>
                <a:gd name="connsiteY60" fmla="*/ 312611 h 364331"/>
                <a:gd name="connsiteX61" fmla="*/ 225668 w 293439"/>
                <a:gd name="connsiteY61" fmla="*/ 317017 h 364331"/>
                <a:gd name="connsiteX62" fmla="*/ 221396 w 293439"/>
                <a:gd name="connsiteY62" fmla="*/ 312611 h 364331"/>
                <a:gd name="connsiteX63" fmla="*/ 215300 w 293439"/>
                <a:gd name="connsiteY63" fmla="*/ 289465 h 364331"/>
                <a:gd name="connsiteX64" fmla="*/ 215300 w 293439"/>
                <a:gd name="connsiteY64" fmla="*/ 254603 h 364331"/>
                <a:gd name="connsiteX65" fmla="*/ 221119 w 293439"/>
                <a:gd name="connsiteY65" fmla="*/ 230029 h 364331"/>
                <a:gd name="connsiteX66" fmla="*/ 242455 w 293439"/>
                <a:gd name="connsiteY66" fmla="*/ 219456 h 364331"/>
                <a:gd name="connsiteX67" fmla="*/ 263513 w 293439"/>
                <a:gd name="connsiteY67" fmla="*/ 230029 h 364331"/>
                <a:gd name="connsiteX68" fmla="*/ 269332 w 293439"/>
                <a:gd name="connsiteY68" fmla="*/ 254032 h 364331"/>
                <a:gd name="connsiteX69" fmla="*/ 201999 w 293439"/>
                <a:gd name="connsiteY69" fmla="*/ 292037 h 364331"/>
                <a:gd name="connsiteX70" fmla="*/ 200060 w 293439"/>
                <a:gd name="connsiteY70" fmla="*/ 312325 h 364331"/>
                <a:gd name="connsiteX71" fmla="*/ 185374 w 293439"/>
                <a:gd name="connsiteY71" fmla="*/ 323755 h 364331"/>
                <a:gd name="connsiteX72" fmla="*/ 166809 w 293439"/>
                <a:gd name="connsiteY72" fmla="*/ 312039 h 364331"/>
                <a:gd name="connsiteX73" fmla="*/ 166809 w 293439"/>
                <a:gd name="connsiteY73" fmla="*/ 322326 h 364331"/>
                <a:gd name="connsiteX74" fmla="*/ 149075 w 293439"/>
                <a:gd name="connsiteY74" fmla="*/ 322326 h 364331"/>
                <a:gd name="connsiteX75" fmla="*/ 149075 w 293439"/>
                <a:gd name="connsiteY75" fmla="*/ 186595 h 364331"/>
                <a:gd name="connsiteX76" fmla="*/ 166809 w 293439"/>
                <a:gd name="connsiteY76" fmla="*/ 186595 h 364331"/>
                <a:gd name="connsiteX77" fmla="*/ 166809 w 293439"/>
                <a:gd name="connsiteY77" fmla="*/ 230886 h 364331"/>
                <a:gd name="connsiteX78" fmla="*/ 185374 w 293439"/>
                <a:gd name="connsiteY78" fmla="*/ 219456 h 364331"/>
                <a:gd name="connsiteX79" fmla="*/ 199783 w 293439"/>
                <a:gd name="connsiteY79" fmla="*/ 231172 h 364331"/>
                <a:gd name="connsiteX80" fmla="*/ 201999 w 293439"/>
                <a:gd name="connsiteY80" fmla="*/ 251460 h 364331"/>
                <a:gd name="connsiteX81" fmla="*/ 134389 w 293439"/>
                <a:gd name="connsiteY81" fmla="*/ 322326 h 364331"/>
                <a:gd name="connsiteX82" fmla="*/ 115547 w 293439"/>
                <a:gd name="connsiteY82" fmla="*/ 322326 h 364331"/>
                <a:gd name="connsiteX83" fmla="*/ 115547 w 293439"/>
                <a:gd name="connsiteY83" fmla="*/ 311182 h 364331"/>
                <a:gd name="connsiteX84" fmla="*/ 95873 w 293439"/>
                <a:gd name="connsiteY84" fmla="*/ 323755 h 364331"/>
                <a:gd name="connsiteX85" fmla="*/ 84236 w 293439"/>
                <a:gd name="connsiteY85" fmla="*/ 316040 h 364331"/>
                <a:gd name="connsiteX86" fmla="*/ 82296 w 293439"/>
                <a:gd name="connsiteY86" fmla="*/ 301181 h 364331"/>
                <a:gd name="connsiteX87" fmla="*/ 82296 w 293439"/>
                <a:gd name="connsiteY87" fmla="*/ 221171 h 364331"/>
                <a:gd name="connsiteX88" fmla="*/ 100861 w 293439"/>
                <a:gd name="connsiteY88" fmla="*/ 221171 h 364331"/>
                <a:gd name="connsiteX89" fmla="*/ 100861 w 293439"/>
                <a:gd name="connsiteY89" fmla="*/ 303181 h 364331"/>
                <a:gd name="connsiteX90" fmla="*/ 104740 w 293439"/>
                <a:gd name="connsiteY90" fmla="*/ 306895 h 364331"/>
                <a:gd name="connsiteX91" fmla="*/ 115547 w 293439"/>
                <a:gd name="connsiteY91" fmla="*/ 298037 h 364331"/>
                <a:gd name="connsiteX92" fmla="*/ 115547 w 293439"/>
                <a:gd name="connsiteY92" fmla="*/ 221171 h 364331"/>
                <a:gd name="connsiteX93" fmla="*/ 134389 w 293439"/>
                <a:gd name="connsiteY93" fmla="*/ 221171 h 364331"/>
                <a:gd name="connsiteX94" fmla="*/ 86729 w 293439"/>
                <a:gd name="connsiteY94" fmla="*/ 205740 h 364331"/>
                <a:gd name="connsiteX95" fmla="*/ 64285 w 293439"/>
                <a:gd name="connsiteY95" fmla="*/ 205740 h 364331"/>
                <a:gd name="connsiteX96" fmla="*/ 64285 w 293439"/>
                <a:gd name="connsiteY96" fmla="*/ 322326 h 364331"/>
                <a:gd name="connsiteX97" fmla="*/ 44612 w 293439"/>
                <a:gd name="connsiteY97" fmla="*/ 322326 h 364331"/>
                <a:gd name="connsiteX98" fmla="*/ 44612 w 293439"/>
                <a:gd name="connsiteY98" fmla="*/ 205740 h 364331"/>
                <a:gd name="connsiteX99" fmla="*/ 24107 w 293439"/>
                <a:gd name="connsiteY99" fmla="*/ 205740 h 364331"/>
                <a:gd name="connsiteX100" fmla="*/ 24107 w 293439"/>
                <a:gd name="connsiteY100" fmla="*/ 186595 h 364331"/>
                <a:gd name="connsiteX101" fmla="*/ 86729 w 293439"/>
                <a:gd name="connsiteY101" fmla="*/ 186595 h 364331"/>
                <a:gd name="connsiteX102" fmla="*/ 293439 w 293439"/>
                <a:gd name="connsiteY102" fmla="*/ 269748 h 364331"/>
                <a:gd name="connsiteX103" fmla="*/ 293439 w 293439"/>
                <a:gd name="connsiteY103" fmla="*/ 246888 h 364331"/>
                <a:gd name="connsiteX104" fmla="*/ 290391 w 293439"/>
                <a:gd name="connsiteY104" fmla="*/ 198025 h 364331"/>
                <a:gd name="connsiteX105" fmla="*/ 278753 w 293439"/>
                <a:gd name="connsiteY105" fmla="*/ 169450 h 364331"/>
                <a:gd name="connsiteX106" fmla="*/ 249382 w 293439"/>
                <a:gd name="connsiteY106" fmla="*/ 155448 h 364331"/>
                <a:gd name="connsiteX107" fmla="*/ 146581 w 293439"/>
                <a:gd name="connsiteY107" fmla="*/ 152305 h 364331"/>
                <a:gd name="connsiteX108" fmla="*/ 146581 w 293439"/>
                <a:gd name="connsiteY108" fmla="*/ 152305 h 364331"/>
                <a:gd name="connsiteX109" fmla="*/ 43780 w 293439"/>
                <a:gd name="connsiteY109" fmla="*/ 155448 h 364331"/>
                <a:gd name="connsiteX110" fmla="*/ 14409 w 293439"/>
                <a:gd name="connsiteY110" fmla="*/ 168021 h 364331"/>
                <a:gd name="connsiteX111" fmla="*/ 2771 w 293439"/>
                <a:gd name="connsiteY111" fmla="*/ 196596 h 364331"/>
                <a:gd name="connsiteX112" fmla="*/ 0 w 293439"/>
                <a:gd name="connsiteY112" fmla="*/ 245459 h 364331"/>
                <a:gd name="connsiteX113" fmla="*/ 0 w 293439"/>
                <a:gd name="connsiteY113" fmla="*/ 269748 h 364331"/>
                <a:gd name="connsiteX114" fmla="*/ 2771 w 293439"/>
                <a:gd name="connsiteY114" fmla="*/ 318326 h 364331"/>
                <a:gd name="connsiteX115" fmla="*/ 14409 w 293439"/>
                <a:gd name="connsiteY115" fmla="*/ 348329 h 364331"/>
                <a:gd name="connsiteX116" fmla="*/ 46828 w 293439"/>
                <a:gd name="connsiteY116" fmla="*/ 361188 h 364331"/>
                <a:gd name="connsiteX117" fmla="*/ 146581 w 293439"/>
                <a:gd name="connsiteY117" fmla="*/ 364331 h 364331"/>
                <a:gd name="connsiteX118" fmla="*/ 249382 w 293439"/>
                <a:gd name="connsiteY118" fmla="*/ 361188 h 364331"/>
                <a:gd name="connsiteX119" fmla="*/ 278753 w 293439"/>
                <a:gd name="connsiteY119" fmla="*/ 348329 h 364331"/>
                <a:gd name="connsiteX120" fmla="*/ 290391 w 293439"/>
                <a:gd name="connsiteY120" fmla="*/ 318326 h 364331"/>
                <a:gd name="connsiteX121" fmla="*/ 293439 w 293439"/>
                <a:gd name="connsiteY121" fmla="*/ 269748 h 36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293439" h="364331">
                  <a:moveTo>
                    <a:pt x="98921" y="80867"/>
                  </a:moveTo>
                  <a:lnTo>
                    <a:pt x="98921" y="136589"/>
                  </a:lnTo>
                  <a:lnTo>
                    <a:pt x="79248" y="136589"/>
                  </a:lnTo>
                  <a:lnTo>
                    <a:pt x="79248" y="80867"/>
                  </a:lnTo>
                  <a:cubicBezTo>
                    <a:pt x="79248" y="80867"/>
                    <a:pt x="59020" y="12573"/>
                    <a:pt x="54864" y="0"/>
                  </a:cubicBezTo>
                  <a:lnTo>
                    <a:pt x="75369" y="0"/>
                  </a:lnTo>
                  <a:lnTo>
                    <a:pt x="89223" y="53150"/>
                  </a:lnTo>
                  <a:lnTo>
                    <a:pt x="102801" y="0"/>
                  </a:lnTo>
                  <a:lnTo>
                    <a:pt x="123583" y="0"/>
                  </a:lnTo>
                  <a:close/>
                  <a:moveTo>
                    <a:pt x="154340" y="65723"/>
                  </a:moveTo>
                  <a:cubicBezTo>
                    <a:pt x="154340" y="55721"/>
                    <a:pt x="152123" y="50864"/>
                    <a:pt x="146304" y="50864"/>
                  </a:cubicBezTo>
                  <a:cubicBezTo>
                    <a:pt x="140485" y="50864"/>
                    <a:pt x="137437" y="55721"/>
                    <a:pt x="138545" y="65723"/>
                  </a:cubicBezTo>
                  <a:lnTo>
                    <a:pt x="138545" y="106299"/>
                  </a:lnTo>
                  <a:cubicBezTo>
                    <a:pt x="138545" y="116300"/>
                    <a:pt x="140485" y="121444"/>
                    <a:pt x="146304" y="121444"/>
                  </a:cubicBezTo>
                  <a:cubicBezTo>
                    <a:pt x="152123" y="121444"/>
                    <a:pt x="155171" y="116300"/>
                    <a:pt x="154340" y="106299"/>
                  </a:cubicBezTo>
                  <a:close/>
                  <a:moveTo>
                    <a:pt x="172905" y="104299"/>
                  </a:moveTo>
                  <a:cubicBezTo>
                    <a:pt x="173636" y="112527"/>
                    <a:pt x="171686" y="120773"/>
                    <a:pt x="167363" y="127730"/>
                  </a:cubicBezTo>
                  <a:cubicBezTo>
                    <a:pt x="157329" y="139646"/>
                    <a:pt x="139828" y="140915"/>
                    <a:pt x="128274" y="130568"/>
                  </a:cubicBezTo>
                  <a:cubicBezTo>
                    <a:pt x="127293" y="129688"/>
                    <a:pt x="126373" y="128742"/>
                    <a:pt x="125522" y="127730"/>
                  </a:cubicBezTo>
                  <a:cubicBezTo>
                    <a:pt x="121200" y="120773"/>
                    <a:pt x="119249" y="112527"/>
                    <a:pt x="119980" y="104299"/>
                  </a:cubicBezTo>
                  <a:lnTo>
                    <a:pt x="119980" y="67723"/>
                  </a:lnTo>
                  <a:cubicBezTo>
                    <a:pt x="119351" y="59193"/>
                    <a:pt x="121391" y="50680"/>
                    <a:pt x="125799" y="43434"/>
                  </a:cubicBezTo>
                  <a:cubicBezTo>
                    <a:pt x="130587" y="36810"/>
                    <a:pt x="138313" y="33150"/>
                    <a:pt x="146304" y="33718"/>
                  </a:cubicBezTo>
                  <a:cubicBezTo>
                    <a:pt x="154337" y="33355"/>
                    <a:pt x="162057" y="36964"/>
                    <a:pt x="167086" y="43434"/>
                  </a:cubicBezTo>
                  <a:cubicBezTo>
                    <a:pt x="171372" y="50733"/>
                    <a:pt x="173404" y="59205"/>
                    <a:pt x="172905" y="67723"/>
                  </a:cubicBezTo>
                  <a:close/>
                  <a:moveTo>
                    <a:pt x="238852" y="136589"/>
                  </a:moveTo>
                  <a:lnTo>
                    <a:pt x="219733" y="136589"/>
                  </a:lnTo>
                  <a:lnTo>
                    <a:pt x="219733" y="126873"/>
                  </a:lnTo>
                  <a:cubicBezTo>
                    <a:pt x="215330" y="133754"/>
                    <a:pt x="208259" y="138337"/>
                    <a:pt x="200337" y="139446"/>
                  </a:cubicBezTo>
                  <a:cubicBezTo>
                    <a:pt x="195136" y="139920"/>
                    <a:pt x="190267" y="136769"/>
                    <a:pt x="188422" y="131731"/>
                  </a:cubicBezTo>
                  <a:cubicBezTo>
                    <a:pt x="186973" y="126924"/>
                    <a:pt x="186316" y="121902"/>
                    <a:pt x="186482" y="116872"/>
                  </a:cubicBezTo>
                  <a:lnTo>
                    <a:pt x="186482" y="34290"/>
                  </a:lnTo>
                  <a:lnTo>
                    <a:pt x="205047" y="34290"/>
                  </a:lnTo>
                  <a:lnTo>
                    <a:pt x="205047" y="117443"/>
                  </a:lnTo>
                  <a:cubicBezTo>
                    <a:pt x="205047" y="120301"/>
                    <a:pt x="206710" y="121158"/>
                    <a:pt x="208927" y="121158"/>
                  </a:cubicBezTo>
                  <a:cubicBezTo>
                    <a:pt x="211143" y="121158"/>
                    <a:pt x="215854" y="118015"/>
                    <a:pt x="219733" y="112300"/>
                  </a:cubicBezTo>
                  <a:lnTo>
                    <a:pt x="219733" y="34290"/>
                  </a:lnTo>
                  <a:lnTo>
                    <a:pt x="238575" y="34290"/>
                  </a:lnTo>
                  <a:close/>
                  <a:moveTo>
                    <a:pt x="183434" y="292894"/>
                  </a:moveTo>
                  <a:lnTo>
                    <a:pt x="183434" y="249460"/>
                  </a:lnTo>
                  <a:cubicBezTo>
                    <a:pt x="183434" y="239173"/>
                    <a:pt x="181217" y="236315"/>
                    <a:pt x="175953" y="236315"/>
                  </a:cubicBezTo>
                  <a:cubicBezTo>
                    <a:pt x="172445" y="236561"/>
                    <a:pt x="169167" y="238201"/>
                    <a:pt x="166809" y="240887"/>
                  </a:cubicBezTo>
                  <a:lnTo>
                    <a:pt x="166809" y="302323"/>
                  </a:lnTo>
                  <a:cubicBezTo>
                    <a:pt x="169089" y="305118"/>
                    <a:pt x="172414" y="306778"/>
                    <a:pt x="175953" y="306895"/>
                  </a:cubicBezTo>
                  <a:cubicBezTo>
                    <a:pt x="181217" y="306895"/>
                    <a:pt x="183434" y="303181"/>
                    <a:pt x="183434" y="292894"/>
                  </a:cubicBezTo>
                  <a:moveTo>
                    <a:pt x="232479" y="259461"/>
                  </a:moveTo>
                  <a:lnTo>
                    <a:pt x="249105" y="259461"/>
                  </a:lnTo>
                  <a:lnTo>
                    <a:pt x="249105" y="248603"/>
                  </a:lnTo>
                  <a:cubicBezTo>
                    <a:pt x="249105" y="239173"/>
                    <a:pt x="246888" y="236315"/>
                    <a:pt x="241069" y="236315"/>
                  </a:cubicBezTo>
                  <a:cubicBezTo>
                    <a:pt x="235250" y="236315"/>
                    <a:pt x="232479" y="238887"/>
                    <a:pt x="232479" y="248317"/>
                  </a:cubicBezTo>
                  <a:close/>
                  <a:moveTo>
                    <a:pt x="267947" y="274606"/>
                  </a:moveTo>
                  <a:lnTo>
                    <a:pt x="233311" y="274606"/>
                  </a:lnTo>
                  <a:lnTo>
                    <a:pt x="233311" y="292894"/>
                  </a:lnTo>
                  <a:cubicBezTo>
                    <a:pt x="233311" y="302323"/>
                    <a:pt x="235804" y="306895"/>
                    <a:pt x="241900" y="306895"/>
                  </a:cubicBezTo>
                  <a:cubicBezTo>
                    <a:pt x="246021" y="307221"/>
                    <a:pt x="249617" y="304044"/>
                    <a:pt x="249933" y="299795"/>
                  </a:cubicBezTo>
                  <a:cubicBezTo>
                    <a:pt x="249933" y="299780"/>
                    <a:pt x="249936" y="299766"/>
                    <a:pt x="249936" y="299752"/>
                  </a:cubicBezTo>
                  <a:cubicBezTo>
                    <a:pt x="249936" y="299752"/>
                    <a:pt x="249936" y="294323"/>
                    <a:pt x="249936" y="286893"/>
                  </a:cubicBezTo>
                  <a:lnTo>
                    <a:pt x="268778" y="286893"/>
                  </a:lnTo>
                  <a:lnTo>
                    <a:pt x="268778" y="289751"/>
                  </a:lnTo>
                  <a:cubicBezTo>
                    <a:pt x="268778" y="295751"/>
                    <a:pt x="268778" y="299752"/>
                    <a:pt x="268778" y="301752"/>
                  </a:cubicBezTo>
                  <a:cubicBezTo>
                    <a:pt x="268027" y="305595"/>
                    <a:pt x="266620" y="309273"/>
                    <a:pt x="264622" y="312611"/>
                  </a:cubicBezTo>
                  <a:cubicBezTo>
                    <a:pt x="255046" y="324921"/>
                    <a:pt x="237605" y="326892"/>
                    <a:pt x="225668" y="317017"/>
                  </a:cubicBezTo>
                  <a:cubicBezTo>
                    <a:pt x="224092" y="315714"/>
                    <a:pt x="222659" y="314236"/>
                    <a:pt x="221396" y="312611"/>
                  </a:cubicBezTo>
                  <a:cubicBezTo>
                    <a:pt x="216995" y="305775"/>
                    <a:pt x="214856" y="297657"/>
                    <a:pt x="215300" y="289465"/>
                  </a:cubicBezTo>
                  <a:lnTo>
                    <a:pt x="215300" y="254603"/>
                  </a:lnTo>
                  <a:cubicBezTo>
                    <a:pt x="214815" y="245996"/>
                    <a:pt x="216843" y="237435"/>
                    <a:pt x="221119" y="230029"/>
                  </a:cubicBezTo>
                  <a:cubicBezTo>
                    <a:pt x="226178" y="223182"/>
                    <a:pt x="234111" y="219250"/>
                    <a:pt x="242455" y="219456"/>
                  </a:cubicBezTo>
                  <a:cubicBezTo>
                    <a:pt x="250731" y="219202"/>
                    <a:pt x="258603" y="223154"/>
                    <a:pt x="263513" y="230029"/>
                  </a:cubicBezTo>
                  <a:cubicBezTo>
                    <a:pt x="267795" y="237224"/>
                    <a:pt x="269826" y="245605"/>
                    <a:pt x="269332" y="254032"/>
                  </a:cubicBezTo>
                  <a:close/>
                  <a:moveTo>
                    <a:pt x="201999" y="292037"/>
                  </a:moveTo>
                  <a:cubicBezTo>
                    <a:pt x="202177" y="298857"/>
                    <a:pt x="201525" y="305673"/>
                    <a:pt x="200060" y="312325"/>
                  </a:cubicBezTo>
                  <a:cubicBezTo>
                    <a:pt x="198466" y="319283"/>
                    <a:pt x="192298" y="324083"/>
                    <a:pt x="185374" y="323755"/>
                  </a:cubicBezTo>
                  <a:cubicBezTo>
                    <a:pt x="177773" y="322986"/>
                    <a:pt x="170932" y="318671"/>
                    <a:pt x="166809" y="312039"/>
                  </a:cubicBezTo>
                  <a:lnTo>
                    <a:pt x="166809" y="322326"/>
                  </a:lnTo>
                  <a:lnTo>
                    <a:pt x="149075" y="322326"/>
                  </a:lnTo>
                  <a:lnTo>
                    <a:pt x="149075" y="186595"/>
                  </a:lnTo>
                  <a:lnTo>
                    <a:pt x="166809" y="186595"/>
                  </a:lnTo>
                  <a:lnTo>
                    <a:pt x="166809" y="230886"/>
                  </a:lnTo>
                  <a:cubicBezTo>
                    <a:pt x="170962" y="224334"/>
                    <a:pt x="177809" y="220116"/>
                    <a:pt x="185374" y="219456"/>
                  </a:cubicBezTo>
                  <a:cubicBezTo>
                    <a:pt x="192243" y="219405"/>
                    <a:pt x="198228" y="224271"/>
                    <a:pt x="199783" y="231172"/>
                  </a:cubicBezTo>
                  <a:cubicBezTo>
                    <a:pt x="201409" y="237798"/>
                    <a:pt x="202154" y="244625"/>
                    <a:pt x="201999" y="251460"/>
                  </a:cubicBezTo>
                  <a:close/>
                  <a:moveTo>
                    <a:pt x="134389" y="322326"/>
                  </a:moveTo>
                  <a:lnTo>
                    <a:pt x="115547" y="322326"/>
                  </a:lnTo>
                  <a:lnTo>
                    <a:pt x="115547" y="311182"/>
                  </a:lnTo>
                  <a:cubicBezTo>
                    <a:pt x="111082" y="318131"/>
                    <a:pt x="103896" y="322723"/>
                    <a:pt x="95873" y="323755"/>
                  </a:cubicBezTo>
                  <a:cubicBezTo>
                    <a:pt x="90795" y="324006"/>
                    <a:pt x="86122" y="320909"/>
                    <a:pt x="84236" y="316040"/>
                  </a:cubicBezTo>
                  <a:cubicBezTo>
                    <a:pt x="82785" y="311233"/>
                    <a:pt x="82130" y="306210"/>
                    <a:pt x="82296" y="301181"/>
                  </a:cubicBezTo>
                  <a:lnTo>
                    <a:pt x="82296" y="221171"/>
                  </a:lnTo>
                  <a:lnTo>
                    <a:pt x="100861" y="221171"/>
                  </a:lnTo>
                  <a:lnTo>
                    <a:pt x="100861" y="303181"/>
                  </a:lnTo>
                  <a:cubicBezTo>
                    <a:pt x="100861" y="306038"/>
                    <a:pt x="102524" y="306895"/>
                    <a:pt x="104740" y="306895"/>
                  </a:cubicBezTo>
                  <a:cubicBezTo>
                    <a:pt x="106957" y="306895"/>
                    <a:pt x="111668" y="303752"/>
                    <a:pt x="115547" y="298037"/>
                  </a:cubicBezTo>
                  <a:lnTo>
                    <a:pt x="115547" y="221171"/>
                  </a:lnTo>
                  <a:lnTo>
                    <a:pt x="134389" y="221171"/>
                  </a:lnTo>
                  <a:close/>
                  <a:moveTo>
                    <a:pt x="86729" y="205740"/>
                  </a:moveTo>
                  <a:lnTo>
                    <a:pt x="64285" y="205740"/>
                  </a:lnTo>
                  <a:lnTo>
                    <a:pt x="64285" y="322326"/>
                  </a:lnTo>
                  <a:lnTo>
                    <a:pt x="44612" y="322326"/>
                  </a:lnTo>
                  <a:lnTo>
                    <a:pt x="44612" y="205740"/>
                  </a:lnTo>
                  <a:lnTo>
                    <a:pt x="24107" y="205740"/>
                  </a:lnTo>
                  <a:lnTo>
                    <a:pt x="24107" y="186595"/>
                  </a:lnTo>
                  <a:lnTo>
                    <a:pt x="86729" y="186595"/>
                  </a:lnTo>
                  <a:close/>
                  <a:moveTo>
                    <a:pt x="293439" y="269748"/>
                  </a:moveTo>
                  <a:lnTo>
                    <a:pt x="293439" y="246888"/>
                  </a:lnTo>
                  <a:cubicBezTo>
                    <a:pt x="293312" y="230555"/>
                    <a:pt x="292295" y="214241"/>
                    <a:pt x="290391" y="198025"/>
                  </a:cubicBezTo>
                  <a:cubicBezTo>
                    <a:pt x="288829" y="187663"/>
                    <a:pt x="284833" y="177854"/>
                    <a:pt x="278753" y="169450"/>
                  </a:cubicBezTo>
                  <a:cubicBezTo>
                    <a:pt x="271219" y="160854"/>
                    <a:pt x="260612" y="155799"/>
                    <a:pt x="249382" y="155448"/>
                  </a:cubicBezTo>
                  <a:cubicBezTo>
                    <a:pt x="208372" y="152305"/>
                    <a:pt x="146581" y="152305"/>
                    <a:pt x="146581" y="152305"/>
                  </a:cubicBezTo>
                  <a:lnTo>
                    <a:pt x="146581" y="152305"/>
                  </a:lnTo>
                  <a:cubicBezTo>
                    <a:pt x="146581" y="152305"/>
                    <a:pt x="85067" y="152305"/>
                    <a:pt x="43780" y="155448"/>
                  </a:cubicBezTo>
                  <a:cubicBezTo>
                    <a:pt x="32761" y="155457"/>
                    <a:pt x="22196" y="159980"/>
                    <a:pt x="14409" y="168021"/>
                  </a:cubicBezTo>
                  <a:cubicBezTo>
                    <a:pt x="8440" y="176491"/>
                    <a:pt x="4456" y="186272"/>
                    <a:pt x="2771" y="196596"/>
                  </a:cubicBezTo>
                  <a:cubicBezTo>
                    <a:pt x="1039" y="212824"/>
                    <a:pt x="114" y="229134"/>
                    <a:pt x="0" y="245459"/>
                  </a:cubicBezTo>
                  <a:lnTo>
                    <a:pt x="0" y="269748"/>
                  </a:lnTo>
                  <a:cubicBezTo>
                    <a:pt x="121" y="285979"/>
                    <a:pt x="1045" y="302192"/>
                    <a:pt x="2771" y="318326"/>
                  </a:cubicBezTo>
                  <a:cubicBezTo>
                    <a:pt x="4246" y="329150"/>
                    <a:pt x="8238" y="339442"/>
                    <a:pt x="14409" y="348329"/>
                  </a:cubicBezTo>
                  <a:cubicBezTo>
                    <a:pt x="23372" y="356482"/>
                    <a:pt x="34877" y="361045"/>
                    <a:pt x="46828" y="361188"/>
                  </a:cubicBezTo>
                  <a:cubicBezTo>
                    <a:pt x="70381" y="363474"/>
                    <a:pt x="146581" y="364331"/>
                    <a:pt x="146581" y="364331"/>
                  </a:cubicBezTo>
                  <a:cubicBezTo>
                    <a:pt x="146581" y="364331"/>
                    <a:pt x="208372" y="364331"/>
                    <a:pt x="249382" y="361188"/>
                  </a:cubicBezTo>
                  <a:cubicBezTo>
                    <a:pt x="260405" y="360922"/>
                    <a:pt x="270912" y="356322"/>
                    <a:pt x="278753" y="348329"/>
                  </a:cubicBezTo>
                  <a:cubicBezTo>
                    <a:pt x="285046" y="339514"/>
                    <a:pt x="289053" y="329184"/>
                    <a:pt x="290391" y="318326"/>
                  </a:cubicBezTo>
                  <a:cubicBezTo>
                    <a:pt x="292289" y="302203"/>
                    <a:pt x="293306" y="285987"/>
                    <a:pt x="293439" y="269748"/>
                  </a:cubicBezTo>
                </a:path>
              </a:pathLst>
            </a:custGeom>
            <a:solidFill>
              <a:schemeClr val="bg1"/>
            </a:solidFill>
            <a:ln w="27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noProof="0"/>
            </a:p>
          </p:txBody>
        </p:sp>
      </p:grpSp>
      <p:grpSp>
        <p:nvGrpSpPr>
          <p:cNvPr id="60" name="LinkedIn-2">
            <a:extLst>
              <a:ext uri="{FF2B5EF4-FFF2-40B4-BE49-F238E27FC236}">
                <a16:creationId xmlns:a16="http://schemas.microsoft.com/office/drawing/2014/main" id="{27B67E03-E6AE-644A-92D7-3085BA7550C5}"/>
              </a:ext>
            </a:extLst>
          </p:cNvPr>
          <p:cNvGrpSpPr>
            <a:grpSpLocks noChangeAspect="1"/>
          </p:cNvGrpSpPr>
          <p:nvPr/>
        </p:nvGrpSpPr>
        <p:grpSpPr>
          <a:xfrm>
            <a:off x="8135427" y="5573628"/>
            <a:ext cx="327245" cy="360000"/>
            <a:chOff x="4082950" y="6316660"/>
            <a:chExt cx="618466" cy="680370"/>
          </a:xfrm>
          <a:solidFill>
            <a:schemeClr val="tx2"/>
          </a:solidFill>
        </p:grpSpPr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7F919FC-FA4D-D64E-999B-F71B8D53447C}"/>
                </a:ext>
              </a:extLst>
            </p:cNvPr>
            <p:cNvSpPr/>
            <p:nvPr/>
          </p:nvSpPr>
          <p:spPr>
            <a:xfrm>
              <a:off x="4082950" y="6316660"/>
              <a:ext cx="618466" cy="680370"/>
            </a:xfrm>
            <a:custGeom>
              <a:avLst/>
              <a:gdLst>
                <a:gd name="connsiteX0" fmla="*/ 0 w 618466"/>
                <a:gd name="connsiteY0" fmla="*/ 42577 h 680370"/>
                <a:gd name="connsiteX1" fmla="*/ 0 w 618466"/>
                <a:gd name="connsiteY1" fmla="*/ 637794 h 680370"/>
                <a:gd name="connsiteX2" fmla="*/ 618467 w 618466"/>
                <a:gd name="connsiteY2" fmla="*/ 680371 h 680370"/>
                <a:gd name="connsiteX3" fmla="*/ 618467 w 618466"/>
                <a:gd name="connsiteY3" fmla="*/ 0 h 680370"/>
                <a:gd name="connsiteX4" fmla="*/ 0 w 618466"/>
                <a:gd name="connsiteY4" fmla="*/ 42577 h 68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466" h="680370">
                  <a:moveTo>
                    <a:pt x="0" y="42577"/>
                  </a:moveTo>
                  <a:lnTo>
                    <a:pt x="0" y="637794"/>
                  </a:lnTo>
                  <a:lnTo>
                    <a:pt x="618467" y="680371"/>
                  </a:lnTo>
                  <a:lnTo>
                    <a:pt x="618467" y="0"/>
                  </a:lnTo>
                  <a:lnTo>
                    <a:pt x="0" y="42577"/>
                  </a:lnTo>
                  <a:close/>
                </a:path>
              </a:pathLst>
            </a:custGeom>
            <a:solidFill>
              <a:schemeClr val="accent2"/>
            </a:solidFill>
            <a:ln w="27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noProof="0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F01B280F-C041-0A47-956C-B5CBA92B3BF1}"/>
                </a:ext>
              </a:extLst>
            </p:cNvPr>
            <p:cNvSpPr/>
            <p:nvPr/>
          </p:nvSpPr>
          <p:spPr>
            <a:xfrm>
              <a:off x="4216879" y="6492536"/>
              <a:ext cx="351256" cy="330757"/>
            </a:xfrm>
            <a:custGeom>
              <a:avLst/>
              <a:gdLst>
                <a:gd name="connsiteX0" fmla="*/ 351257 w 351256"/>
                <a:gd name="connsiteY0" fmla="*/ 328472 h 330757"/>
                <a:gd name="connsiteX1" fmla="*/ 273394 w 351256"/>
                <a:gd name="connsiteY1" fmla="*/ 328472 h 330757"/>
                <a:gd name="connsiteX2" fmla="*/ 273394 w 351256"/>
                <a:gd name="connsiteY2" fmla="*/ 214172 h 330757"/>
                <a:gd name="connsiteX3" fmla="*/ 234602 w 351256"/>
                <a:gd name="connsiteY3" fmla="*/ 163308 h 330757"/>
                <a:gd name="connsiteX4" fmla="*/ 197471 w 351256"/>
                <a:gd name="connsiteY4" fmla="*/ 191883 h 330757"/>
                <a:gd name="connsiteX5" fmla="*/ 195809 w 351256"/>
                <a:gd name="connsiteY5" fmla="*/ 210171 h 330757"/>
                <a:gd name="connsiteX6" fmla="*/ 195809 w 351256"/>
                <a:gd name="connsiteY6" fmla="*/ 330758 h 330757"/>
                <a:gd name="connsiteX7" fmla="*/ 118778 w 351256"/>
                <a:gd name="connsiteY7" fmla="*/ 330758 h 330757"/>
                <a:gd name="connsiteX8" fmla="*/ 118778 w 351256"/>
                <a:gd name="connsiteY8" fmla="*/ 107587 h 330757"/>
                <a:gd name="connsiteX9" fmla="*/ 195809 w 351256"/>
                <a:gd name="connsiteY9" fmla="*/ 107587 h 330757"/>
                <a:gd name="connsiteX10" fmla="*/ 195809 w 351256"/>
                <a:gd name="connsiteY10" fmla="*/ 142734 h 330757"/>
                <a:gd name="connsiteX11" fmla="*/ 264250 w 351256"/>
                <a:gd name="connsiteY11" fmla="*/ 105587 h 330757"/>
                <a:gd name="connsiteX12" fmla="*/ 351257 w 351256"/>
                <a:gd name="connsiteY12" fmla="*/ 206742 h 330757"/>
                <a:gd name="connsiteX13" fmla="*/ 40915 w 351256"/>
                <a:gd name="connsiteY13" fmla="*/ 77583 h 330757"/>
                <a:gd name="connsiteX14" fmla="*/ 40915 w 351256"/>
                <a:gd name="connsiteY14" fmla="*/ 77583 h 330757"/>
                <a:gd name="connsiteX15" fmla="*/ 141 w 351256"/>
                <a:gd name="connsiteY15" fmla="*/ 42194 h 330757"/>
                <a:gd name="connsiteX16" fmla="*/ 34458 w 351256"/>
                <a:gd name="connsiteY16" fmla="*/ 145 h 330757"/>
                <a:gd name="connsiteX17" fmla="*/ 40915 w 351256"/>
                <a:gd name="connsiteY17" fmla="*/ 145 h 330757"/>
                <a:gd name="connsiteX18" fmla="*/ 81689 w 351256"/>
                <a:gd name="connsiteY18" fmla="*/ 35535 h 330757"/>
                <a:gd name="connsiteX19" fmla="*/ 47372 w 351256"/>
                <a:gd name="connsiteY19" fmla="*/ 77583 h 330757"/>
                <a:gd name="connsiteX20" fmla="*/ 40915 w 351256"/>
                <a:gd name="connsiteY20" fmla="*/ 77583 h 330757"/>
                <a:gd name="connsiteX21" fmla="*/ 8218 w 351256"/>
                <a:gd name="connsiteY21" fmla="*/ 328472 h 330757"/>
                <a:gd name="connsiteX22" fmla="*/ 76937 w 351256"/>
                <a:gd name="connsiteY22" fmla="*/ 328472 h 330757"/>
                <a:gd name="connsiteX23" fmla="*/ 76937 w 351256"/>
                <a:gd name="connsiteY23" fmla="*/ 105301 h 330757"/>
                <a:gd name="connsiteX24" fmla="*/ 8218 w 351256"/>
                <a:gd name="connsiteY24" fmla="*/ 105301 h 33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1256" h="330757">
                  <a:moveTo>
                    <a:pt x="351257" y="328472"/>
                  </a:moveTo>
                  <a:lnTo>
                    <a:pt x="273394" y="328472"/>
                  </a:lnTo>
                  <a:lnTo>
                    <a:pt x="273394" y="214172"/>
                  </a:lnTo>
                  <a:cubicBezTo>
                    <a:pt x="273394" y="183882"/>
                    <a:pt x="261479" y="163308"/>
                    <a:pt x="234602" y="163308"/>
                  </a:cubicBezTo>
                  <a:cubicBezTo>
                    <a:pt x="217493" y="163422"/>
                    <a:pt x="202446" y="175002"/>
                    <a:pt x="197471" y="191883"/>
                  </a:cubicBezTo>
                  <a:cubicBezTo>
                    <a:pt x="195864" y="197828"/>
                    <a:pt x="195301" y="204022"/>
                    <a:pt x="195809" y="210171"/>
                  </a:cubicBezTo>
                  <a:lnTo>
                    <a:pt x="195809" y="330758"/>
                  </a:lnTo>
                  <a:lnTo>
                    <a:pt x="118778" y="330758"/>
                  </a:lnTo>
                  <a:cubicBezTo>
                    <a:pt x="118778" y="330758"/>
                    <a:pt x="118778" y="126161"/>
                    <a:pt x="118778" y="107587"/>
                  </a:cubicBezTo>
                  <a:lnTo>
                    <a:pt x="195809" y="107587"/>
                  </a:lnTo>
                  <a:lnTo>
                    <a:pt x="195809" y="142734"/>
                  </a:lnTo>
                  <a:cubicBezTo>
                    <a:pt x="209336" y="117320"/>
                    <a:pt x="236277" y="102697"/>
                    <a:pt x="264250" y="105587"/>
                  </a:cubicBezTo>
                  <a:cubicBezTo>
                    <a:pt x="313018" y="105587"/>
                    <a:pt x="351257" y="137591"/>
                    <a:pt x="351257" y="206742"/>
                  </a:cubicBezTo>
                  <a:close/>
                  <a:moveTo>
                    <a:pt x="40915" y="77583"/>
                  </a:moveTo>
                  <a:lnTo>
                    <a:pt x="40915" y="77583"/>
                  </a:lnTo>
                  <a:cubicBezTo>
                    <a:pt x="20179" y="79422"/>
                    <a:pt x="1924" y="63578"/>
                    <a:pt x="141" y="42194"/>
                  </a:cubicBezTo>
                  <a:cubicBezTo>
                    <a:pt x="-1642" y="20810"/>
                    <a:pt x="13722" y="1984"/>
                    <a:pt x="34458" y="145"/>
                  </a:cubicBezTo>
                  <a:cubicBezTo>
                    <a:pt x="36606" y="-45"/>
                    <a:pt x="38767" y="-45"/>
                    <a:pt x="40915" y="145"/>
                  </a:cubicBezTo>
                  <a:cubicBezTo>
                    <a:pt x="61651" y="-1694"/>
                    <a:pt x="79906" y="14151"/>
                    <a:pt x="81689" y="35535"/>
                  </a:cubicBezTo>
                  <a:cubicBezTo>
                    <a:pt x="83472" y="56919"/>
                    <a:pt x="68108" y="75745"/>
                    <a:pt x="47372" y="77583"/>
                  </a:cubicBezTo>
                  <a:cubicBezTo>
                    <a:pt x="45224" y="77774"/>
                    <a:pt x="43063" y="77774"/>
                    <a:pt x="40915" y="77583"/>
                  </a:cubicBezTo>
                  <a:moveTo>
                    <a:pt x="8218" y="328472"/>
                  </a:moveTo>
                  <a:lnTo>
                    <a:pt x="76937" y="328472"/>
                  </a:lnTo>
                  <a:lnTo>
                    <a:pt x="76937" y="105301"/>
                  </a:lnTo>
                  <a:lnTo>
                    <a:pt x="8218" y="105301"/>
                  </a:lnTo>
                  <a:close/>
                </a:path>
              </a:pathLst>
            </a:custGeom>
            <a:solidFill>
              <a:schemeClr val="bg1"/>
            </a:solidFill>
            <a:ln w="27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noProof="0"/>
            </a:p>
          </p:txBody>
        </p:sp>
      </p:grpSp>
      <p:grpSp>
        <p:nvGrpSpPr>
          <p:cNvPr id="64" name="Instagram">
            <a:extLst>
              <a:ext uri="{FF2B5EF4-FFF2-40B4-BE49-F238E27FC236}">
                <a16:creationId xmlns:a16="http://schemas.microsoft.com/office/drawing/2014/main" id="{4D147074-27F4-9B4F-873C-B2C9392DA5BC}"/>
              </a:ext>
            </a:extLst>
          </p:cNvPr>
          <p:cNvGrpSpPr>
            <a:grpSpLocks noChangeAspect="1"/>
          </p:cNvGrpSpPr>
          <p:nvPr/>
        </p:nvGrpSpPr>
        <p:grpSpPr>
          <a:xfrm>
            <a:off x="8143314" y="4645379"/>
            <a:ext cx="327245" cy="360000"/>
            <a:chOff x="3362506" y="5584068"/>
            <a:chExt cx="618466" cy="680370"/>
          </a:xfrm>
          <a:solidFill>
            <a:schemeClr val="tx2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55D184E-1526-0F47-A2DE-F25DB1DDCF8C}"/>
                </a:ext>
              </a:extLst>
            </p:cNvPr>
            <p:cNvSpPr/>
            <p:nvPr/>
          </p:nvSpPr>
          <p:spPr>
            <a:xfrm>
              <a:off x="3362506" y="5584068"/>
              <a:ext cx="618466" cy="680370"/>
            </a:xfrm>
            <a:custGeom>
              <a:avLst/>
              <a:gdLst>
                <a:gd name="connsiteX0" fmla="*/ 618467 w 618466"/>
                <a:gd name="connsiteY0" fmla="*/ 0 h 680370"/>
                <a:gd name="connsiteX1" fmla="*/ 0 w 618466"/>
                <a:gd name="connsiteY1" fmla="*/ 42577 h 680370"/>
                <a:gd name="connsiteX2" fmla="*/ 0 w 618466"/>
                <a:gd name="connsiteY2" fmla="*/ 637794 h 680370"/>
                <a:gd name="connsiteX3" fmla="*/ 618467 w 618466"/>
                <a:gd name="connsiteY3" fmla="*/ 680371 h 680370"/>
                <a:gd name="connsiteX4" fmla="*/ 618467 w 618466"/>
                <a:gd name="connsiteY4" fmla="*/ 0 h 68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466" h="680370">
                  <a:moveTo>
                    <a:pt x="618467" y="0"/>
                  </a:moveTo>
                  <a:lnTo>
                    <a:pt x="0" y="42577"/>
                  </a:lnTo>
                  <a:lnTo>
                    <a:pt x="0" y="637794"/>
                  </a:lnTo>
                  <a:lnTo>
                    <a:pt x="618467" y="680371"/>
                  </a:lnTo>
                  <a:lnTo>
                    <a:pt x="618467" y="0"/>
                  </a:lnTo>
                  <a:close/>
                </a:path>
              </a:pathLst>
            </a:custGeom>
            <a:solidFill>
              <a:schemeClr val="accent2"/>
            </a:solidFill>
            <a:ln w="27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noProof="0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2303B4D-EDB4-3D4E-89D8-49BD0EBCE5A6}"/>
                </a:ext>
              </a:extLst>
            </p:cNvPr>
            <p:cNvSpPr/>
            <p:nvPr/>
          </p:nvSpPr>
          <p:spPr>
            <a:xfrm>
              <a:off x="3517122" y="5764946"/>
              <a:ext cx="309233" cy="318613"/>
            </a:xfrm>
            <a:custGeom>
              <a:avLst/>
              <a:gdLst>
                <a:gd name="connsiteX0" fmla="*/ 273489 w 309233"/>
                <a:gd name="connsiteY0" fmla="*/ 318612 h 318613"/>
                <a:gd name="connsiteX1" fmla="*/ 35745 w 309233"/>
                <a:gd name="connsiteY1" fmla="*/ 318612 h 318613"/>
                <a:gd name="connsiteX2" fmla="*/ 1 w 309233"/>
                <a:gd name="connsiteY2" fmla="*/ 282323 h 318613"/>
                <a:gd name="connsiteX3" fmla="*/ 0 w 309233"/>
                <a:gd name="connsiteY3" fmla="*/ 282036 h 318613"/>
                <a:gd name="connsiteX4" fmla="*/ 0 w 309233"/>
                <a:gd name="connsiteY4" fmla="*/ 36577 h 318613"/>
                <a:gd name="connsiteX5" fmla="*/ 35467 w 309233"/>
                <a:gd name="connsiteY5" fmla="*/ 0 h 318613"/>
                <a:gd name="connsiteX6" fmla="*/ 35745 w 309233"/>
                <a:gd name="connsiteY6" fmla="*/ 1 h 318613"/>
                <a:gd name="connsiteX7" fmla="*/ 273489 w 309233"/>
                <a:gd name="connsiteY7" fmla="*/ 1 h 318613"/>
                <a:gd name="connsiteX8" fmla="*/ 309232 w 309233"/>
                <a:gd name="connsiteY8" fmla="*/ 36290 h 318613"/>
                <a:gd name="connsiteX9" fmla="*/ 309233 w 309233"/>
                <a:gd name="connsiteY9" fmla="*/ 36577 h 318613"/>
                <a:gd name="connsiteX10" fmla="*/ 309233 w 309233"/>
                <a:gd name="connsiteY10" fmla="*/ 282036 h 318613"/>
                <a:gd name="connsiteX11" fmla="*/ 273767 w 309233"/>
                <a:gd name="connsiteY11" fmla="*/ 318614 h 318613"/>
                <a:gd name="connsiteX12" fmla="*/ 273489 w 309233"/>
                <a:gd name="connsiteY12" fmla="*/ 318612 h 318613"/>
                <a:gd name="connsiteX13" fmla="*/ 154617 w 309233"/>
                <a:gd name="connsiteY13" fmla="*/ 98013 h 318613"/>
                <a:gd name="connsiteX14" fmla="*/ 95042 w 309233"/>
                <a:gd name="connsiteY14" fmla="*/ 159450 h 318613"/>
                <a:gd name="connsiteX15" fmla="*/ 154617 w 309233"/>
                <a:gd name="connsiteY15" fmla="*/ 220886 h 318613"/>
                <a:gd name="connsiteX16" fmla="*/ 214191 w 309233"/>
                <a:gd name="connsiteY16" fmla="*/ 159450 h 318613"/>
                <a:gd name="connsiteX17" fmla="*/ 155172 w 309233"/>
                <a:gd name="connsiteY17" fmla="*/ 98013 h 318613"/>
                <a:gd name="connsiteX18" fmla="*/ 154617 w 309233"/>
                <a:gd name="connsiteY18" fmla="*/ 98013 h 318613"/>
                <a:gd name="connsiteX19" fmla="*/ 273489 w 309233"/>
                <a:gd name="connsiteY19" fmla="*/ 47721 h 318613"/>
                <a:gd name="connsiteX20" fmla="*/ 261020 w 309233"/>
                <a:gd name="connsiteY20" fmla="*/ 36577 h 318613"/>
                <a:gd name="connsiteX21" fmla="*/ 226106 w 309233"/>
                <a:gd name="connsiteY21" fmla="*/ 36577 h 318613"/>
                <a:gd name="connsiteX22" fmla="*/ 214191 w 309233"/>
                <a:gd name="connsiteY22" fmla="*/ 48864 h 318613"/>
                <a:gd name="connsiteX23" fmla="*/ 214191 w 309233"/>
                <a:gd name="connsiteY23" fmla="*/ 85726 h 318613"/>
                <a:gd name="connsiteX24" fmla="*/ 226106 w 309233"/>
                <a:gd name="connsiteY24" fmla="*/ 98013 h 318613"/>
                <a:gd name="connsiteX25" fmla="*/ 261020 w 309233"/>
                <a:gd name="connsiteY25" fmla="*/ 98013 h 318613"/>
                <a:gd name="connsiteX26" fmla="*/ 272935 w 309233"/>
                <a:gd name="connsiteY26" fmla="*/ 85726 h 318613"/>
                <a:gd name="connsiteX27" fmla="*/ 273489 w 309233"/>
                <a:gd name="connsiteY27" fmla="*/ 133446 h 318613"/>
                <a:gd name="connsiteX28" fmla="*/ 245780 w 309233"/>
                <a:gd name="connsiteY28" fmla="*/ 133446 h 318613"/>
                <a:gd name="connsiteX29" fmla="*/ 177662 w 309233"/>
                <a:gd name="connsiteY29" fmla="*/ 252938 h 318613"/>
                <a:gd name="connsiteX30" fmla="*/ 61791 w 309233"/>
                <a:gd name="connsiteY30" fmla="*/ 182692 h 318613"/>
                <a:gd name="connsiteX31" fmla="*/ 61791 w 309233"/>
                <a:gd name="connsiteY31" fmla="*/ 133446 h 318613"/>
                <a:gd name="connsiteX32" fmla="*/ 34082 w 309233"/>
                <a:gd name="connsiteY32" fmla="*/ 133446 h 318613"/>
                <a:gd name="connsiteX33" fmla="*/ 34082 w 309233"/>
                <a:gd name="connsiteY33" fmla="*/ 268320 h 318613"/>
                <a:gd name="connsiteX34" fmla="*/ 45997 w 309233"/>
                <a:gd name="connsiteY34" fmla="*/ 280608 h 318613"/>
                <a:gd name="connsiteX35" fmla="*/ 261020 w 309233"/>
                <a:gd name="connsiteY35" fmla="*/ 280608 h 318613"/>
                <a:gd name="connsiteX36" fmla="*/ 272935 w 309233"/>
                <a:gd name="connsiteY36" fmla="*/ 268320 h 31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09233" h="318613">
                  <a:moveTo>
                    <a:pt x="273489" y="318612"/>
                  </a:moveTo>
                  <a:lnTo>
                    <a:pt x="35745" y="318612"/>
                  </a:lnTo>
                  <a:cubicBezTo>
                    <a:pt x="16157" y="318770"/>
                    <a:pt x="154" y="302523"/>
                    <a:pt x="1" y="282323"/>
                  </a:cubicBezTo>
                  <a:cubicBezTo>
                    <a:pt x="0" y="282228"/>
                    <a:pt x="0" y="282132"/>
                    <a:pt x="0" y="282036"/>
                  </a:cubicBezTo>
                  <a:lnTo>
                    <a:pt x="0" y="36577"/>
                  </a:lnTo>
                  <a:cubicBezTo>
                    <a:pt x="-1" y="16377"/>
                    <a:pt x="15878" y="1"/>
                    <a:pt x="35467" y="0"/>
                  </a:cubicBezTo>
                  <a:cubicBezTo>
                    <a:pt x="35559" y="0"/>
                    <a:pt x="35652" y="0"/>
                    <a:pt x="35745" y="1"/>
                  </a:cubicBezTo>
                  <a:lnTo>
                    <a:pt x="273489" y="1"/>
                  </a:lnTo>
                  <a:cubicBezTo>
                    <a:pt x="293076" y="-157"/>
                    <a:pt x="309079" y="16091"/>
                    <a:pt x="309232" y="36290"/>
                  </a:cubicBezTo>
                  <a:cubicBezTo>
                    <a:pt x="309233" y="36386"/>
                    <a:pt x="309234" y="36482"/>
                    <a:pt x="309233" y="36577"/>
                  </a:cubicBezTo>
                  <a:lnTo>
                    <a:pt x="309233" y="282036"/>
                  </a:lnTo>
                  <a:cubicBezTo>
                    <a:pt x="309234" y="302237"/>
                    <a:pt x="293355" y="318613"/>
                    <a:pt x="273767" y="318614"/>
                  </a:cubicBezTo>
                  <a:cubicBezTo>
                    <a:pt x="273674" y="318614"/>
                    <a:pt x="273581" y="318613"/>
                    <a:pt x="273489" y="318612"/>
                  </a:cubicBezTo>
                  <a:moveTo>
                    <a:pt x="154617" y="98013"/>
                  </a:moveTo>
                  <a:cubicBezTo>
                    <a:pt x="121715" y="98013"/>
                    <a:pt x="95042" y="125519"/>
                    <a:pt x="95042" y="159450"/>
                  </a:cubicBezTo>
                  <a:cubicBezTo>
                    <a:pt x="95042" y="193380"/>
                    <a:pt x="121715" y="220886"/>
                    <a:pt x="154617" y="220886"/>
                  </a:cubicBezTo>
                  <a:cubicBezTo>
                    <a:pt x="187519" y="220886"/>
                    <a:pt x="214191" y="193380"/>
                    <a:pt x="214191" y="159450"/>
                  </a:cubicBezTo>
                  <a:cubicBezTo>
                    <a:pt x="214345" y="125678"/>
                    <a:pt x="187921" y="98172"/>
                    <a:pt x="155172" y="98013"/>
                  </a:cubicBezTo>
                  <a:cubicBezTo>
                    <a:pt x="154987" y="98013"/>
                    <a:pt x="154802" y="98013"/>
                    <a:pt x="154617" y="98013"/>
                  </a:cubicBezTo>
                  <a:moveTo>
                    <a:pt x="273489" y="47721"/>
                  </a:moveTo>
                  <a:cubicBezTo>
                    <a:pt x="272903" y="41160"/>
                    <a:pt x="267401" y="36243"/>
                    <a:pt x="261020" y="36577"/>
                  </a:cubicBezTo>
                  <a:lnTo>
                    <a:pt x="226106" y="36577"/>
                  </a:lnTo>
                  <a:cubicBezTo>
                    <a:pt x="219526" y="36577"/>
                    <a:pt x="214191" y="42078"/>
                    <a:pt x="214191" y="48864"/>
                  </a:cubicBezTo>
                  <a:lnTo>
                    <a:pt x="214191" y="85726"/>
                  </a:lnTo>
                  <a:cubicBezTo>
                    <a:pt x="214191" y="92512"/>
                    <a:pt x="219526" y="98013"/>
                    <a:pt x="226106" y="98013"/>
                  </a:cubicBezTo>
                  <a:lnTo>
                    <a:pt x="261020" y="98013"/>
                  </a:lnTo>
                  <a:cubicBezTo>
                    <a:pt x="267600" y="98013"/>
                    <a:pt x="272935" y="92512"/>
                    <a:pt x="272935" y="85726"/>
                  </a:cubicBezTo>
                  <a:close/>
                  <a:moveTo>
                    <a:pt x="273489" y="133446"/>
                  </a:moveTo>
                  <a:lnTo>
                    <a:pt x="245780" y="133446"/>
                  </a:lnTo>
                  <a:cubicBezTo>
                    <a:pt x="258966" y="185841"/>
                    <a:pt x="228469" y="239339"/>
                    <a:pt x="177662" y="252938"/>
                  </a:cubicBezTo>
                  <a:cubicBezTo>
                    <a:pt x="126855" y="266537"/>
                    <a:pt x="74978" y="235086"/>
                    <a:pt x="61791" y="182692"/>
                  </a:cubicBezTo>
                  <a:cubicBezTo>
                    <a:pt x="57727" y="166544"/>
                    <a:pt x="57727" y="149594"/>
                    <a:pt x="61791" y="133446"/>
                  </a:cubicBezTo>
                  <a:lnTo>
                    <a:pt x="34082" y="133446"/>
                  </a:lnTo>
                  <a:lnTo>
                    <a:pt x="34082" y="268320"/>
                  </a:lnTo>
                  <a:cubicBezTo>
                    <a:pt x="34082" y="275106"/>
                    <a:pt x="39417" y="280608"/>
                    <a:pt x="45997" y="280608"/>
                  </a:cubicBezTo>
                  <a:lnTo>
                    <a:pt x="261020" y="280608"/>
                  </a:lnTo>
                  <a:cubicBezTo>
                    <a:pt x="267600" y="280608"/>
                    <a:pt x="272935" y="275106"/>
                    <a:pt x="272935" y="268320"/>
                  </a:cubicBezTo>
                  <a:close/>
                </a:path>
              </a:pathLst>
            </a:custGeom>
            <a:solidFill>
              <a:schemeClr val="bg1"/>
            </a:solidFill>
            <a:ln w="27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noProof="0"/>
            </a:p>
          </p:txBody>
        </p:sp>
      </p:grpSp>
      <p:grpSp>
        <p:nvGrpSpPr>
          <p:cNvPr id="67" name="web-2">
            <a:extLst>
              <a:ext uri="{FF2B5EF4-FFF2-40B4-BE49-F238E27FC236}">
                <a16:creationId xmlns:a16="http://schemas.microsoft.com/office/drawing/2014/main" id="{FEE7BDA1-6374-5244-811F-F4548CD89A76}"/>
              </a:ext>
            </a:extLst>
          </p:cNvPr>
          <p:cNvGrpSpPr>
            <a:grpSpLocks noChangeAspect="1"/>
          </p:cNvGrpSpPr>
          <p:nvPr/>
        </p:nvGrpSpPr>
        <p:grpSpPr>
          <a:xfrm>
            <a:off x="695325" y="6084275"/>
            <a:ext cx="327245" cy="360000"/>
            <a:chOff x="4082950" y="2940332"/>
            <a:chExt cx="618466" cy="680370"/>
          </a:xfrm>
          <a:solidFill>
            <a:schemeClr val="tx2"/>
          </a:solidFill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D1AE93A-A69D-0742-98D2-E8D471572116}"/>
                </a:ext>
              </a:extLst>
            </p:cNvPr>
            <p:cNvSpPr/>
            <p:nvPr/>
          </p:nvSpPr>
          <p:spPr>
            <a:xfrm>
              <a:off x="4082950" y="2940332"/>
              <a:ext cx="618466" cy="680370"/>
            </a:xfrm>
            <a:custGeom>
              <a:avLst/>
              <a:gdLst>
                <a:gd name="connsiteX0" fmla="*/ 0 w 618466"/>
                <a:gd name="connsiteY0" fmla="*/ 0 h 680370"/>
                <a:gd name="connsiteX1" fmla="*/ 0 w 618466"/>
                <a:gd name="connsiteY1" fmla="*/ 680371 h 680370"/>
                <a:gd name="connsiteX2" fmla="*/ 618467 w 618466"/>
                <a:gd name="connsiteY2" fmla="*/ 637794 h 680370"/>
                <a:gd name="connsiteX3" fmla="*/ 618467 w 618466"/>
                <a:gd name="connsiteY3" fmla="*/ 42577 h 680370"/>
                <a:gd name="connsiteX4" fmla="*/ 0 w 618466"/>
                <a:gd name="connsiteY4" fmla="*/ 0 h 68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466" h="680370">
                  <a:moveTo>
                    <a:pt x="0" y="0"/>
                  </a:moveTo>
                  <a:lnTo>
                    <a:pt x="0" y="680371"/>
                  </a:lnTo>
                  <a:lnTo>
                    <a:pt x="618467" y="637794"/>
                  </a:lnTo>
                  <a:lnTo>
                    <a:pt x="618467" y="42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27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noProof="0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BBA7345-CFE9-104C-A6A0-173035854866}"/>
                </a:ext>
              </a:extLst>
            </p:cNvPr>
            <p:cNvSpPr/>
            <p:nvPr/>
          </p:nvSpPr>
          <p:spPr>
            <a:xfrm>
              <a:off x="4227314" y="3100923"/>
              <a:ext cx="328352" cy="360902"/>
            </a:xfrm>
            <a:custGeom>
              <a:avLst/>
              <a:gdLst>
                <a:gd name="connsiteX0" fmla="*/ 283187 w 328352"/>
                <a:gd name="connsiteY0" fmla="*/ 121158 h 360902"/>
                <a:gd name="connsiteX1" fmla="*/ 211975 w 328352"/>
                <a:gd name="connsiteY1" fmla="*/ 47435 h 360902"/>
                <a:gd name="connsiteX2" fmla="*/ 222504 w 328352"/>
                <a:gd name="connsiteY2" fmla="*/ 110014 h 360902"/>
                <a:gd name="connsiteX3" fmla="*/ 283187 w 328352"/>
                <a:gd name="connsiteY3" fmla="*/ 121158 h 360902"/>
                <a:gd name="connsiteX4" fmla="*/ 200060 w 328352"/>
                <a:gd name="connsiteY4" fmla="*/ 108013 h 360902"/>
                <a:gd name="connsiteX5" fmla="*/ 186482 w 328352"/>
                <a:gd name="connsiteY5" fmla="*/ 39434 h 360902"/>
                <a:gd name="connsiteX6" fmla="*/ 143256 w 328352"/>
                <a:gd name="connsiteY6" fmla="*/ 39434 h 360902"/>
                <a:gd name="connsiteX7" fmla="*/ 129401 w 328352"/>
                <a:gd name="connsiteY7" fmla="*/ 107442 h 360902"/>
                <a:gd name="connsiteX8" fmla="*/ 164869 w 328352"/>
                <a:gd name="connsiteY8" fmla="*/ 107442 h 360902"/>
                <a:gd name="connsiteX9" fmla="*/ 200060 w 328352"/>
                <a:gd name="connsiteY9" fmla="*/ 107442 h 360902"/>
                <a:gd name="connsiteX10" fmla="*/ 105017 w 328352"/>
                <a:gd name="connsiteY10" fmla="*/ 169450 h 360902"/>
                <a:gd name="connsiteX11" fmla="*/ 105017 w 328352"/>
                <a:gd name="connsiteY11" fmla="*/ 132874 h 360902"/>
                <a:gd name="connsiteX12" fmla="*/ 39070 w 328352"/>
                <a:gd name="connsiteY12" fmla="*/ 147161 h 360902"/>
                <a:gd name="connsiteX13" fmla="*/ 37130 w 328352"/>
                <a:gd name="connsiteY13" fmla="*/ 169450 h 360902"/>
                <a:gd name="connsiteX14" fmla="*/ 39070 w 328352"/>
                <a:gd name="connsiteY14" fmla="*/ 192024 h 360902"/>
                <a:gd name="connsiteX15" fmla="*/ 105017 w 328352"/>
                <a:gd name="connsiteY15" fmla="*/ 206026 h 360902"/>
                <a:gd name="connsiteX16" fmla="*/ 105017 w 328352"/>
                <a:gd name="connsiteY16" fmla="*/ 169450 h 360902"/>
                <a:gd name="connsiteX17" fmla="*/ 108065 w 328352"/>
                <a:gd name="connsiteY17" fmla="*/ 228886 h 360902"/>
                <a:gd name="connsiteX18" fmla="*/ 47383 w 328352"/>
                <a:gd name="connsiteY18" fmla="*/ 218027 h 360902"/>
                <a:gd name="connsiteX19" fmla="*/ 118872 w 328352"/>
                <a:gd name="connsiteY19" fmla="*/ 291465 h 360902"/>
                <a:gd name="connsiteX20" fmla="*/ 108065 w 328352"/>
                <a:gd name="connsiteY20" fmla="*/ 228886 h 360902"/>
                <a:gd name="connsiteX21" fmla="*/ 46551 w 328352"/>
                <a:gd name="connsiteY21" fmla="*/ 121158 h 360902"/>
                <a:gd name="connsiteX22" fmla="*/ 107234 w 328352"/>
                <a:gd name="connsiteY22" fmla="*/ 110014 h 360902"/>
                <a:gd name="connsiteX23" fmla="*/ 118041 w 328352"/>
                <a:gd name="connsiteY23" fmla="*/ 47435 h 360902"/>
                <a:gd name="connsiteX24" fmla="*/ 46551 w 328352"/>
                <a:gd name="connsiteY24" fmla="*/ 121158 h 360902"/>
                <a:gd name="connsiteX25" fmla="*/ 328353 w 328352"/>
                <a:gd name="connsiteY25" fmla="*/ 200025 h 360902"/>
                <a:gd name="connsiteX26" fmla="*/ 328353 w 328352"/>
                <a:gd name="connsiteY26" fmla="*/ 200025 h 360902"/>
                <a:gd name="connsiteX27" fmla="*/ 316992 w 328352"/>
                <a:gd name="connsiteY27" fmla="*/ 239459 h 360902"/>
                <a:gd name="connsiteX28" fmla="*/ 286235 w 328352"/>
                <a:gd name="connsiteY28" fmla="*/ 210884 h 360902"/>
                <a:gd name="connsiteX29" fmla="*/ 273212 w 328352"/>
                <a:gd name="connsiteY29" fmla="*/ 198596 h 360902"/>
                <a:gd name="connsiteX30" fmla="*/ 290391 w 328352"/>
                <a:gd name="connsiteY30" fmla="*/ 193739 h 360902"/>
                <a:gd name="connsiteX31" fmla="*/ 292331 w 328352"/>
                <a:gd name="connsiteY31" fmla="*/ 171164 h 360902"/>
                <a:gd name="connsiteX32" fmla="*/ 290391 w 328352"/>
                <a:gd name="connsiteY32" fmla="*/ 148876 h 360902"/>
                <a:gd name="connsiteX33" fmla="*/ 224444 w 328352"/>
                <a:gd name="connsiteY33" fmla="*/ 134588 h 360902"/>
                <a:gd name="connsiteX34" fmla="*/ 224444 w 328352"/>
                <a:gd name="connsiteY34" fmla="*/ 153448 h 360902"/>
                <a:gd name="connsiteX35" fmla="*/ 210866 w 328352"/>
                <a:gd name="connsiteY35" fmla="*/ 140303 h 360902"/>
                <a:gd name="connsiteX36" fmla="*/ 201445 w 328352"/>
                <a:gd name="connsiteY36" fmla="*/ 132588 h 360902"/>
                <a:gd name="connsiteX37" fmla="*/ 201445 w 328352"/>
                <a:gd name="connsiteY37" fmla="*/ 132588 h 360902"/>
                <a:gd name="connsiteX38" fmla="*/ 164038 w 328352"/>
                <a:gd name="connsiteY38" fmla="*/ 132588 h 360902"/>
                <a:gd name="connsiteX39" fmla="*/ 126631 w 328352"/>
                <a:gd name="connsiteY39" fmla="*/ 132588 h 360902"/>
                <a:gd name="connsiteX40" fmla="*/ 126631 w 328352"/>
                <a:gd name="connsiteY40" fmla="*/ 171164 h 360902"/>
                <a:gd name="connsiteX41" fmla="*/ 126631 w 328352"/>
                <a:gd name="connsiteY41" fmla="*/ 209741 h 360902"/>
                <a:gd name="connsiteX42" fmla="*/ 164038 w 328352"/>
                <a:gd name="connsiteY42" fmla="*/ 209741 h 360902"/>
                <a:gd name="connsiteX43" fmla="*/ 164038 w 328352"/>
                <a:gd name="connsiteY43" fmla="*/ 209741 h 360902"/>
                <a:gd name="connsiteX44" fmla="*/ 164038 w 328352"/>
                <a:gd name="connsiteY44" fmla="*/ 232601 h 360902"/>
                <a:gd name="connsiteX45" fmla="*/ 164038 w 328352"/>
                <a:gd name="connsiteY45" fmla="*/ 232601 h 360902"/>
                <a:gd name="connsiteX46" fmla="*/ 128570 w 328352"/>
                <a:gd name="connsiteY46" fmla="*/ 232601 h 360902"/>
                <a:gd name="connsiteX47" fmla="*/ 142425 w 328352"/>
                <a:gd name="connsiteY47" fmla="*/ 300609 h 360902"/>
                <a:gd name="connsiteX48" fmla="*/ 164038 w 328352"/>
                <a:gd name="connsiteY48" fmla="*/ 302609 h 360902"/>
                <a:gd name="connsiteX49" fmla="*/ 164038 w 328352"/>
                <a:gd name="connsiteY49" fmla="*/ 302609 h 360902"/>
                <a:gd name="connsiteX50" fmla="*/ 164038 w 328352"/>
                <a:gd name="connsiteY50" fmla="*/ 342329 h 360902"/>
                <a:gd name="connsiteX51" fmla="*/ 147689 w 328352"/>
                <a:gd name="connsiteY51" fmla="*/ 342329 h 360902"/>
                <a:gd name="connsiteX52" fmla="*/ 143533 w 328352"/>
                <a:gd name="connsiteY52" fmla="*/ 342329 h 360902"/>
                <a:gd name="connsiteX53" fmla="*/ 140208 w 328352"/>
                <a:gd name="connsiteY53" fmla="*/ 342329 h 360902"/>
                <a:gd name="connsiteX54" fmla="*/ 135497 w 328352"/>
                <a:gd name="connsiteY54" fmla="*/ 342329 h 360902"/>
                <a:gd name="connsiteX55" fmla="*/ 133835 w 328352"/>
                <a:gd name="connsiteY55" fmla="*/ 342329 h 360902"/>
                <a:gd name="connsiteX56" fmla="*/ 0 w 328352"/>
                <a:gd name="connsiteY56" fmla="*/ 204311 h 360902"/>
                <a:gd name="connsiteX57" fmla="*/ 0 w 328352"/>
                <a:gd name="connsiteY57" fmla="*/ 204311 h 360902"/>
                <a:gd name="connsiteX58" fmla="*/ 0 w 328352"/>
                <a:gd name="connsiteY58" fmla="*/ 197168 h 360902"/>
                <a:gd name="connsiteX59" fmla="*/ 0 w 328352"/>
                <a:gd name="connsiteY59" fmla="*/ 197168 h 360902"/>
                <a:gd name="connsiteX60" fmla="*/ 0 w 328352"/>
                <a:gd name="connsiteY60" fmla="*/ 190310 h 360902"/>
                <a:gd name="connsiteX61" fmla="*/ 0 w 328352"/>
                <a:gd name="connsiteY61" fmla="*/ 182309 h 360902"/>
                <a:gd name="connsiteX62" fmla="*/ 0 w 328352"/>
                <a:gd name="connsiteY62" fmla="*/ 176879 h 360902"/>
                <a:gd name="connsiteX63" fmla="*/ 0 w 328352"/>
                <a:gd name="connsiteY63" fmla="*/ 160877 h 360902"/>
                <a:gd name="connsiteX64" fmla="*/ 0 w 328352"/>
                <a:gd name="connsiteY64" fmla="*/ 155734 h 360902"/>
                <a:gd name="connsiteX65" fmla="*/ 0 w 328352"/>
                <a:gd name="connsiteY65" fmla="*/ 153734 h 360902"/>
                <a:gd name="connsiteX66" fmla="*/ 0 w 328352"/>
                <a:gd name="connsiteY66" fmla="*/ 147161 h 360902"/>
                <a:gd name="connsiteX67" fmla="*/ 0 w 328352"/>
                <a:gd name="connsiteY67" fmla="*/ 147161 h 360902"/>
                <a:gd name="connsiteX68" fmla="*/ 0 w 328352"/>
                <a:gd name="connsiteY68" fmla="*/ 140303 h 360902"/>
                <a:gd name="connsiteX69" fmla="*/ 0 w 328352"/>
                <a:gd name="connsiteY69" fmla="*/ 140303 h 360902"/>
                <a:gd name="connsiteX70" fmla="*/ 148521 w 328352"/>
                <a:gd name="connsiteY70" fmla="*/ 0 h 360902"/>
                <a:gd name="connsiteX71" fmla="*/ 148521 w 328352"/>
                <a:gd name="connsiteY71" fmla="*/ 0 h 360902"/>
                <a:gd name="connsiteX72" fmla="*/ 155448 w 328352"/>
                <a:gd name="connsiteY72" fmla="*/ 0 h 360902"/>
                <a:gd name="connsiteX73" fmla="*/ 170965 w 328352"/>
                <a:gd name="connsiteY73" fmla="*/ 0 h 360902"/>
                <a:gd name="connsiteX74" fmla="*/ 177892 w 328352"/>
                <a:gd name="connsiteY74" fmla="*/ 0 h 360902"/>
                <a:gd name="connsiteX75" fmla="*/ 177892 w 328352"/>
                <a:gd name="connsiteY75" fmla="*/ 0 h 360902"/>
                <a:gd name="connsiteX76" fmla="*/ 326413 w 328352"/>
                <a:gd name="connsiteY76" fmla="*/ 140303 h 360902"/>
                <a:gd name="connsiteX77" fmla="*/ 326413 w 328352"/>
                <a:gd name="connsiteY77" fmla="*/ 140303 h 360902"/>
                <a:gd name="connsiteX78" fmla="*/ 326413 w 328352"/>
                <a:gd name="connsiteY78" fmla="*/ 147161 h 360902"/>
                <a:gd name="connsiteX79" fmla="*/ 326413 w 328352"/>
                <a:gd name="connsiteY79" fmla="*/ 147161 h 360902"/>
                <a:gd name="connsiteX80" fmla="*/ 326413 w 328352"/>
                <a:gd name="connsiteY80" fmla="*/ 153734 h 360902"/>
                <a:gd name="connsiteX81" fmla="*/ 326413 w 328352"/>
                <a:gd name="connsiteY81" fmla="*/ 156305 h 360902"/>
                <a:gd name="connsiteX82" fmla="*/ 326413 w 328352"/>
                <a:gd name="connsiteY82" fmla="*/ 161449 h 360902"/>
                <a:gd name="connsiteX83" fmla="*/ 326413 w 328352"/>
                <a:gd name="connsiteY83" fmla="*/ 169450 h 360902"/>
                <a:gd name="connsiteX84" fmla="*/ 326413 w 328352"/>
                <a:gd name="connsiteY84" fmla="*/ 177737 h 360902"/>
                <a:gd name="connsiteX85" fmla="*/ 326413 w 328352"/>
                <a:gd name="connsiteY85" fmla="*/ 181737 h 360902"/>
                <a:gd name="connsiteX86" fmla="*/ 326413 w 328352"/>
                <a:gd name="connsiteY86" fmla="*/ 185738 h 360902"/>
                <a:gd name="connsiteX87" fmla="*/ 326413 w 328352"/>
                <a:gd name="connsiteY87" fmla="*/ 190881 h 360902"/>
                <a:gd name="connsiteX88" fmla="*/ 326413 w 328352"/>
                <a:gd name="connsiteY88" fmla="*/ 193739 h 360902"/>
                <a:gd name="connsiteX89" fmla="*/ 326413 w 328352"/>
                <a:gd name="connsiteY89" fmla="*/ 198882 h 360902"/>
                <a:gd name="connsiteX90" fmla="*/ 326413 w 328352"/>
                <a:gd name="connsiteY90" fmla="*/ 198882 h 360902"/>
                <a:gd name="connsiteX91" fmla="*/ 191193 w 328352"/>
                <a:gd name="connsiteY91" fmla="*/ 158591 h 360902"/>
                <a:gd name="connsiteX92" fmla="*/ 191193 w 328352"/>
                <a:gd name="connsiteY92" fmla="*/ 342329 h 360902"/>
                <a:gd name="connsiteX93" fmla="*/ 238575 w 328352"/>
                <a:gd name="connsiteY93" fmla="*/ 296609 h 360902"/>
                <a:gd name="connsiteX94" fmla="*/ 271272 w 328352"/>
                <a:gd name="connsiteY94" fmla="*/ 360902 h 360902"/>
                <a:gd name="connsiteX95" fmla="*/ 295379 w 328352"/>
                <a:gd name="connsiteY95" fmla="*/ 348329 h 360902"/>
                <a:gd name="connsiteX96" fmla="*/ 263513 w 328352"/>
                <a:gd name="connsiteY96" fmla="*/ 284893 h 360902"/>
                <a:gd name="connsiteX97" fmla="*/ 326690 w 328352"/>
                <a:gd name="connsiteY97" fmla="*/ 284893 h 36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28352" h="360902">
                  <a:moveTo>
                    <a:pt x="283187" y="121158"/>
                  </a:moveTo>
                  <a:cubicBezTo>
                    <a:pt x="270322" y="87509"/>
                    <a:pt x="244555" y="60832"/>
                    <a:pt x="211975" y="47435"/>
                  </a:cubicBezTo>
                  <a:cubicBezTo>
                    <a:pt x="217087" y="67974"/>
                    <a:pt x="220609" y="88899"/>
                    <a:pt x="222504" y="110014"/>
                  </a:cubicBezTo>
                  <a:cubicBezTo>
                    <a:pt x="243006" y="111913"/>
                    <a:pt x="263308" y="115641"/>
                    <a:pt x="283187" y="121158"/>
                  </a:cubicBezTo>
                  <a:moveTo>
                    <a:pt x="200060" y="108013"/>
                  </a:moveTo>
                  <a:cubicBezTo>
                    <a:pt x="197848" y="84731"/>
                    <a:pt x="193296" y="61747"/>
                    <a:pt x="186482" y="39434"/>
                  </a:cubicBezTo>
                  <a:cubicBezTo>
                    <a:pt x="172190" y="36766"/>
                    <a:pt x="157548" y="36766"/>
                    <a:pt x="143256" y="39434"/>
                  </a:cubicBezTo>
                  <a:cubicBezTo>
                    <a:pt x="136501" y="61584"/>
                    <a:pt x="131862" y="84361"/>
                    <a:pt x="129401" y="107442"/>
                  </a:cubicBezTo>
                  <a:cubicBezTo>
                    <a:pt x="141039" y="107442"/>
                    <a:pt x="152677" y="107442"/>
                    <a:pt x="164869" y="107442"/>
                  </a:cubicBezTo>
                  <a:cubicBezTo>
                    <a:pt x="177061" y="107442"/>
                    <a:pt x="188699" y="107442"/>
                    <a:pt x="200060" y="107442"/>
                  </a:cubicBezTo>
                  <a:moveTo>
                    <a:pt x="105017" y="169450"/>
                  </a:moveTo>
                  <a:cubicBezTo>
                    <a:pt x="105017" y="156877"/>
                    <a:pt x="105017" y="144875"/>
                    <a:pt x="105017" y="132874"/>
                  </a:cubicBezTo>
                  <a:cubicBezTo>
                    <a:pt x="82636" y="135411"/>
                    <a:pt x="60549" y="140195"/>
                    <a:pt x="39070" y="147161"/>
                  </a:cubicBezTo>
                  <a:cubicBezTo>
                    <a:pt x="37850" y="154525"/>
                    <a:pt x="37201" y="161980"/>
                    <a:pt x="37130" y="169450"/>
                  </a:cubicBezTo>
                  <a:cubicBezTo>
                    <a:pt x="37214" y="177014"/>
                    <a:pt x="37863" y="184563"/>
                    <a:pt x="39070" y="192024"/>
                  </a:cubicBezTo>
                  <a:cubicBezTo>
                    <a:pt x="60596" y="198739"/>
                    <a:pt x="82670" y="203425"/>
                    <a:pt x="105017" y="206026"/>
                  </a:cubicBezTo>
                  <a:cubicBezTo>
                    <a:pt x="105017" y="194024"/>
                    <a:pt x="105017" y="182023"/>
                    <a:pt x="105017" y="169450"/>
                  </a:cubicBezTo>
                  <a:moveTo>
                    <a:pt x="108065" y="228886"/>
                  </a:moveTo>
                  <a:cubicBezTo>
                    <a:pt x="87591" y="226931"/>
                    <a:pt x="67299" y="223299"/>
                    <a:pt x="47383" y="218027"/>
                  </a:cubicBezTo>
                  <a:cubicBezTo>
                    <a:pt x="60374" y="251626"/>
                    <a:pt x="86242" y="278198"/>
                    <a:pt x="118872" y="291465"/>
                  </a:cubicBezTo>
                  <a:cubicBezTo>
                    <a:pt x="113522" y="270965"/>
                    <a:pt x="109907" y="250028"/>
                    <a:pt x="108065" y="228886"/>
                  </a:cubicBezTo>
                  <a:moveTo>
                    <a:pt x="46551" y="121158"/>
                  </a:moveTo>
                  <a:cubicBezTo>
                    <a:pt x="66428" y="115641"/>
                    <a:pt x="86732" y="111913"/>
                    <a:pt x="107234" y="110014"/>
                  </a:cubicBezTo>
                  <a:cubicBezTo>
                    <a:pt x="109212" y="88890"/>
                    <a:pt x="112826" y="67964"/>
                    <a:pt x="118041" y="47435"/>
                  </a:cubicBezTo>
                  <a:cubicBezTo>
                    <a:pt x="85393" y="60824"/>
                    <a:pt x="59535" y="87490"/>
                    <a:pt x="46551" y="121158"/>
                  </a:cubicBezTo>
                  <a:moveTo>
                    <a:pt x="328353" y="200025"/>
                  </a:moveTo>
                  <a:lnTo>
                    <a:pt x="328353" y="200025"/>
                  </a:lnTo>
                  <a:cubicBezTo>
                    <a:pt x="326114" y="213592"/>
                    <a:pt x="322301" y="226831"/>
                    <a:pt x="316992" y="239459"/>
                  </a:cubicBezTo>
                  <a:lnTo>
                    <a:pt x="286235" y="210884"/>
                  </a:lnTo>
                  <a:lnTo>
                    <a:pt x="273212" y="198596"/>
                  </a:lnTo>
                  <a:cubicBezTo>
                    <a:pt x="279585" y="198596"/>
                    <a:pt x="285127" y="195453"/>
                    <a:pt x="290391" y="193739"/>
                  </a:cubicBezTo>
                  <a:cubicBezTo>
                    <a:pt x="291599" y="186278"/>
                    <a:pt x="292248" y="178728"/>
                    <a:pt x="292331" y="171164"/>
                  </a:cubicBezTo>
                  <a:cubicBezTo>
                    <a:pt x="292259" y="163695"/>
                    <a:pt x="291610" y="156240"/>
                    <a:pt x="290391" y="148876"/>
                  </a:cubicBezTo>
                  <a:cubicBezTo>
                    <a:pt x="268911" y="141909"/>
                    <a:pt x="246824" y="137126"/>
                    <a:pt x="224444" y="134588"/>
                  </a:cubicBezTo>
                  <a:cubicBezTo>
                    <a:pt x="224444" y="140875"/>
                    <a:pt x="224444" y="146876"/>
                    <a:pt x="224444" y="153448"/>
                  </a:cubicBezTo>
                  <a:lnTo>
                    <a:pt x="210866" y="140303"/>
                  </a:lnTo>
                  <a:cubicBezTo>
                    <a:pt x="208195" y="137177"/>
                    <a:pt x="205003" y="134563"/>
                    <a:pt x="201445" y="132588"/>
                  </a:cubicBezTo>
                  <a:lnTo>
                    <a:pt x="201445" y="132588"/>
                  </a:lnTo>
                  <a:cubicBezTo>
                    <a:pt x="189807" y="132588"/>
                    <a:pt x="177338" y="132588"/>
                    <a:pt x="164038" y="132588"/>
                  </a:cubicBezTo>
                  <a:cubicBezTo>
                    <a:pt x="150737" y="132588"/>
                    <a:pt x="138268" y="132588"/>
                    <a:pt x="126631" y="132588"/>
                  </a:cubicBezTo>
                  <a:cubicBezTo>
                    <a:pt x="126631" y="144590"/>
                    <a:pt x="126631" y="157448"/>
                    <a:pt x="126631" y="171164"/>
                  </a:cubicBezTo>
                  <a:cubicBezTo>
                    <a:pt x="126631" y="184880"/>
                    <a:pt x="126631" y="197739"/>
                    <a:pt x="126631" y="209741"/>
                  </a:cubicBezTo>
                  <a:cubicBezTo>
                    <a:pt x="138268" y="209741"/>
                    <a:pt x="150737" y="209741"/>
                    <a:pt x="164038" y="209741"/>
                  </a:cubicBezTo>
                  <a:lnTo>
                    <a:pt x="164038" y="209741"/>
                  </a:lnTo>
                  <a:lnTo>
                    <a:pt x="164038" y="232601"/>
                  </a:lnTo>
                  <a:lnTo>
                    <a:pt x="164038" y="232601"/>
                  </a:lnTo>
                  <a:cubicBezTo>
                    <a:pt x="151846" y="232601"/>
                    <a:pt x="140208" y="232601"/>
                    <a:pt x="128570" y="232601"/>
                  </a:cubicBezTo>
                  <a:cubicBezTo>
                    <a:pt x="131030" y="255681"/>
                    <a:pt x="135669" y="278458"/>
                    <a:pt x="142425" y="300609"/>
                  </a:cubicBezTo>
                  <a:cubicBezTo>
                    <a:pt x="149565" y="301866"/>
                    <a:pt x="156795" y="302535"/>
                    <a:pt x="164038" y="302609"/>
                  </a:cubicBezTo>
                  <a:lnTo>
                    <a:pt x="164038" y="302609"/>
                  </a:lnTo>
                  <a:lnTo>
                    <a:pt x="164038" y="342329"/>
                  </a:lnTo>
                  <a:lnTo>
                    <a:pt x="147689" y="342329"/>
                  </a:lnTo>
                  <a:lnTo>
                    <a:pt x="143533" y="342329"/>
                  </a:lnTo>
                  <a:lnTo>
                    <a:pt x="140208" y="342329"/>
                  </a:lnTo>
                  <a:lnTo>
                    <a:pt x="135497" y="342329"/>
                  </a:lnTo>
                  <a:lnTo>
                    <a:pt x="133835" y="342329"/>
                  </a:lnTo>
                  <a:cubicBezTo>
                    <a:pt x="65705" y="329555"/>
                    <a:pt x="12386" y="274571"/>
                    <a:pt x="0" y="204311"/>
                  </a:cubicBezTo>
                  <a:lnTo>
                    <a:pt x="0" y="204311"/>
                  </a:lnTo>
                  <a:cubicBezTo>
                    <a:pt x="0" y="202025"/>
                    <a:pt x="0" y="199739"/>
                    <a:pt x="0" y="197168"/>
                  </a:cubicBezTo>
                  <a:lnTo>
                    <a:pt x="0" y="197168"/>
                  </a:lnTo>
                  <a:lnTo>
                    <a:pt x="0" y="190310"/>
                  </a:lnTo>
                  <a:lnTo>
                    <a:pt x="0" y="182309"/>
                  </a:lnTo>
                  <a:cubicBezTo>
                    <a:pt x="0" y="180594"/>
                    <a:pt x="0" y="178880"/>
                    <a:pt x="0" y="176879"/>
                  </a:cubicBezTo>
                  <a:lnTo>
                    <a:pt x="0" y="160877"/>
                  </a:lnTo>
                  <a:cubicBezTo>
                    <a:pt x="0" y="159163"/>
                    <a:pt x="0" y="157448"/>
                    <a:pt x="0" y="155734"/>
                  </a:cubicBezTo>
                  <a:lnTo>
                    <a:pt x="0" y="153734"/>
                  </a:lnTo>
                  <a:lnTo>
                    <a:pt x="0" y="147161"/>
                  </a:lnTo>
                  <a:lnTo>
                    <a:pt x="0" y="147161"/>
                  </a:lnTo>
                  <a:cubicBezTo>
                    <a:pt x="0" y="144875"/>
                    <a:pt x="0" y="142589"/>
                    <a:pt x="0" y="140303"/>
                  </a:cubicBezTo>
                  <a:lnTo>
                    <a:pt x="0" y="140303"/>
                  </a:lnTo>
                  <a:cubicBezTo>
                    <a:pt x="13276" y="64413"/>
                    <a:pt x="74051" y="7001"/>
                    <a:pt x="148521" y="0"/>
                  </a:cubicBezTo>
                  <a:lnTo>
                    <a:pt x="148521" y="0"/>
                  </a:lnTo>
                  <a:lnTo>
                    <a:pt x="155448" y="0"/>
                  </a:lnTo>
                  <a:lnTo>
                    <a:pt x="170965" y="0"/>
                  </a:lnTo>
                  <a:lnTo>
                    <a:pt x="177892" y="0"/>
                  </a:lnTo>
                  <a:lnTo>
                    <a:pt x="177892" y="0"/>
                  </a:lnTo>
                  <a:cubicBezTo>
                    <a:pt x="252363" y="7001"/>
                    <a:pt x="313138" y="64413"/>
                    <a:pt x="326413" y="140303"/>
                  </a:cubicBezTo>
                  <a:lnTo>
                    <a:pt x="326413" y="140303"/>
                  </a:lnTo>
                  <a:cubicBezTo>
                    <a:pt x="326546" y="142586"/>
                    <a:pt x="326546" y="144878"/>
                    <a:pt x="326413" y="147161"/>
                  </a:cubicBezTo>
                  <a:lnTo>
                    <a:pt x="326413" y="147161"/>
                  </a:lnTo>
                  <a:lnTo>
                    <a:pt x="326413" y="153734"/>
                  </a:lnTo>
                  <a:lnTo>
                    <a:pt x="326413" y="156305"/>
                  </a:lnTo>
                  <a:cubicBezTo>
                    <a:pt x="326413" y="158020"/>
                    <a:pt x="326413" y="159734"/>
                    <a:pt x="326413" y="161449"/>
                  </a:cubicBezTo>
                  <a:cubicBezTo>
                    <a:pt x="326413" y="163163"/>
                    <a:pt x="326413" y="166878"/>
                    <a:pt x="326413" y="169450"/>
                  </a:cubicBezTo>
                  <a:cubicBezTo>
                    <a:pt x="326413" y="172022"/>
                    <a:pt x="326413" y="175165"/>
                    <a:pt x="326413" y="177737"/>
                  </a:cubicBezTo>
                  <a:cubicBezTo>
                    <a:pt x="326413" y="180308"/>
                    <a:pt x="326413" y="180594"/>
                    <a:pt x="326413" y="181737"/>
                  </a:cubicBezTo>
                  <a:cubicBezTo>
                    <a:pt x="326286" y="183069"/>
                    <a:pt x="326286" y="184406"/>
                    <a:pt x="326413" y="185738"/>
                  </a:cubicBezTo>
                  <a:cubicBezTo>
                    <a:pt x="326277" y="187449"/>
                    <a:pt x="326277" y="189169"/>
                    <a:pt x="326413" y="190881"/>
                  </a:cubicBezTo>
                  <a:cubicBezTo>
                    <a:pt x="326413" y="190881"/>
                    <a:pt x="326413" y="192881"/>
                    <a:pt x="326413" y="193739"/>
                  </a:cubicBezTo>
                  <a:cubicBezTo>
                    <a:pt x="326546" y="195450"/>
                    <a:pt x="326546" y="197170"/>
                    <a:pt x="326413" y="198882"/>
                  </a:cubicBezTo>
                  <a:lnTo>
                    <a:pt x="326413" y="198882"/>
                  </a:lnTo>
                  <a:moveTo>
                    <a:pt x="191193" y="158591"/>
                  </a:moveTo>
                  <a:lnTo>
                    <a:pt x="191193" y="342329"/>
                  </a:lnTo>
                  <a:lnTo>
                    <a:pt x="238575" y="296609"/>
                  </a:lnTo>
                  <a:lnTo>
                    <a:pt x="271272" y="360902"/>
                  </a:lnTo>
                  <a:lnTo>
                    <a:pt x="295379" y="348329"/>
                  </a:lnTo>
                  <a:lnTo>
                    <a:pt x="263513" y="284893"/>
                  </a:lnTo>
                  <a:lnTo>
                    <a:pt x="326690" y="284893"/>
                  </a:lnTo>
                  <a:close/>
                </a:path>
              </a:pathLst>
            </a:custGeom>
            <a:solidFill>
              <a:schemeClr val="bg1"/>
            </a:solidFill>
            <a:ln w="27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874522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">
            <a:extLst>
              <a:ext uri="{FF2B5EF4-FFF2-40B4-BE49-F238E27FC236}">
                <a16:creationId xmlns:a16="http://schemas.microsoft.com/office/drawing/2014/main" id="{CC9EDC7D-AD5C-6941-942F-F91FD3156FD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35438" y="0"/>
            <a:ext cx="8756563" cy="6858000"/>
          </a:xfrm>
          <a:custGeom>
            <a:avLst/>
            <a:gdLst>
              <a:gd name="connsiteX0" fmla="*/ 0 w 8756563"/>
              <a:gd name="connsiteY0" fmla="*/ 0 h 6858000"/>
              <a:gd name="connsiteX1" fmla="*/ 8756563 w 8756563"/>
              <a:gd name="connsiteY1" fmla="*/ 0 h 6858000"/>
              <a:gd name="connsiteX2" fmla="*/ 8756563 w 8756563"/>
              <a:gd name="connsiteY2" fmla="*/ 6858000 h 6858000"/>
              <a:gd name="connsiteX3" fmla="*/ 0 w 875656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56563" h="6858000">
                <a:moveTo>
                  <a:pt x="0" y="0"/>
                </a:moveTo>
                <a:lnTo>
                  <a:pt x="8756563" y="0"/>
                </a:lnTo>
                <a:lnTo>
                  <a:pt x="875656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CEFF5"/>
          </a:solidFill>
        </p:spPr>
        <p:txBody>
          <a:bodyPr wrap="square">
            <a:noAutofit/>
          </a:bodyPr>
          <a:lstStyle/>
          <a:p>
            <a:r>
              <a:rPr lang="en-GB" noProof="0"/>
              <a:t>Click icon to add picture</a:t>
            </a:r>
            <a:endParaRPr lang="nl-NL" noProof="0"/>
          </a:p>
        </p:txBody>
      </p:sp>
      <p:sp>
        <p:nvSpPr>
          <p:cNvPr id="8" name="Stroke">
            <a:extLst>
              <a:ext uri="{FF2B5EF4-FFF2-40B4-BE49-F238E27FC236}">
                <a16:creationId xmlns:a16="http://schemas.microsoft.com/office/drawing/2014/main" id="{20BD3095-B823-A449-8A54-DD9EDB3A5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35438" y="0"/>
            <a:ext cx="2768513" cy="6858002"/>
          </a:xfrm>
          <a:custGeom>
            <a:avLst/>
            <a:gdLst>
              <a:gd name="connsiteX0" fmla="*/ 1473113 w 2768513"/>
              <a:gd name="connsiteY0" fmla="*/ 0 h 6858002"/>
              <a:gd name="connsiteX1" fmla="*/ 2768513 w 2768513"/>
              <a:gd name="connsiteY1" fmla="*/ 2097091 h 6858002"/>
              <a:gd name="connsiteX2" fmla="*/ 393615 w 2768513"/>
              <a:gd name="connsiteY2" fmla="*/ 6858000 h 6858002"/>
              <a:gd name="connsiteX3" fmla="*/ 393615 w 2768513"/>
              <a:gd name="connsiteY3" fmla="*/ 6858001 h 6858002"/>
              <a:gd name="connsiteX4" fmla="*/ 393614 w 2768513"/>
              <a:gd name="connsiteY4" fmla="*/ 6858002 h 6858002"/>
              <a:gd name="connsiteX5" fmla="*/ 393614 w 2768513"/>
              <a:gd name="connsiteY5" fmla="*/ 6858001 h 6858002"/>
              <a:gd name="connsiteX6" fmla="*/ 0 w 2768513"/>
              <a:gd name="connsiteY6" fmla="*/ 6858001 h 6858002"/>
              <a:gd name="connsiteX7" fmla="*/ 2374897 w 2768513"/>
              <a:gd name="connsiteY7" fmla="*/ 2097093 h 6858002"/>
              <a:gd name="connsiteX8" fmla="*/ 1079497 w 2768513"/>
              <a:gd name="connsiteY8" fmla="*/ 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8513" h="6858002">
                <a:moveTo>
                  <a:pt x="1473113" y="0"/>
                </a:moveTo>
                <a:lnTo>
                  <a:pt x="2768513" y="2097091"/>
                </a:lnTo>
                <a:lnTo>
                  <a:pt x="393615" y="6858000"/>
                </a:lnTo>
                <a:lnTo>
                  <a:pt x="393615" y="6858001"/>
                </a:lnTo>
                <a:lnTo>
                  <a:pt x="393614" y="6858002"/>
                </a:lnTo>
                <a:lnTo>
                  <a:pt x="393614" y="6858001"/>
                </a:lnTo>
                <a:lnTo>
                  <a:pt x="0" y="6858001"/>
                </a:lnTo>
                <a:lnTo>
                  <a:pt x="2374897" y="2097093"/>
                </a:lnTo>
                <a:lnTo>
                  <a:pt x="1079497" y="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7" name="White">
            <a:extLst>
              <a:ext uri="{FF2B5EF4-FFF2-40B4-BE49-F238E27FC236}">
                <a16:creationId xmlns:a16="http://schemas.microsoft.com/office/drawing/2014/main" id="{F075C282-8C38-1C43-AFC9-BFC7DB75A1C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0"/>
            <a:ext cx="5810335" cy="6858002"/>
          </a:xfrm>
          <a:custGeom>
            <a:avLst/>
            <a:gdLst>
              <a:gd name="connsiteX0" fmla="*/ 0 w 5810335"/>
              <a:gd name="connsiteY0" fmla="*/ 0 h 6858002"/>
              <a:gd name="connsiteX1" fmla="*/ 4514935 w 5810335"/>
              <a:gd name="connsiteY1" fmla="*/ 0 h 6858002"/>
              <a:gd name="connsiteX2" fmla="*/ 5810335 w 5810335"/>
              <a:gd name="connsiteY2" fmla="*/ 2097091 h 6858002"/>
              <a:gd name="connsiteX3" fmla="*/ 3435437 w 5810335"/>
              <a:gd name="connsiteY3" fmla="*/ 6858000 h 6858002"/>
              <a:gd name="connsiteX4" fmla="*/ 3435437 w 5810335"/>
              <a:gd name="connsiteY4" fmla="*/ 6858001 h 6858002"/>
              <a:gd name="connsiteX5" fmla="*/ 3435436 w 5810335"/>
              <a:gd name="connsiteY5" fmla="*/ 6858002 h 6858002"/>
              <a:gd name="connsiteX6" fmla="*/ 3435436 w 5810335"/>
              <a:gd name="connsiteY6" fmla="*/ 6858001 h 6858002"/>
              <a:gd name="connsiteX7" fmla="*/ 0 w 5810335"/>
              <a:gd name="connsiteY7" fmla="*/ 6858001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10335" h="6858002">
                <a:moveTo>
                  <a:pt x="0" y="0"/>
                </a:moveTo>
                <a:lnTo>
                  <a:pt x="4514935" y="0"/>
                </a:lnTo>
                <a:lnTo>
                  <a:pt x="5810335" y="2097091"/>
                </a:lnTo>
                <a:lnTo>
                  <a:pt x="3435437" y="6858000"/>
                </a:lnTo>
                <a:lnTo>
                  <a:pt x="3435437" y="6858001"/>
                </a:lnTo>
                <a:lnTo>
                  <a:pt x="3435436" y="6858002"/>
                </a:lnTo>
                <a:lnTo>
                  <a:pt x="3435436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818492D8-1463-324A-8328-995608F0C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4" y="549274"/>
            <a:ext cx="4321175" cy="611189"/>
          </a:xfrm>
        </p:spPr>
        <p:txBody>
          <a:bodyPr/>
          <a:lstStyle/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title</a:t>
            </a:r>
            <a:endParaRPr lang="nl-NL" noProof="0"/>
          </a:p>
        </p:txBody>
      </p:sp>
      <p:sp>
        <p:nvSpPr>
          <p:cNvPr id="10" name="Text Placeholder">
            <a:extLst>
              <a:ext uri="{FF2B5EF4-FFF2-40B4-BE49-F238E27FC236}">
                <a16:creationId xmlns:a16="http://schemas.microsoft.com/office/drawing/2014/main" id="{CA973AED-5A72-0846-9EC5-66B732E346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4" y="1160463"/>
            <a:ext cx="4321174" cy="9366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A0B8"/>
                </a:solidFill>
              </a:defRPr>
            </a:lvl1pPr>
            <a:lvl2pPr marL="223837" indent="0">
              <a:buNone/>
              <a:defRPr/>
            </a:lvl2pPr>
            <a:lvl3pPr marL="447675" indent="0">
              <a:buNone/>
              <a:defRPr/>
            </a:lvl3pPr>
            <a:lvl4pPr marL="622300" indent="0">
              <a:buNone/>
              <a:defRPr/>
            </a:lvl4pPr>
            <a:lvl5pPr marL="849312" indent="0">
              <a:buNone/>
              <a:defRPr/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subtitle</a:t>
            </a:r>
            <a:endParaRPr lang="nl-NL" noProof="0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290E420C-3BA2-AE4D-8BD2-3660A1B2296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7012" y="3429000"/>
            <a:ext cx="3238401" cy="2520950"/>
          </a:xfrm>
        </p:spPr>
        <p:txBody>
          <a:bodyPr>
            <a:noAutofit/>
          </a:bodyPr>
          <a:lstStyle>
            <a:lvl1pPr marL="0" indent="0">
              <a:buFontTx/>
              <a:buNone/>
              <a:tabLst/>
              <a:defRPr sz="1600">
                <a:solidFill>
                  <a:srgbClr val="384755"/>
                </a:solidFill>
              </a:defRPr>
            </a:lvl1pPr>
            <a:lvl2pPr marL="177800" indent="-169863">
              <a:tabLst/>
              <a:defRPr sz="1600">
                <a:solidFill>
                  <a:srgbClr val="384755"/>
                </a:solidFill>
              </a:defRPr>
            </a:lvl2pPr>
            <a:lvl3pPr marL="357188" indent="-173038">
              <a:tabLst/>
              <a:defRPr sz="1600">
                <a:solidFill>
                  <a:srgbClr val="384755"/>
                </a:solidFill>
              </a:defRPr>
            </a:lvl3pPr>
            <a:lvl4pPr marL="536575" indent="-179388">
              <a:tabLst/>
              <a:defRPr sz="1600">
                <a:solidFill>
                  <a:srgbClr val="384755"/>
                </a:solidFill>
              </a:defRPr>
            </a:lvl4pPr>
            <a:lvl5pPr marL="711200" indent="-174625">
              <a:tabLst/>
              <a:defRPr sz="1600">
                <a:solidFill>
                  <a:srgbClr val="384755"/>
                </a:solidFill>
              </a:defRPr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57435808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cations NL"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">
            <a:extLst>
              <a:ext uri="{FF2B5EF4-FFF2-40B4-BE49-F238E27FC236}">
                <a16:creationId xmlns:a16="http://schemas.microsoft.com/office/drawing/2014/main" id="{BB64AD3D-514E-384E-8D03-5087316A7E9C}"/>
              </a:ext>
            </a:extLst>
          </p:cNvPr>
          <p:cNvSpPr/>
          <p:nvPr/>
        </p:nvSpPr>
        <p:spPr>
          <a:xfrm>
            <a:off x="5124450" y="0"/>
            <a:ext cx="7067550" cy="6858000"/>
          </a:xfrm>
          <a:custGeom>
            <a:avLst/>
            <a:gdLst>
              <a:gd name="connsiteX0" fmla="*/ 1714500 w 7067550"/>
              <a:gd name="connsiteY0" fmla="*/ 0 h 6858000"/>
              <a:gd name="connsiteX1" fmla="*/ 4629150 w 7067550"/>
              <a:gd name="connsiteY1" fmla="*/ 0 h 6858000"/>
              <a:gd name="connsiteX2" fmla="*/ 7067550 w 7067550"/>
              <a:gd name="connsiteY2" fmla="*/ 0 h 6858000"/>
              <a:gd name="connsiteX3" fmla="*/ 7067550 w 7067550"/>
              <a:gd name="connsiteY3" fmla="*/ 6858000 h 6858000"/>
              <a:gd name="connsiteX4" fmla="*/ 5353050 w 7067550"/>
              <a:gd name="connsiteY4" fmla="*/ 6858000 h 6858000"/>
              <a:gd name="connsiteX5" fmla="*/ 4629150 w 7067550"/>
              <a:gd name="connsiteY5" fmla="*/ 6858000 h 6858000"/>
              <a:gd name="connsiteX6" fmla="*/ 0 w 706755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7550" h="6858000">
                <a:moveTo>
                  <a:pt x="1714500" y="0"/>
                </a:moveTo>
                <a:lnTo>
                  <a:pt x="4629150" y="0"/>
                </a:lnTo>
                <a:lnTo>
                  <a:pt x="7067550" y="0"/>
                </a:lnTo>
                <a:lnTo>
                  <a:pt x="7067550" y="6858000"/>
                </a:lnTo>
                <a:lnTo>
                  <a:pt x="5353050" y="6858000"/>
                </a:lnTo>
                <a:lnTo>
                  <a:pt x="46291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C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noProof="0"/>
          </a:p>
        </p:txBody>
      </p:sp>
      <p:sp>
        <p:nvSpPr>
          <p:cNvPr id="61" name="Netherlands">
            <a:extLst>
              <a:ext uri="{FF2B5EF4-FFF2-40B4-BE49-F238E27FC236}">
                <a16:creationId xmlns:a16="http://schemas.microsoft.com/office/drawing/2014/main" id="{E26F3030-0021-A744-91EE-977AD7361743}"/>
              </a:ext>
            </a:extLst>
          </p:cNvPr>
          <p:cNvSpPr>
            <a:spLocks/>
          </p:cNvSpPr>
          <p:nvPr/>
        </p:nvSpPr>
        <p:spPr bwMode="auto">
          <a:xfrm>
            <a:off x="6163239" y="261833"/>
            <a:ext cx="5525178" cy="6479999"/>
          </a:xfrm>
          <a:custGeom>
            <a:avLst/>
            <a:gdLst>
              <a:gd name="connsiteX0" fmla="*/ 3373324 w 5525178"/>
              <a:gd name="connsiteY0" fmla="*/ 5227845 h 6479999"/>
              <a:gd name="connsiteX1" fmla="*/ 3369473 w 5525178"/>
              <a:gd name="connsiteY1" fmla="*/ 5231370 h 6479999"/>
              <a:gd name="connsiteX2" fmla="*/ 3324409 w 5525178"/>
              <a:gd name="connsiteY2" fmla="*/ 5312937 h 6479999"/>
              <a:gd name="connsiteX3" fmla="*/ 3326098 w 5525178"/>
              <a:gd name="connsiteY3" fmla="*/ 5348911 h 6479999"/>
              <a:gd name="connsiteX4" fmla="*/ 3326098 w 5525178"/>
              <a:gd name="connsiteY4" fmla="*/ 5317077 h 6479999"/>
              <a:gd name="connsiteX5" fmla="*/ 3590688 w 5525178"/>
              <a:gd name="connsiteY5" fmla="*/ 5117492 h 6479999"/>
              <a:gd name="connsiteX6" fmla="*/ 3541991 w 5525178"/>
              <a:gd name="connsiteY6" fmla="*/ 5130982 h 6479999"/>
              <a:gd name="connsiteX7" fmla="*/ 3573215 w 5525178"/>
              <a:gd name="connsiteY7" fmla="*/ 5123256 h 6479999"/>
              <a:gd name="connsiteX8" fmla="*/ 3771461 w 5525178"/>
              <a:gd name="connsiteY8" fmla="*/ 4987542 h 6479999"/>
              <a:gd name="connsiteX9" fmla="*/ 3767491 w 5525178"/>
              <a:gd name="connsiteY9" fmla="*/ 5004251 h 6479999"/>
              <a:gd name="connsiteX10" fmla="*/ 3773707 w 5525178"/>
              <a:gd name="connsiteY10" fmla="*/ 4998658 h 6479999"/>
              <a:gd name="connsiteX11" fmla="*/ 175153 w 5525178"/>
              <a:gd name="connsiteY11" fmla="*/ 4932497 h 6479999"/>
              <a:gd name="connsiteX12" fmla="*/ 272805 w 5525178"/>
              <a:gd name="connsiteY12" fmla="*/ 4932497 h 6479999"/>
              <a:gd name="connsiteX13" fmla="*/ 288305 w 5525178"/>
              <a:gd name="connsiteY13" fmla="*/ 4943203 h 6479999"/>
              <a:gd name="connsiteX14" fmla="*/ 311556 w 5525178"/>
              <a:gd name="connsiteY14" fmla="*/ 4947791 h 6479999"/>
              <a:gd name="connsiteX15" fmla="*/ 342556 w 5525178"/>
              <a:gd name="connsiteY15" fmla="*/ 4978379 h 6479999"/>
              <a:gd name="connsiteX16" fmla="*/ 368907 w 5525178"/>
              <a:gd name="connsiteY16" fmla="*/ 4975320 h 6479999"/>
              <a:gd name="connsiteX17" fmla="*/ 415408 w 5525178"/>
              <a:gd name="connsiteY17" fmla="*/ 4990614 h 6479999"/>
              <a:gd name="connsiteX18" fmla="*/ 461909 w 5525178"/>
              <a:gd name="connsiteY18" fmla="*/ 5013555 h 6479999"/>
              <a:gd name="connsiteX19" fmla="*/ 520810 w 5525178"/>
              <a:gd name="connsiteY19" fmla="*/ 5036496 h 6479999"/>
              <a:gd name="connsiteX20" fmla="*/ 531660 w 5525178"/>
              <a:gd name="connsiteY20" fmla="*/ 5051789 h 6479999"/>
              <a:gd name="connsiteX21" fmla="*/ 551810 w 5525178"/>
              <a:gd name="connsiteY21" fmla="*/ 5073201 h 6479999"/>
              <a:gd name="connsiteX22" fmla="*/ 570411 w 5525178"/>
              <a:gd name="connsiteY22" fmla="*/ 5108377 h 6479999"/>
              <a:gd name="connsiteX23" fmla="*/ 616911 w 5525178"/>
              <a:gd name="connsiteY23" fmla="*/ 5108377 h 6479999"/>
              <a:gd name="connsiteX24" fmla="*/ 640162 w 5525178"/>
              <a:gd name="connsiteY24" fmla="*/ 5073201 h 6479999"/>
              <a:gd name="connsiteX25" fmla="*/ 660312 w 5525178"/>
              <a:gd name="connsiteY25" fmla="*/ 5088495 h 6479999"/>
              <a:gd name="connsiteX26" fmla="*/ 678913 w 5525178"/>
              <a:gd name="connsiteY26" fmla="*/ 5111436 h 6479999"/>
              <a:gd name="connsiteX27" fmla="*/ 713013 w 5525178"/>
              <a:gd name="connsiteY27" fmla="*/ 5105318 h 6479999"/>
              <a:gd name="connsiteX28" fmla="*/ 733164 w 5525178"/>
              <a:gd name="connsiteY28" fmla="*/ 5085436 h 6479999"/>
              <a:gd name="connsiteX29" fmla="*/ 818415 w 5525178"/>
              <a:gd name="connsiteY29" fmla="*/ 5082377 h 6479999"/>
              <a:gd name="connsiteX30" fmla="*/ 829265 w 5525178"/>
              <a:gd name="connsiteY30" fmla="*/ 5057907 h 6479999"/>
              <a:gd name="connsiteX31" fmla="*/ 857166 w 5525178"/>
              <a:gd name="connsiteY31" fmla="*/ 5054848 h 6479999"/>
              <a:gd name="connsiteX32" fmla="*/ 888166 w 5525178"/>
              <a:gd name="connsiteY32" fmla="*/ 5042613 h 6479999"/>
              <a:gd name="connsiteX33" fmla="*/ 885066 w 5525178"/>
              <a:gd name="connsiteY33" fmla="*/ 5013555 h 6479999"/>
              <a:gd name="connsiteX34" fmla="*/ 899017 w 5525178"/>
              <a:gd name="connsiteY34" fmla="*/ 4998261 h 6479999"/>
              <a:gd name="connsiteX35" fmla="*/ 900567 w 5525178"/>
              <a:gd name="connsiteY35" fmla="*/ 4966144 h 6479999"/>
              <a:gd name="connsiteX36" fmla="*/ 947068 w 5525178"/>
              <a:gd name="connsiteY36" fmla="*/ 4960026 h 6479999"/>
              <a:gd name="connsiteX37" fmla="*/ 961018 w 5525178"/>
              <a:gd name="connsiteY37" fmla="*/ 4990614 h 6479999"/>
              <a:gd name="connsiteX38" fmla="*/ 992018 w 5525178"/>
              <a:gd name="connsiteY38" fmla="*/ 5016614 h 6479999"/>
              <a:gd name="connsiteX39" fmla="*/ 988918 w 5525178"/>
              <a:gd name="connsiteY39" fmla="*/ 5039554 h 6479999"/>
              <a:gd name="connsiteX40" fmla="*/ 1007519 w 5525178"/>
              <a:gd name="connsiteY40" fmla="*/ 5047201 h 6479999"/>
              <a:gd name="connsiteX41" fmla="*/ 1035419 w 5525178"/>
              <a:gd name="connsiteY41" fmla="*/ 5059436 h 6479999"/>
              <a:gd name="connsiteX42" fmla="*/ 1050919 w 5525178"/>
              <a:gd name="connsiteY42" fmla="*/ 5057907 h 6479999"/>
              <a:gd name="connsiteX43" fmla="*/ 1078820 w 5525178"/>
              <a:gd name="connsiteY43" fmla="*/ 5077789 h 6479999"/>
              <a:gd name="connsiteX44" fmla="*/ 1108270 w 5525178"/>
              <a:gd name="connsiteY44" fmla="*/ 5088495 h 6479999"/>
              <a:gd name="connsiteX45" fmla="*/ 1117571 w 5525178"/>
              <a:gd name="connsiteY45" fmla="*/ 5057907 h 6479999"/>
              <a:gd name="connsiteX46" fmla="*/ 1151671 w 5525178"/>
              <a:gd name="connsiteY46" fmla="*/ 5054848 h 6479999"/>
              <a:gd name="connsiteX47" fmla="*/ 1162521 w 5525178"/>
              <a:gd name="connsiteY47" fmla="*/ 5096142 h 6479999"/>
              <a:gd name="connsiteX48" fmla="*/ 1226073 w 5525178"/>
              <a:gd name="connsiteY48" fmla="*/ 5093083 h 6479999"/>
              <a:gd name="connsiteX49" fmla="*/ 1226073 w 5525178"/>
              <a:gd name="connsiteY49" fmla="*/ 5042613 h 6479999"/>
              <a:gd name="connsiteX50" fmla="*/ 1260173 w 5525178"/>
              <a:gd name="connsiteY50" fmla="*/ 5057907 h 6479999"/>
              <a:gd name="connsiteX51" fmla="*/ 1257073 w 5525178"/>
              <a:gd name="connsiteY51" fmla="*/ 5100730 h 6479999"/>
              <a:gd name="connsiteX52" fmla="*/ 1193522 w 5525178"/>
              <a:gd name="connsiteY52" fmla="*/ 5177199 h 6479999"/>
              <a:gd name="connsiteX53" fmla="*/ 1167171 w 5525178"/>
              <a:gd name="connsiteY53" fmla="*/ 5184846 h 6479999"/>
              <a:gd name="connsiteX54" fmla="*/ 1159421 w 5525178"/>
              <a:gd name="connsiteY54" fmla="*/ 5220022 h 6479999"/>
              <a:gd name="connsiteX55" fmla="*/ 1108270 w 5525178"/>
              <a:gd name="connsiteY55" fmla="*/ 5246022 h 6479999"/>
              <a:gd name="connsiteX56" fmla="*/ 1046269 w 5525178"/>
              <a:gd name="connsiteY56" fmla="*/ 5304138 h 6479999"/>
              <a:gd name="connsiteX57" fmla="*/ 954818 w 5525178"/>
              <a:gd name="connsiteY57" fmla="*/ 5310256 h 6479999"/>
              <a:gd name="connsiteX58" fmla="*/ 914517 w 5525178"/>
              <a:gd name="connsiteY58" fmla="*/ 5348491 h 6479999"/>
              <a:gd name="connsiteX59" fmla="*/ 869566 w 5525178"/>
              <a:gd name="connsiteY59" fmla="*/ 5363785 h 6479999"/>
              <a:gd name="connsiteX60" fmla="*/ 826165 w 5525178"/>
              <a:gd name="connsiteY60" fmla="*/ 5379078 h 6479999"/>
              <a:gd name="connsiteX61" fmla="*/ 792065 w 5525178"/>
              <a:gd name="connsiteY61" fmla="*/ 5409666 h 6479999"/>
              <a:gd name="connsiteX62" fmla="*/ 759514 w 5525178"/>
              <a:gd name="connsiteY62" fmla="*/ 5388255 h 6479999"/>
              <a:gd name="connsiteX63" fmla="*/ 674263 w 5525178"/>
              <a:gd name="connsiteY63" fmla="*/ 5388255 h 6479999"/>
              <a:gd name="connsiteX64" fmla="*/ 635512 w 5525178"/>
              <a:gd name="connsiteY64" fmla="*/ 5371432 h 6479999"/>
              <a:gd name="connsiteX65" fmla="*/ 621562 w 5525178"/>
              <a:gd name="connsiteY65" fmla="*/ 5357667 h 6479999"/>
              <a:gd name="connsiteX66" fmla="*/ 613811 w 5525178"/>
              <a:gd name="connsiteY66" fmla="*/ 5334726 h 6479999"/>
              <a:gd name="connsiteX67" fmla="*/ 635512 w 5525178"/>
              <a:gd name="connsiteY67" fmla="*/ 5317903 h 6479999"/>
              <a:gd name="connsiteX68" fmla="*/ 632412 w 5525178"/>
              <a:gd name="connsiteY68" fmla="*/ 5279668 h 6479999"/>
              <a:gd name="connsiteX69" fmla="*/ 590561 w 5525178"/>
              <a:gd name="connsiteY69" fmla="*/ 5272021 h 6479999"/>
              <a:gd name="connsiteX70" fmla="*/ 578161 w 5525178"/>
              <a:gd name="connsiteY70" fmla="*/ 5249081 h 6479999"/>
              <a:gd name="connsiteX71" fmla="*/ 488259 w 5525178"/>
              <a:gd name="connsiteY71" fmla="*/ 5223081 h 6479999"/>
              <a:gd name="connsiteX72" fmla="*/ 392157 w 5525178"/>
              <a:gd name="connsiteY72" fmla="*/ 5192493 h 6479999"/>
              <a:gd name="connsiteX73" fmla="*/ 381307 w 5525178"/>
              <a:gd name="connsiteY73" fmla="*/ 5172611 h 6479999"/>
              <a:gd name="connsiteX74" fmla="*/ 345657 w 5525178"/>
              <a:gd name="connsiteY74" fmla="*/ 5169552 h 6479999"/>
              <a:gd name="connsiteX75" fmla="*/ 314656 w 5525178"/>
              <a:gd name="connsiteY75" fmla="*/ 5192493 h 6479999"/>
              <a:gd name="connsiteX76" fmla="*/ 252655 w 5525178"/>
              <a:gd name="connsiteY76" fmla="*/ 5184846 h 6479999"/>
              <a:gd name="connsiteX77" fmla="*/ 217004 w 5525178"/>
              <a:gd name="connsiteY77" fmla="*/ 5204728 h 6479999"/>
              <a:gd name="connsiteX78" fmla="*/ 218554 w 5525178"/>
              <a:gd name="connsiteY78" fmla="*/ 5287315 h 6479999"/>
              <a:gd name="connsiteX79" fmla="*/ 172053 w 5525178"/>
              <a:gd name="connsiteY79" fmla="*/ 5287315 h 6479999"/>
              <a:gd name="connsiteX80" fmla="*/ 141053 w 5525178"/>
              <a:gd name="connsiteY80" fmla="*/ 5302609 h 6479999"/>
              <a:gd name="connsiteX81" fmla="*/ 97652 w 5525178"/>
              <a:gd name="connsiteY81" fmla="*/ 5294962 h 6479999"/>
              <a:gd name="connsiteX82" fmla="*/ 63551 w 5525178"/>
              <a:gd name="connsiteY82" fmla="*/ 5268963 h 6479999"/>
              <a:gd name="connsiteX83" fmla="*/ 55801 w 5525178"/>
              <a:gd name="connsiteY83" fmla="*/ 5249081 h 6479999"/>
              <a:gd name="connsiteX84" fmla="*/ 23251 w 5525178"/>
              <a:gd name="connsiteY84" fmla="*/ 5187905 h 6479999"/>
              <a:gd name="connsiteX85" fmla="*/ 7750 w 5525178"/>
              <a:gd name="connsiteY85" fmla="*/ 5166494 h 6479999"/>
              <a:gd name="connsiteX86" fmla="*/ 0 w 5525178"/>
              <a:gd name="connsiteY86" fmla="*/ 5116024 h 6479999"/>
              <a:gd name="connsiteX87" fmla="*/ 40301 w 5525178"/>
              <a:gd name="connsiteY87" fmla="*/ 5097671 h 6479999"/>
              <a:gd name="connsiteX88" fmla="*/ 23251 w 5525178"/>
              <a:gd name="connsiteY88" fmla="*/ 5088495 h 6479999"/>
              <a:gd name="connsiteX89" fmla="*/ 12400 w 5525178"/>
              <a:gd name="connsiteY89" fmla="*/ 5036496 h 6479999"/>
              <a:gd name="connsiteX90" fmla="*/ 38751 w 5525178"/>
              <a:gd name="connsiteY90" fmla="*/ 5001320 h 6479999"/>
              <a:gd name="connsiteX91" fmla="*/ 55801 w 5525178"/>
              <a:gd name="connsiteY91" fmla="*/ 4981438 h 6479999"/>
              <a:gd name="connsiteX92" fmla="*/ 102302 w 5525178"/>
              <a:gd name="connsiteY92" fmla="*/ 4981438 h 6479999"/>
              <a:gd name="connsiteX93" fmla="*/ 128653 w 5525178"/>
              <a:gd name="connsiteY93" fmla="*/ 4944732 h 6479999"/>
              <a:gd name="connsiteX94" fmla="*/ 170503 w 5525178"/>
              <a:gd name="connsiteY94" fmla="*/ 4947791 h 6479999"/>
              <a:gd name="connsiteX95" fmla="*/ 3894028 w 5525178"/>
              <a:gd name="connsiteY95" fmla="*/ 4576577 h 6479999"/>
              <a:gd name="connsiteX96" fmla="*/ 3918247 w 5525178"/>
              <a:gd name="connsiteY96" fmla="*/ 4592557 h 6479999"/>
              <a:gd name="connsiteX97" fmla="*/ 3931604 w 5525178"/>
              <a:gd name="connsiteY97" fmla="*/ 4577133 h 6479999"/>
              <a:gd name="connsiteX98" fmla="*/ 3918012 w 5525178"/>
              <a:gd name="connsiteY98" fmla="*/ 4588071 h 6479999"/>
              <a:gd name="connsiteX99" fmla="*/ 3869840 w 5525178"/>
              <a:gd name="connsiteY99" fmla="*/ 4564986 h 6479999"/>
              <a:gd name="connsiteX100" fmla="*/ 3849963 w 5525178"/>
              <a:gd name="connsiteY100" fmla="*/ 4573157 h 6479999"/>
              <a:gd name="connsiteX101" fmla="*/ 3872248 w 5525178"/>
              <a:gd name="connsiteY101" fmla="*/ 4566140 h 6479999"/>
              <a:gd name="connsiteX102" fmla="*/ 3934792 w 5525178"/>
              <a:gd name="connsiteY102" fmla="*/ 4520031 h 6479999"/>
              <a:gd name="connsiteX103" fmla="*/ 3942319 w 5525178"/>
              <a:gd name="connsiteY103" fmla="*/ 4564760 h 6479999"/>
              <a:gd name="connsiteX104" fmla="*/ 3946222 w 5525178"/>
              <a:gd name="connsiteY104" fmla="*/ 4560254 h 6479999"/>
              <a:gd name="connsiteX105" fmla="*/ 1115343 w 5525178"/>
              <a:gd name="connsiteY105" fmla="*/ 4484328 h 6479999"/>
              <a:gd name="connsiteX106" fmla="*/ 1130805 w 5525178"/>
              <a:gd name="connsiteY106" fmla="*/ 4502851 h 6479999"/>
              <a:gd name="connsiteX107" fmla="*/ 1203478 w 5525178"/>
              <a:gd name="connsiteY107" fmla="*/ 4507482 h 6479999"/>
              <a:gd name="connsiteX108" fmla="*/ 1218940 w 5525178"/>
              <a:gd name="connsiteY108" fmla="*/ 4535267 h 6479999"/>
              <a:gd name="connsiteX109" fmla="*/ 1265327 w 5525178"/>
              <a:gd name="connsiteY109" fmla="*/ 4597011 h 6479999"/>
              <a:gd name="connsiteX110" fmla="*/ 1273058 w 5525178"/>
              <a:gd name="connsiteY110" fmla="*/ 4705064 h 6479999"/>
              <a:gd name="connsiteX111" fmla="*/ 1235949 w 5525178"/>
              <a:gd name="connsiteY111" fmla="*/ 4718957 h 6479999"/>
              <a:gd name="connsiteX112" fmla="*/ 1226671 w 5525178"/>
              <a:gd name="connsiteY112" fmla="*/ 4688085 h 6479999"/>
              <a:gd name="connsiteX113" fmla="*/ 1200386 w 5525178"/>
              <a:gd name="connsiteY113" fmla="*/ 4692715 h 6479999"/>
              <a:gd name="connsiteX114" fmla="*/ 1174100 w 5525178"/>
              <a:gd name="connsiteY114" fmla="*/ 4669561 h 6479999"/>
              <a:gd name="connsiteX115" fmla="*/ 1072049 w 5525178"/>
              <a:gd name="connsiteY115" fmla="*/ 4664930 h 6479999"/>
              <a:gd name="connsiteX116" fmla="*/ 1072049 w 5525178"/>
              <a:gd name="connsiteY116" fmla="*/ 4634058 h 6479999"/>
              <a:gd name="connsiteX117" fmla="*/ 1033393 w 5525178"/>
              <a:gd name="connsiteY117" fmla="*/ 4597011 h 6479999"/>
              <a:gd name="connsiteX118" fmla="*/ 1038032 w 5525178"/>
              <a:gd name="connsiteY118" fmla="*/ 4561508 h 6479999"/>
              <a:gd name="connsiteX119" fmla="*/ 1007107 w 5525178"/>
              <a:gd name="connsiteY119" fmla="*/ 4564596 h 6479999"/>
              <a:gd name="connsiteX120" fmla="*/ 971544 w 5525178"/>
              <a:gd name="connsiteY120" fmla="*/ 4530636 h 6479999"/>
              <a:gd name="connsiteX121" fmla="*/ 994738 w 5525178"/>
              <a:gd name="connsiteY121" fmla="*/ 4495133 h 6479999"/>
              <a:gd name="connsiteX122" fmla="*/ 1019477 w 5525178"/>
              <a:gd name="connsiteY122" fmla="*/ 4502851 h 6479999"/>
              <a:gd name="connsiteX123" fmla="*/ 1048856 w 5525178"/>
              <a:gd name="connsiteY123" fmla="*/ 4487415 h 6479999"/>
              <a:gd name="connsiteX124" fmla="*/ 700313 w 5525178"/>
              <a:gd name="connsiteY124" fmla="*/ 4468509 h 6479999"/>
              <a:gd name="connsiteX125" fmla="*/ 765531 w 5525178"/>
              <a:gd name="connsiteY125" fmla="*/ 4471598 h 6479999"/>
              <a:gd name="connsiteX126" fmla="*/ 777953 w 5525178"/>
              <a:gd name="connsiteY126" fmla="*/ 4561187 h 6479999"/>
              <a:gd name="connsiteX127" fmla="*/ 739133 w 5525178"/>
              <a:gd name="connsiteY127" fmla="*/ 4561187 h 6479999"/>
              <a:gd name="connsiteX128" fmla="*/ 731369 w 5525178"/>
              <a:gd name="connsiteY128" fmla="*/ 4576634 h 6479999"/>
              <a:gd name="connsiteX129" fmla="*/ 653730 w 5525178"/>
              <a:gd name="connsiteY129" fmla="*/ 4579723 h 6479999"/>
              <a:gd name="connsiteX130" fmla="*/ 628885 w 5525178"/>
              <a:gd name="connsiteY130" fmla="*/ 4592080 h 6479999"/>
              <a:gd name="connsiteX131" fmla="*/ 545034 w 5525178"/>
              <a:gd name="connsiteY131" fmla="*/ 4599803 h 6479999"/>
              <a:gd name="connsiteX132" fmla="*/ 529506 w 5525178"/>
              <a:gd name="connsiteY132" fmla="*/ 4573544 h 6479999"/>
              <a:gd name="connsiteX133" fmla="*/ 482923 w 5525178"/>
              <a:gd name="connsiteY133" fmla="*/ 4534928 h 6479999"/>
              <a:gd name="connsiteX134" fmla="*/ 436339 w 5525178"/>
              <a:gd name="connsiteY134" fmla="*/ 4534928 h 6479999"/>
              <a:gd name="connsiteX135" fmla="*/ 420811 w 5525178"/>
              <a:gd name="connsiteY135" fmla="*/ 4579723 h 6479999"/>
              <a:gd name="connsiteX136" fmla="*/ 447208 w 5525178"/>
              <a:gd name="connsiteY136" fmla="*/ 4592080 h 6479999"/>
              <a:gd name="connsiteX137" fmla="*/ 470500 w 5525178"/>
              <a:gd name="connsiteY137" fmla="*/ 4626062 h 6479999"/>
              <a:gd name="connsiteX138" fmla="*/ 489134 w 5525178"/>
              <a:gd name="connsiteY138" fmla="*/ 4641509 h 6479999"/>
              <a:gd name="connsiteX139" fmla="*/ 543481 w 5525178"/>
              <a:gd name="connsiteY139" fmla="*/ 4673946 h 6479999"/>
              <a:gd name="connsiteX140" fmla="*/ 622674 w 5525178"/>
              <a:gd name="connsiteY140" fmla="*/ 4641509 h 6479999"/>
              <a:gd name="connsiteX141" fmla="*/ 804350 w 5525178"/>
              <a:gd name="connsiteY141" fmla="*/ 4618339 h 6479999"/>
              <a:gd name="connsiteX142" fmla="*/ 838512 w 5525178"/>
              <a:gd name="connsiteY142" fmla="*/ 4649232 h 6479999"/>
              <a:gd name="connsiteX143" fmla="*/ 885095 w 5525178"/>
              <a:gd name="connsiteY143" fmla="*/ 4650777 h 6479999"/>
              <a:gd name="connsiteX144" fmla="*/ 908387 w 5525178"/>
              <a:gd name="connsiteY144" fmla="*/ 4669312 h 6479999"/>
              <a:gd name="connsiteX145" fmla="*/ 939443 w 5525178"/>
              <a:gd name="connsiteY145" fmla="*/ 4681669 h 6479999"/>
              <a:gd name="connsiteX146" fmla="*/ 1003108 w 5525178"/>
              <a:gd name="connsiteY146" fmla="*/ 4720285 h 6479999"/>
              <a:gd name="connsiteX147" fmla="*/ 1021741 w 5525178"/>
              <a:gd name="connsiteY147" fmla="*/ 4746544 h 6479999"/>
              <a:gd name="connsiteX148" fmla="*/ 1076089 w 5525178"/>
              <a:gd name="connsiteY148" fmla="*/ 4788250 h 6479999"/>
              <a:gd name="connsiteX149" fmla="*/ 1107145 w 5525178"/>
              <a:gd name="connsiteY149" fmla="*/ 4857759 h 6479999"/>
              <a:gd name="connsiteX150" fmla="*/ 1254660 w 5525178"/>
              <a:gd name="connsiteY150" fmla="*/ 4867026 h 6479999"/>
              <a:gd name="connsiteX151" fmla="*/ 1270188 w 5525178"/>
              <a:gd name="connsiteY151" fmla="*/ 4867026 h 6479999"/>
              <a:gd name="connsiteX152" fmla="*/ 1313666 w 5525178"/>
              <a:gd name="connsiteY152" fmla="*/ 4874750 h 6479999"/>
              <a:gd name="connsiteX153" fmla="*/ 1340063 w 5525178"/>
              <a:gd name="connsiteY153" fmla="*/ 4908732 h 6479999"/>
              <a:gd name="connsiteX154" fmla="*/ 1327641 w 5525178"/>
              <a:gd name="connsiteY154" fmla="*/ 4927268 h 6479999"/>
              <a:gd name="connsiteX155" fmla="*/ 1329194 w 5525178"/>
              <a:gd name="connsiteY155" fmla="*/ 4981330 h 6479999"/>
              <a:gd name="connsiteX156" fmla="*/ 1319877 w 5525178"/>
              <a:gd name="connsiteY156" fmla="*/ 5016857 h 6479999"/>
              <a:gd name="connsiteX157" fmla="*/ 1313666 w 5525178"/>
              <a:gd name="connsiteY157" fmla="*/ 4996777 h 6479999"/>
              <a:gd name="connsiteX158" fmla="*/ 1301243 w 5525178"/>
              <a:gd name="connsiteY158" fmla="*/ 4981330 h 6479999"/>
              <a:gd name="connsiteX159" fmla="*/ 1288821 w 5525178"/>
              <a:gd name="connsiteY159" fmla="*/ 4931901 h 6479999"/>
              <a:gd name="connsiteX160" fmla="*/ 1270188 w 5525178"/>
              <a:gd name="connsiteY160" fmla="*/ 4927268 h 6479999"/>
              <a:gd name="connsiteX161" fmla="*/ 1243790 w 5525178"/>
              <a:gd name="connsiteY161" fmla="*/ 4942714 h 6479999"/>
              <a:gd name="connsiteX162" fmla="*/ 1203418 w 5525178"/>
              <a:gd name="connsiteY162" fmla="*/ 4942714 h 6479999"/>
              <a:gd name="connsiteX163" fmla="*/ 1180126 w 5525178"/>
              <a:gd name="connsiteY163" fmla="*/ 4959705 h 6479999"/>
              <a:gd name="connsiteX164" fmla="*/ 1133542 w 5525178"/>
              <a:gd name="connsiteY164" fmla="*/ 4962795 h 6479999"/>
              <a:gd name="connsiteX165" fmla="*/ 1094722 w 5525178"/>
              <a:gd name="connsiteY165" fmla="*/ 4927268 h 6479999"/>
              <a:gd name="connsiteX166" fmla="*/ 1040375 w 5525178"/>
              <a:gd name="connsiteY166" fmla="*/ 4931901 h 6479999"/>
              <a:gd name="connsiteX167" fmla="*/ 1006213 w 5525178"/>
              <a:gd name="connsiteY167" fmla="*/ 4882473 h 6479999"/>
              <a:gd name="connsiteX168" fmla="*/ 917704 w 5525178"/>
              <a:gd name="connsiteY168" fmla="*/ 4826866 h 6479999"/>
              <a:gd name="connsiteX169" fmla="*/ 874226 w 5525178"/>
              <a:gd name="connsiteY169" fmla="*/ 4805241 h 6479999"/>
              <a:gd name="connsiteX170" fmla="*/ 854040 w 5525178"/>
              <a:gd name="connsiteY170" fmla="*/ 4820687 h 6479999"/>
              <a:gd name="connsiteX171" fmla="*/ 819878 w 5525178"/>
              <a:gd name="connsiteY171" fmla="*/ 4828410 h 6479999"/>
              <a:gd name="connsiteX172" fmla="*/ 812114 w 5525178"/>
              <a:gd name="connsiteY172" fmla="*/ 4905643 h 6479999"/>
              <a:gd name="connsiteX173" fmla="*/ 801245 w 5525178"/>
              <a:gd name="connsiteY173" fmla="*/ 4924178 h 6479999"/>
              <a:gd name="connsiteX174" fmla="*/ 791928 w 5525178"/>
              <a:gd name="connsiteY174" fmla="*/ 4958161 h 6479999"/>
              <a:gd name="connsiteX175" fmla="*/ 729816 w 5525178"/>
              <a:gd name="connsiteY175" fmla="*/ 4959705 h 6479999"/>
              <a:gd name="connsiteX176" fmla="*/ 734475 w 5525178"/>
              <a:gd name="connsiteY176" fmla="*/ 4975152 h 6479999"/>
              <a:gd name="connsiteX177" fmla="*/ 675469 w 5525178"/>
              <a:gd name="connsiteY177" fmla="*/ 4981330 h 6479999"/>
              <a:gd name="connsiteX178" fmla="*/ 664599 w 5525178"/>
              <a:gd name="connsiteY178" fmla="*/ 4967429 h 6479999"/>
              <a:gd name="connsiteX179" fmla="*/ 618015 w 5525178"/>
              <a:gd name="connsiteY179" fmla="*/ 4959705 h 6479999"/>
              <a:gd name="connsiteX180" fmla="*/ 594724 w 5525178"/>
              <a:gd name="connsiteY180" fmla="*/ 4942714 h 6479999"/>
              <a:gd name="connsiteX181" fmla="*/ 597829 w 5525178"/>
              <a:gd name="connsiteY181" fmla="*/ 4913366 h 6479999"/>
              <a:gd name="connsiteX182" fmla="*/ 583854 w 5525178"/>
              <a:gd name="connsiteY182" fmla="*/ 4905643 h 6479999"/>
              <a:gd name="connsiteX183" fmla="*/ 566773 w 5525178"/>
              <a:gd name="connsiteY183" fmla="*/ 4934991 h 6479999"/>
              <a:gd name="connsiteX184" fmla="*/ 506214 w 5525178"/>
              <a:gd name="connsiteY184" fmla="*/ 4893285 h 6479999"/>
              <a:gd name="connsiteX185" fmla="*/ 490687 w 5525178"/>
              <a:gd name="connsiteY185" fmla="*/ 4816053 h 6479999"/>
              <a:gd name="connsiteX186" fmla="*/ 465842 w 5525178"/>
              <a:gd name="connsiteY186" fmla="*/ 4795973 h 6479999"/>
              <a:gd name="connsiteX187" fmla="*/ 420811 w 5525178"/>
              <a:gd name="connsiteY187" fmla="*/ 4831500 h 6479999"/>
              <a:gd name="connsiteX188" fmla="*/ 350935 w 5525178"/>
              <a:gd name="connsiteY188" fmla="*/ 4843857 h 6479999"/>
              <a:gd name="connsiteX189" fmla="*/ 330749 w 5525178"/>
              <a:gd name="connsiteY189" fmla="*/ 4826866 h 6479999"/>
              <a:gd name="connsiteX190" fmla="*/ 291929 w 5525178"/>
              <a:gd name="connsiteY190" fmla="*/ 4828410 h 6479999"/>
              <a:gd name="connsiteX191" fmla="*/ 256215 w 5525178"/>
              <a:gd name="connsiteY191" fmla="*/ 4816053 h 6479999"/>
              <a:gd name="connsiteX192" fmla="*/ 250004 w 5525178"/>
              <a:gd name="connsiteY192" fmla="*/ 4782071 h 6479999"/>
              <a:gd name="connsiteX193" fmla="*/ 209631 w 5525178"/>
              <a:gd name="connsiteY193" fmla="*/ 4746544 h 6479999"/>
              <a:gd name="connsiteX194" fmla="*/ 194103 w 5525178"/>
              <a:gd name="connsiteY194" fmla="*/ 4718741 h 6479999"/>
              <a:gd name="connsiteX195" fmla="*/ 147520 w 5525178"/>
              <a:gd name="connsiteY195" fmla="*/ 4695571 h 6479999"/>
              <a:gd name="connsiteX196" fmla="*/ 121122 w 5525178"/>
              <a:gd name="connsiteY196" fmla="*/ 4626062 h 6479999"/>
              <a:gd name="connsiteX197" fmla="*/ 214290 w 5525178"/>
              <a:gd name="connsiteY197" fmla="*/ 4541107 h 6479999"/>
              <a:gd name="connsiteX198" fmla="*/ 263979 w 5525178"/>
              <a:gd name="connsiteY198" fmla="*/ 4533384 h 6479999"/>
              <a:gd name="connsiteX199" fmla="*/ 273296 w 5525178"/>
              <a:gd name="connsiteY199" fmla="*/ 4504036 h 6479999"/>
              <a:gd name="connsiteX200" fmla="*/ 318327 w 5525178"/>
              <a:gd name="connsiteY200" fmla="*/ 4499402 h 6479999"/>
              <a:gd name="connsiteX201" fmla="*/ 333855 w 5525178"/>
              <a:gd name="connsiteY201" fmla="*/ 4514848 h 6479999"/>
              <a:gd name="connsiteX202" fmla="*/ 385097 w 5525178"/>
              <a:gd name="connsiteY202" fmla="*/ 4507125 h 6479999"/>
              <a:gd name="connsiteX203" fmla="*/ 551245 w 5525178"/>
              <a:gd name="connsiteY203" fmla="*/ 4502491 h 6479999"/>
              <a:gd name="connsiteX204" fmla="*/ 571432 w 5525178"/>
              <a:gd name="connsiteY204" fmla="*/ 4525661 h 6479999"/>
              <a:gd name="connsiteX205" fmla="*/ 590065 w 5525178"/>
              <a:gd name="connsiteY205" fmla="*/ 4519482 h 6479999"/>
              <a:gd name="connsiteX206" fmla="*/ 630438 w 5525178"/>
              <a:gd name="connsiteY206" fmla="*/ 4487044 h 6479999"/>
              <a:gd name="connsiteX207" fmla="*/ 669257 w 5525178"/>
              <a:gd name="connsiteY207" fmla="*/ 4488589 h 6479999"/>
              <a:gd name="connsiteX208" fmla="*/ 1173431 w 5525178"/>
              <a:gd name="connsiteY208" fmla="*/ 4373603 h 6479999"/>
              <a:gd name="connsiteX209" fmla="*/ 1179410 w 5525178"/>
              <a:gd name="connsiteY209" fmla="*/ 4400280 h 6479999"/>
              <a:gd name="connsiteX210" fmla="*/ 1213788 w 5525178"/>
              <a:gd name="connsiteY210" fmla="*/ 4412834 h 6479999"/>
              <a:gd name="connsiteX211" fmla="*/ 1213788 w 5525178"/>
              <a:gd name="connsiteY211" fmla="*/ 4436372 h 6479999"/>
              <a:gd name="connsiteX212" fmla="*/ 1158484 w 5525178"/>
              <a:gd name="connsiteY212" fmla="*/ 4439511 h 6479999"/>
              <a:gd name="connsiteX213" fmla="*/ 1139053 w 5525178"/>
              <a:gd name="connsiteY213" fmla="*/ 4389295 h 6479999"/>
              <a:gd name="connsiteX214" fmla="*/ 3824776 w 5525178"/>
              <a:gd name="connsiteY214" fmla="*/ 4320802 h 6479999"/>
              <a:gd name="connsiteX215" fmla="*/ 3824776 w 5525178"/>
              <a:gd name="connsiteY215" fmla="*/ 4321825 h 6479999"/>
              <a:gd name="connsiteX216" fmla="*/ 3845215 w 5525178"/>
              <a:gd name="connsiteY216" fmla="*/ 4344403 h 6479999"/>
              <a:gd name="connsiteX217" fmla="*/ 3824776 w 5525178"/>
              <a:gd name="connsiteY217" fmla="*/ 4237103 h 6479999"/>
              <a:gd name="connsiteX218" fmla="*/ 3824776 w 5525178"/>
              <a:gd name="connsiteY218" fmla="*/ 4240904 h 6479999"/>
              <a:gd name="connsiteX219" fmla="*/ 3824995 w 5525178"/>
              <a:gd name="connsiteY219" fmla="*/ 4237220 h 6479999"/>
              <a:gd name="connsiteX220" fmla="*/ 759745 w 5525178"/>
              <a:gd name="connsiteY220" fmla="*/ 4175882 h 6479999"/>
              <a:gd name="connsiteX221" fmla="*/ 798568 w 5525178"/>
              <a:gd name="connsiteY221" fmla="*/ 4189605 h 6479999"/>
              <a:gd name="connsiteX222" fmla="*/ 893297 w 5525178"/>
              <a:gd name="connsiteY222" fmla="*/ 4197228 h 6479999"/>
              <a:gd name="connsiteX223" fmla="*/ 916590 w 5525178"/>
              <a:gd name="connsiteY223" fmla="*/ 4212476 h 6479999"/>
              <a:gd name="connsiteX224" fmla="*/ 916590 w 5525178"/>
              <a:gd name="connsiteY224" fmla="*/ 4242972 h 6479999"/>
              <a:gd name="connsiteX225" fmla="*/ 942990 w 5525178"/>
              <a:gd name="connsiteY225" fmla="*/ 4242972 h 6479999"/>
              <a:gd name="connsiteX226" fmla="*/ 984919 w 5525178"/>
              <a:gd name="connsiteY226" fmla="*/ 4270417 h 6479999"/>
              <a:gd name="connsiteX227" fmla="*/ 994236 w 5525178"/>
              <a:gd name="connsiteY227" fmla="*/ 4308537 h 6479999"/>
              <a:gd name="connsiteX228" fmla="*/ 1074988 w 5525178"/>
              <a:gd name="connsiteY228" fmla="*/ 4308537 h 6479999"/>
              <a:gd name="connsiteX229" fmla="*/ 1079647 w 5525178"/>
              <a:gd name="connsiteY229" fmla="*/ 4339032 h 6479999"/>
              <a:gd name="connsiteX230" fmla="*/ 1110705 w 5525178"/>
              <a:gd name="connsiteY230" fmla="*/ 4364953 h 6479999"/>
              <a:gd name="connsiteX231" fmla="*/ 1093623 w 5525178"/>
              <a:gd name="connsiteY231" fmla="*/ 4369527 h 6479999"/>
              <a:gd name="connsiteX232" fmla="*/ 1093623 w 5525178"/>
              <a:gd name="connsiteY232" fmla="*/ 4389349 h 6479999"/>
              <a:gd name="connsiteX233" fmla="*/ 1064118 w 5525178"/>
              <a:gd name="connsiteY233" fmla="*/ 4418320 h 6479999"/>
              <a:gd name="connsiteX234" fmla="*/ 984919 w 5525178"/>
              <a:gd name="connsiteY234" fmla="*/ 4415270 h 6479999"/>
              <a:gd name="connsiteX235" fmla="*/ 978707 w 5525178"/>
              <a:gd name="connsiteY235" fmla="*/ 4442716 h 6479999"/>
              <a:gd name="connsiteX236" fmla="*/ 950755 w 5525178"/>
              <a:gd name="connsiteY236" fmla="*/ 4457964 h 6479999"/>
              <a:gd name="connsiteX237" fmla="*/ 922802 w 5525178"/>
              <a:gd name="connsiteY237" fmla="*/ 4422894 h 6479999"/>
              <a:gd name="connsiteX238" fmla="*/ 888638 w 5525178"/>
              <a:gd name="connsiteY238" fmla="*/ 4400023 h 6479999"/>
              <a:gd name="connsiteX239" fmla="*/ 823415 w 5525178"/>
              <a:gd name="connsiteY239" fmla="*/ 4396973 h 6479999"/>
              <a:gd name="connsiteX240" fmla="*/ 829627 w 5525178"/>
              <a:gd name="connsiteY240" fmla="*/ 4380201 h 6479999"/>
              <a:gd name="connsiteX241" fmla="*/ 803227 w 5525178"/>
              <a:gd name="connsiteY241" fmla="*/ 4354280 h 6479999"/>
              <a:gd name="connsiteX242" fmla="*/ 800121 w 5525178"/>
              <a:gd name="connsiteY242" fmla="*/ 4316160 h 6479999"/>
              <a:gd name="connsiteX243" fmla="*/ 776828 w 5525178"/>
              <a:gd name="connsiteY243" fmla="*/ 4311586 h 6479999"/>
              <a:gd name="connsiteX244" fmla="*/ 761298 w 5525178"/>
              <a:gd name="connsiteY244" fmla="*/ 4290239 h 6479999"/>
              <a:gd name="connsiteX245" fmla="*/ 612218 w 5525178"/>
              <a:gd name="connsiteY245" fmla="*/ 4288715 h 6479999"/>
              <a:gd name="connsiteX246" fmla="*/ 582713 w 5525178"/>
              <a:gd name="connsiteY246" fmla="*/ 4311586 h 6479999"/>
              <a:gd name="connsiteX247" fmla="*/ 557866 w 5525178"/>
              <a:gd name="connsiteY247" fmla="*/ 4296338 h 6479999"/>
              <a:gd name="connsiteX248" fmla="*/ 520596 w 5525178"/>
              <a:gd name="connsiteY248" fmla="*/ 4285665 h 6479999"/>
              <a:gd name="connsiteX249" fmla="*/ 512831 w 5525178"/>
              <a:gd name="connsiteY249" fmla="*/ 4252120 h 6479999"/>
              <a:gd name="connsiteX250" fmla="*/ 512831 w 5525178"/>
              <a:gd name="connsiteY250" fmla="*/ 4227724 h 6479999"/>
              <a:gd name="connsiteX251" fmla="*/ 543890 w 5525178"/>
              <a:gd name="connsiteY251" fmla="*/ 4214001 h 6479999"/>
              <a:gd name="connsiteX252" fmla="*/ 582713 w 5525178"/>
              <a:gd name="connsiteY252" fmla="*/ 4198753 h 6479999"/>
              <a:gd name="connsiteX253" fmla="*/ 627747 w 5525178"/>
              <a:gd name="connsiteY253" fmla="*/ 4178931 h 6479999"/>
              <a:gd name="connsiteX254" fmla="*/ 1409642 w 5525178"/>
              <a:gd name="connsiteY254" fmla="*/ 4146883 h 6479999"/>
              <a:gd name="connsiteX255" fmla="*/ 1443923 w 5525178"/>
              <a:gd name="connsiteY255" fmla="*/ 4158934 h 6479999"/>
              <a:gd name="connsiteX256" fmla="*/ 1476645 w 5525178"/>
              <a:gd name="connsiteY256" fmla="*/ 4164960 h 6479999"/>
              <a:gd name="connsiteX257" fmla="*/ 1475087 w 5525178"/>
              <a:gd name="connsiteY257" fmla="*/ 4184544 h 6479999"/>
              <a:gd name="connsiteX258" fmla="*/ 1437690 w 5525178"/>
              <a:gd name="connsiteY258" fmla="*/ 4199609 h 6479999"/>
              <a:gd name="connsiteX259" fmla="*/ 1428341 w 5525178"/>
              <a:gd name="connsiteY259" fmla="*/ 4187557 h 6479999"/>
              <a:gd name="connsiteX260" fmla="*/ 940621 w 5525178"/>
              <a:gd name="connsiteY260" fmla="*/ 4141610 h 6479999"/>
              <a:gd name="connsiteX261" fmla="*/ 966392 w 5525178"/>
              <a:gd name="connsiteY261" fmla="*/ 4144838 h 6479999"/>
              <a:gd name="connsiteX262" fmla="*/ 973550 w 5525178"/>
              <a:gd name="connsiteY262" fmla="*/ 4169048 h 6479999"/>
              <a:gd name="connsiteX263" fmla="*/ 992162 w 5525178"/>
              <a:gd name="connsiteY263" fmla="*/ 4198101 h 6479999"/>
              <a:gd name="connsiteX264" fmla="*/ 985004 w 5525178"/>
              <a:gd name="connsiteY264" fmla="*/ 4220698 h 6479999"/>
              <a:gd name="connsiteX265" fmla="*/ 973550 w 5525178"/>
              <a:gd name="connsiteY265" fmla="*/ 4201329 h 6479999"/>
              <a:gd name="connsiteX266" fmla="*/ 944916 w 5525178"/>
              <a:gd name="connsiteY266" fmla="*/ 4196487 h 6479999"/>
              <a:gd name="connsiteX267" fmla="*/ 2852736 w 5525178"/>
              <a:gd name="connsiteY267" fmla="*/ 4137462 h 6479999"/>
              <a:gd name="connsiteX268" fmla="*/ 2825390 w 5525178"/>
              <a:gd name="connsiteY268" fmla="*/ 4157033 h 6479999"/>
              <a:gd name="connsiteX269" fmla="*/ 2827149 w 5525178"/>
              <a:gd name="connsiteY269" fmla="*/ 4157153 h 6479999"/>
              <a:gd name="connsiteX270" fmla="*/ 2853659 w 5525178"/>
              <a:gd name="connsiteY270" fmla="*/ 4137462 h 6479999"/>
              <a:gd name="connsiteX271" fmla="*/ 3542159 w 5525178"/>
              <a:gd name="connsiteY271" fmla="*/ 4112653 h 6479999"/>
              <a:gd name="connsiteX272" fmla="*/ 3546622 w 5525178"/>
              <a:gd name="connsiteY272" fmla="*/ 4115600 h 6479999"/>
              <a:gd name="connsiteX273" fmla="*/ 3548248 w 5525178"/>
              <a:gd name="connsiteY273" fmla="*/ 4115014 h 6479999"/>
              <a:gd name="connsiteX274" fmla="*/ 2602800 w 5525178"/>
              <a:gd name="connsiteY274" fmla="*/ 4080188 h 6479999"/>
              <a:gd name="connsiteX275" fmla="*/ 2618769 w 5525178"/>
              <a:gd name="connsiteY275" fmla="*/ 4094105 h 6479999"/>
              <a:gd name="connsiteX276" fmla="*/ 2618709 w 5525178"/>
              <a:gd name="connsiteY276" fmla="*/ 4092921 h 6479999"/>
              <a:gd name="connsiteX277" fmla="*/ 3692755 w 5525178"/>
              <a:gd name="connsiteY277" fmla="*/ 4079098 h 6479999"/>
              <a:gd name="connsiteX278" fmla="*/ 3668981 w 5525178"/>
              <a:gd name="connsiteY278" fmla="*/ 4096114 h 6479999"/>
              <a:gd name="connsiteX279" fmla="*/ 3669416 w 5525178"/>
              <a:gd name="connsiteY279" fmla="*/ 4096692 h 6479999"/>
              <a:gd name="connsiteX280" fmla="*/ 3693418 w 5525178"/>
              <a:gd name="connsiteY280" fmla="*/ 4079724 h 6479999"/>
              <a:gd name="connsiteX281" fmla="*/ 2578413 w 5525178"/>
              <a:gd name="connsiteY281" fmla="*/ 4060668 h 6479999"/>
              <a:gd name="connsiteX282" fmla="*/ 2567212 w 5525178"/>
              <a:gd name="connsiteY282" fmla="*/ 4064529 h 6479999"/>
              <a:gd name="connsiteX283" fmla="*/ 2580113 w 5525178"/>
              <a:gd name="connsiteY283" fmla="*/ 4062029 h 6479999"/>
              <a:gd name="connsiteX284" fmla="*/ 2484314 w 5525178"/>
              <a:gd name="connsiteY284" fmla="*/ 4038488 h 6479999"/>
              <a:gd name="connsiteX285" fmla="*/ 2510146 w 5525178"/>
              <a:gd name="connsiteY285" fmla="*/ 4075586 h 6479999"/>
              <a:gd name="connsiteX286" fmla="*/ 2523726 w 5525178"/>
              <a:gd name="connsiteY286" fmla="*/ 4072955 h 6479999"/>
              <a:gd name="connsiteX287" fmla="*/ 2511769 w 5525178"/>
              <a:gd name="connsiteY287" fmla="*/ 4072955 h 6479999"/>
              <a:gd name="connsiteX288" fmla="*/ 2490071 w 5525178"/>
              <a:gd name="connsiteY288" fmla="*/ 4042238 h 6479999"/>
              <a:gd name="connsiteX289" fmla="*/ 1618139 w 5525178"/>
              <a:gd name="connsiteY289" fmla="*/ 3949161 h 6479999"/>
              <a:gd name="connsiteX290" fmla="*/ 1638261 w 5525178"/>
              <a:gd name="connsiteY290" fmla="*/ 3973593 h 6479999"/>
              <a:gd name="connsiteX291" fmla="*/ 1765185 w 5525178"/>
              <a:gd name="connsiteY291" fmla="*/ 3969012 h 6479999"/>
              <a:gd name="connsiteX292" fmla="*/ 1830194 w 5525178"/>
              <a:gd name="connsiteY292" fmla="*/ 4014823 h 6479999"/>
              <a:gd name="connsiteX293" fmla="*/ 1850316 w 5525178"/>
              <a:gd name="connsiteY293" fmla="*/ 4091175 h 6479999"/>
              <a:gd name="connsiteX294" fmla="*/ 1839481 w 5525178"/>
              <a:gd name="connsiteY294" fmla="*/ 4162945 h 6479999"/>
              <a:gd name="connsiteX295" fmla="*/ 1796142 w 5525178"/>
              <a:gd name="connsiteY295" fmla="*/ 4185851 h 6479999"/>
              <a:gd name="connsiteX296" fmla="*/ 1785307 w 5525178"/>
              <a:gd name="connsiteY296" fmla="*/ 4205702 h 6479999"/>
              <a:gd name="connsiteX297" fmla="*/ 1749706 w 5525178"/>
              <a:gd name="connsiteY297" fmla="*/ 4213337 h 6479999"/>
              <a:gd name="connsiteX298" fmla="*/ 1718749 w 5525178"/>
              <a:gd name="connsiteY298" fmla="*/ 4228608 h 6479999"/>
              <a:gd name="connsiteX299" fmla="*/ 1672314 w 5525178"/>
              <a:gd name="connsiteY299" fmla="*/ 4201121 h 6479999"/>
              <a:gd name="connsiteX300" fmla="*/ 1571704 w 5525178"/>
              <a:gd name="connsiteY300" fmla="*/ 4201121 h 6479999"/>
              <a:gd name="connsiteX301" fmla="*/ 1514434 w 5525178"/>
              <a:gd name="connsiteY301" fmla="*/ 4155310 h 6479999"/>
              <a:gd name="connsiteX302" fmla="*/ 1497407 w 5525178"/>
              <a:gd name="connsiteY302" fmla="*/ 4124770 h 6479999"/>
              <a:gd name="connsiteX303" fmla="*/ 1463355 w 5525178"/>
              <a:gd name="connsiteY303" fmla="*/ 4118661 h 6479999"/>
              <a:gd name="connsiteX304" fmla="*/ 1398345 w 5525178"/>
              <a:gd name="connsiteY304" fmla="*/ 4075904 h 6479999"/>
              <a:gd name="connsiteX305" fmla="*/ 1370484 w 5525178"/>
              <a:gd name="connsiteY305" fmla="*/ 4075904 h 6479999"/>
              <a:gd name="connsiteX306" fmla="*/ 1358101 w 5525178"/>
              <a:gd name="connsiteY306" fmla="*/ 4034675 h 6479999"/>
              <a:gd name="connsiteX307" fmla="*/ 1475738 w 5525178"/>
              <a:gd name="connsiteY307" fmla="*/ 3956796 h 6479999"/>
              <a:gd name="connsiteX308" fmla="*/ 984769 w 5525178"/>
              <a:gd name="connsiteY308" fmla="*/ 3943889 h 6479999"/>
              <a:gd name="connsiteX309" fmla="*/ 989415 w 5525178"/>
              <a:gd name="connsiteY309" fmla="*/ 3982249 h 6479999"/>
              <a:gd name="connsiteX310" fmla="*/ 1071489 w 5525178"/>
              <a:gd name="connsiteY310" fmla="*/ 3997593 h 6479999"/>
              <a:gd name="connsiteX311" fmla="*/ 1105557 w 5525178"/>
              <a:gd name="connsiteY311" fmla="*/ 4052831 h 6479999"/>
              <a:gd name="connsiteX312" fmla="*/ 1159757 w 5525178"/>
              <a:gd name="connsiteY312" fmla="*/ 4043625 h 6479999"/>
              <a:gd name="connsiteX313" fmla="*/ 1198471 w 5525178"/>
              <a:gd name="connsiteY313" fmla="*/ 4081985 h 6479999"/>
              <a:gd name="connsiteX314" fmla="*/ 1248025 w 5525178"/>
              <a:gd name="connsiteY314" fmla="*/ 4098863 h 6479999"/>
              <a:gd name="connsiteX315" fmla="*/ 1330099 w 5525178"/>
              <a:gd name="connsiteY315" fmla="*/ 4166377 h 6479999"/>
              <a:gd name="connsiteX316" fmla="*/ 1357973 w 5525178"/>
              <a:gd name="connsiteY316" fmla="*/ 4178652 h 6479999"/>
              <a:gd name="connsiteX317" fmla="*/ 1373459 w 5525178"/>
              <a:gd name="connsiteY317" fmla="*/ 4201668 h 6479999"/>
              <a:gd name="connsiteX318" fmla="*/ 1443144 w 5525178"/>
              <a:gd name="connsiteY318" fmla="*/ 4247700 h 6479999"/>
              <a:gd name="connsiteX319" fmla="*/ 1441596 w 5525178"/>
              <a:gd name="connsiteY319" fmla="*/ 4298336 h 6479999"/>
              <a:gd name="connsiteX320" fmla="*/ 1415270 w 5525178"/>
              <a:gd name="connsiteY320" fmla="*/ 4309077 h 6479999"/>
              <a:gd name="connsiteX321" fmla="*/ 1388944 w 5525178"/>
              <a:gd name="connsiteY321" fmla="*/ 4336696 h 6479999"/>
              <a:gd name="connsiteX322" fmla="*/ 1364167 w 5525178"/>
              <a:gd name="connsiteY322" fmla="*/ 4327489 h 6479999"/>
              <a:gd name="connsiteX323" fmla="*/ 1314613 w 5525178"/>
              <a:gd name="connsiteY323" fmla="*/ 4316749 h 6479999"/>
              <a:gd name="connsiteX324" fmla="*/ 1241831 w 5525178"/>
              <a:gd name="connsiteY324" fmla="*/ 4258441 h 6479999"/>
              <a:gd name="connsiteX325" fmla="*/ 1178340 w 5525178"/>
              <a:gd name="connsiteY325" fmla="*/ 4220081 h 6479999"/>
              <a:gd name="connsiteX326" fmla="*/ 1128786 w 5525178"/>
              <a:gd name="connsiteY326" fmla="*/ 4224684 h 6479999"/>
              <a:gd name="connsiteX327" fmla="*/ 1097814 w 5525178"/>
              <a:gd name="connsiteY327" fmla="*/ 4206272 h 6479999"/>
              <a:gd name="connsiteX328" fmla="*/ 1046712 w 5525178"/>
              <a:gd name="connsiteY328" fmla="*/ 4204737 h 6479999"/>
              <a:gd name="connsiteX329" fmla="*/ 1038969 w 5525178"/>
              <a:gd name="connsiteY329" fmla="*/ 4175584 h 6479999"/>
              <a:gd name="connsiteX330" fmla="*/ 1023483 w 5525178"/>
              <a:gd name="connsiteY330" fmla="*/ 4166377 h 6479999"/>
              <a:gd name="connsiteX331" fmla="*/ 1020386 w 5525178"/>
              <a:gd name="connsiteY331" fmla="*/ 4151033 h 6479999"/>
              <a:gd name="connsiteX332" fmla="*/ 1000255 w 5525178"/>
              <a:gd name="connsiteY332" fmla="*/ 4128017 h 6479999"/>
              <a:gd name="connsiteX333" fmla="*/ 997158 w 5525178"/>
              <a:gd name="connsiteY333" fmla="*/ 4086588 h 6479999"/>
              <a:gd name="connsiteX334" fmla="*/ 955346 w 5525178"/>
              <a:gd name="connsiteY334" fmla="*/ 4040556 h 6479999"/>
              <a:gd name="connsiteX335" fmla="*/ 970832 w 5525178"/>
              <a:gd name="connsiteY335" fmla="*/ 4014471 h 6479999"/>
              <a:gd name="connsiteX336" fmla="*/ 877918 w 5525178"/>
              <a:gd name="connsiteY336" fmla="*/ 4009868 h 6479999"/>
              <a:gd name="connsiteX337" fmla="*/ 862433 w 5525178"/>
              <a:gd name="connsiteY337" fmla="*/ 4040556 h 6479999"/>
              <a:gd name="connsiteX338" fmla="*/ 760227 w 5525178"/>
              <a:gd name="connsiteY338" fmla="*/ 4032884 h 6479999"/>
              <a:gd name="connsiteX339" fmla="*/ 760227 w 5525178"/>
              <a:gd name="connsiteY339" fmla="*/ 4005265 h 6479999"/>
              <a:gd name="connsiteX340" fmla="*/ 803587 w 5525178"/>
              <a:gd name="connsiteY340" fmla="*/ 3983783 h 6479999"/>
              <a:gd name="connsiteX341" fmla="*/ 842301 w 5525178"/>
              <a:gd name="connsiteY341" fmla="*/ 3948492 h 6479999"/>
              <a:gd name="connsiteX342" fmla="*/ 3258797 w 5525178"/>
              <a:gd name="connsiteY342" fmla="*/ 3939334 h 6479999"/>
              <a:gd name="connsiteX343" fmla="*/ 3216951 w 5525178"/>
              <a:gd name="connsiteY343" fmla="*/ 3945478 h 6479999"/>
              <a:gd name="connsiteX344" fmla="*/ 3213788 w 5525178"/>
              <a:gd name="connsiteY344" fmla="*/ 3948797 h 6479999"/>
              <a:gd name="connsiteX345" fmla="*/ 3258806 w 5525178"/>
              <a:gd name="connsiteY345" fmla="*/ 3939340 h 6479999"/>
              <a:gd name="connsiteX346" fmla="*/ 3123960 w 5525178"/>
              <a:gd name="connsiteY346" fmla="*/ 3939334 h 6479999"/>
              <a:gd name="connsiteX347" fmla="*/ 3123684 w 5525178"/>
              <a:gd name="connsiteY347" fmla="*/ 3939553 h 6479999"/>
              <a:gd name="connsiteX348" fmla="*/ 3162799 w 5525178"/>
              <a:gd name="connsiteY348" fmla="*/ 3952467 h 6479999"/>
              <a:gd name="connsiteX349" fmla="*/ 3178694 w 5525178"/>
              <a:gd name="connsiteY349" fmla="*/ 3960338 h 6479999"/>
              <a:gd name="connsiteX350" fmla="*/ 3172005 w 5525178"/>
              <a:gd name="connsiteY350" fmla="*/ 3953157 h 6479999"/>
              <a:gd name="connsiteX351" fmla="*/ 2436001 w 5525178"/>
              <a:gd name="connsiteY351" fmla="*/ 3921192 h 6479999"/>
              <a:gd name="connsiteX352" fmla="*/ 2429344 w 5525178"/>
              <a:gd name="connsiteY352" fmla="*/ 3922599 h 6479999"/>
              <a:gd name="connsiteX353" fmla="*/ 2430846 w 5525178"/>
              <a:gd name="connsiteY353" fmla="*/ 3958614 h 6479999"/>
              <a:gd name="connsiteX354" fmla="*/ 2430896 w 5525178"/>
              <a:gd name="connsiteY354" fmla="*/ 3958623 h 6479999"/>
              <a:gd name="connsiteX355" fmla="*/ 2434004 w 5525178"/>
              <a:gd name="connsiteY355" fmla="*/ 4006331 h 6479999"/>
              <a:gd name="connsiteX356" fmla="*/ 2439783 w 5525178"/>
              <a:gd name="connsiteY356" fmla="*/ 4009489 h 6479999"/>
              <a:gd name="connsiteX357" fmla="*/ 2435827 w 5525178"/>
              <a:gd name="connsiteY357" fmla="*/ 4006913 h 6479999"/>
              <a:gd name="connsiteX358" fmla="*/ 2432727 w 5525178"/>
              <a:gd name="connsiteY358" fmla="*/ 3922440 h 6479999"/>
              <a:gd name="connsiteX359" fmla="*/ 2068850 w 5525178"/>
              <a:gd name="connsiteY359" fmla="*/ 3901708 h 6479999"/>
              <a:gd name="connsiteX360" fmla="*/ 2110598 w 5525178"/>
              <a:gd name="connsiteY360" fmla="*/ 3937078 h 6479999"/>
              <a:gd name="connsiteX361" fmla="*/ 2127607 w 5525178"/>
              <a:gd name="connsiteY361" fmla="*/ 3921700 h 6479999"/>
              <a:gd name="connsiteX362" fmla="*/ 2173993 w 5525178"/>
              <a:gd name="connsiteY362" fmla="*/ 3943229 h 6479999"/>
              <a:gd name="connsiteX363" fmla="*/ 2223473 w 5525178"/>
              <a:gd name="connsiteY363" fmla="*/ 3958608 h 6479999"/>
              <a:gd name="connsiteX364" fmla="*/ 2226565 w 5525178"/>
              <a:gd name="connsiteY364" fmla="*/ 3986289 h 6479999"/>
              <a:gd name="connsiteX365" fmla="*/ 2204918 w 5525178"/>
              <a:gd name="connsiteY365" fmla="*/ 3989364 h 6479999"/>
              <a:gd name="connsiteX366" fmla="*/ 2169355 w 5525178"/>
              <a:gd name="connsiteY366" fmla="*/ 4006280 h 6479999"/>
              <a:gd name="connsiteX367" fmla="*/ 2143069 w 5525178"/>
              <a:gd name="connsiteY367" fmla="*/ 4012432 h 6479999"/>
              <a:gd name="connsiteX368" fmla="*/ 2104413 w 5525178"/>
              <a:gd name="connsiteY368" fmla="*/ 4029348 h 6479999"/>
              <a:gd name="connsiteX369" fmla="*/ 2073489 w 5525178"/>
              <a:gd name="connsiteY369" fmla="*/ 4029348 h 6479999"/>
              <a:gd name="connsiteX370" fmla="*/ 2058026 w 5525178"/>
              <a:gd name="connsiteY370" fmla="*/ 4075483 h 6479999"/>
              <a:gd name="connsiteX371" fmla="*/ 2034833 w 5525178"/>
              <a:gd name="connsiteY371" fmla="*/ 4089323 h 6479999"/>
              <a:gd name="connsiteX372" fmla="*/ 2007001 w 5525178"/>
              <a:gd name="connsiteY372" fmla="*/ 4136996 h 6479999"/>
              <a:gd name="connsiteX373" fmla="*/ 1983807 w 5525178"/>
              <a:gd name="connsiteY373" fmla="*/ 4143148 h 6479999"/>
              <a:gd name="connsiteX374" fmla="*/ 1948244 w 5525178"/>
              <a:gd name="connsiteY374" fmla="*/ 4183131 h 6479999"/>
              <a:gd name="connsiteX375" fmla="*/ 1937420 w 5525178"/>
              <a:gd name="connsiteY375" fmla="*/ 4127769 h 6479999"/>
              <a:gd name="connsiteX376" fmla="*/ 1914227 w 5525178"/>
              <a:gd name="connsiteY376" fmla="*/ 4140072 h 6479999"/>
              <a:gd name="connsiteX377" fmla="*/ 1909588 w 5525178"/>
              <a:gd name="connsiteY377" fmla="*/ 4155450 h 6479999"/>
              <a:gd name="connsiteX378" fmla="*/ 1870933 w 5525178"/>
              <a:gd name="connsiteY378" fmla="*/ 4196972 h 6479999"/>
              <a:gd name="connsiteX379" fmla="*/ 1855470 w 5525178"/>
              <a:gd name="connsiteY379" fmla="*/ 4181593 h 6479999"/>
              <a:gd name="connsiteX380" fmla="*/ 1886395 w 5525178"/>
              <a:gd name="connsiteY380" fmla="*/ 4160064 h 6479999"/>
              <a:gd name="connsiteX381" fmla="*/ 1911134 w 5525178"/>
              <a:gd name="connsiteY381" fmla="*/ 4112391 h 6479999"/>
              <a:gd name="connsiteX382" fmla="*/ 1891034 w 5525178"/>
              <a:gd name="connsiteY382" fmla="*/ 4083172 h 6479999"/>
              <a:gd name="connsiteX383" fmla="*/ 1878664 w 5525178"/>
              <a:gd name="connsiteY383" fmla="*/ 3983213 h 6479999"/>
              <a:gd name="connsiteX384" fmla="*/ 1895672 w 5525178"/>
              <a:gd name="connsiteY384" fmla="*/ 3944767 h 6479999"/>
              <a:gd name="connsiteX385" fmla="*/ 1949790 w 5525178"/>
              <a:gd name="connsiteY385" fmla="*/ 3917086 h 6479999"/>
              <a:gd name="connsiteX386" fmla="*/ 2033287 w 5525178"/>
              <a:gd name="connsiteY386" fmla="*/ 3909397 h 6479999"/>
              <a:gd name="connsiteX387" fmla="*/ 2547866 w 5525178"/>
              <a:gd name="connsiteY387" fmla="*/ 3872846 h 6479999"/>
              <a:gd name="connsiteX388" fmla="*/ 2520815 w 5525178"/>
              <a:gd name="connsiteY388" fmla="*/ 3896138 h 6479999"/>
              <a:gd name="connsiteX389" fmla="*/ 2525718 w 5525178"/>
              <a:gd name="connsiteY389" fmla="*/ 3894794 h 6479999"/>
              <a:gd name="connsiteX390" fmla="*/ 1688157 w 5525178"/>
              <a:gd name="connsiteY390" fmla="*/ 3751439 h 6479999"/>
              <a:gd name="connsiteX391" fmla="*/ 1708234 w 5525178"/>
              <a:gd name="connsiteY391" fmla="*/ 3751439 h 6479999"/>
              <a:gd name="connsiteX392" fmla="*/ 1773097 w 5525178"/>
              <a:gd name="connsiteY392" fmla="*/ 3812334 h 6479999"/>
              <a:gd name="connsiteX393" fmla="*/ 1783908 w 5525178"/>
              <a:gd name="connsiteY393" fmla="*/ 3833647 h 6479999"/>
              <a:gd name="connsiteX394" fmla="*/ 1827150 w 5525178"/>
              <a:gd name="connsiteY394" fmla="*/ 3880840 h 6479999"/>
              <a:gd name="connsiteX395" fmla="*/ 1845682 w 5525178"/>
              <a:gd name="connsiteY395" fmla="*/ 3906720 h 6479999"/>
              <a:gd name="connsiteX396" fmla="*/ 1850315 w 5525178"/>
              <a:gd name="connsiteY396" fmla="*/ 3967615 h 6479999"/>
              <a:gd name="connsiteX397" fmla="*/ 1799351 w 5525178"/>
              <a:gd name="connsiteY397" fmla="*/ 3937167 h 6479999"/>
              <a:gd name="connsiteX398" fmla="*/ 1661903 w 5525178"/>
              <a:gd name="connsiteY398" fmla="*/ 3932600 h 6479999"/>
              <a:gd name="connsiteX399" fmla="*/ 1600129 w 5525178"/>
              <a:gd name="connsiteY399" fmla="*/ 3903675 h 6479999"/>
              <a:gd name="connsiteX400" fmla="*/ 1525999 w 5525178"/>
              <a:gd name="connsiteY400" fmla="*/ 3909765 h 6479999"/>
              <a:gd name="connsiteX401" fmla="*/ 1495112 w 5525178"/>
              <a:gd name="connsiteY401" fmla="*/ 3886929 h 6479999"/>
              <a:gd name="connsiteX402" fmla="*/ 1490479 w 5525178"/>
              <a:gd name="connsiteY402" fmla="*/ 3858005 h 6479999"/>
              <a:gd name="connsiteX403" fmla="*/ 1422527 w 5525178"/>
              <a:gd name="connsiteY403" fmla="*/ 3856482 h 6479999"/>
              <a:gd name="connsiteX404" fmla="*/ 1433338 w 5525178"/>
              <a:gd name="connsiteY404" fmla="*/ 3842781 h 6479999"/>
              <a:gd name="connsiteX405" fmla="*/ 1445693 w 5525178"/>
              <a:gd name="connsiteY405" fmla="*/ 3830602 h 6479999"/>
              <a:gd name="connsiteX406" fmla="*/ 1464225 w 5525178"/>
              <a:gd name="connsiteY406" fmla="*/ 3833647 h 6479999"/>
              <a:gd name="connsiteX407" fmla="*/ 1479669 w 5525178"/>
              <a:gd name="connsiteY407" fmla="*/ 3818423 h 6479999"/>
              <a:gd name="connsiteX408" fmla="*/ 1549165 w 5525178"/>
              <a:gd name="connsiteY408" fmla="*/ 3822990 h 6479999"/>
              <a:gd name="connsiteX409" fmla="*/ 1576963 w 5525178"/>
              <a:gd name="connsiteY409" fmla="*/ 3792543 h 6479999"/>
              <a:gd name="connsiteX410" fmla="*/ 1637193 w 5525178"/>
              <a:gd name="connsiteY410" fmla="*/ 3784931 h 6479999"/>
              <a:gd name="connsiteX411" fmla="*/ 1649548 w 5525178"/>
              <a:gd name="connsiteY411" fmla="*/ 3774274 h 6479999"/>
              <a:gd name="connsiteX412" fmla="*/ 1680436 w 5525178"/>
              <a:gd name="connsiteY412" fmla="*/ 3765140 h 6479999"/>
              <a:gd name="connsiteX413" fmla="*/ 2647644 w 5525178"/>
              <a:gd name="connsiteY413" fmla="*/ 3707752 h 6479999"/>
              <a:gd name="connsiteX414" fmla="*/ 2596520 w 5525178"/>
              <a:gd name="connsiteY414" fmla="*/ 3780358 h 6479999"/>
              <a:gd name="connsiteX415" fmla="*/ 2579492 w 5525178"/>
              <a:gd name="connsiteY415" fmla="*/ 3802003 h 6479999"/>
              <a:gd name="connsiteX416" fmla="*/ 2584136 w 5525178"/>
              <a:gd name="connsiteY416" fmla="*/ 3853024 h 6479999"/>
              <a:gd name="connsiteX417" fmla="*/ 2571928 w 5525178"/>
              <a:gd name="connsiteY417" fmla="*/ 3858800 h 6479999"/>
              <a:gd name="connsiteX418" fmla="*/ 2587712 w 5525178"/>
              <a:gd name="connsiteY418" fmla="*/ 3853326 h 6479999"/>
              <a:gd name="connsiteX419" fmla="*/ 2583062 w 5525178"/>
              <a:gd name="connsiteY419" fmla="*/ 3799570 h 6479999"/>
              <a:gd name="connsiteX420" fmla="*/ 2635757 w 5525178"/>
              <a:gd name="connsiteY420" fmla="*/ 3727384 h 6479999"/>
              <a:gd name="connsiteX421" fmla="*/ 2228720 w 5525178"/>
              <a:gd name="connsiteY421" fmla="*/ 3673507 h 6479999"/>
              <a:gd name="connsiteX422" fmla="*/ 2218363 w 5525178"/>
              <a:gd name="connsiteY422" fmla="*/ 3673757 h 6479999"/>
              <a:gd name="connsiteX423" fmla="*/ 2215463 w 5525178"/>
              <a:gd name="connsiteY423" fmla="*/ 3690927 h 6479999"/>
              <a:gd name="connsiteX424" fmla="*/ 2226565 w 5525178"/>
              <a:gd name="connsiteY424" fmla="*/ 3673677 h 6479999"/>
              <a:gd name="connsiteX425" fmla="*/ 2303866 w 5525178"/>
              <a:gd name="connsiteY425" fmla="*/ 3635198 h 6479999"/>
              <a:gd name="connsiteX426" fmla="*/ 2297597 w 5525178"/>
              <a:gd name="connsiteY426" fmla="*/ 3636966 h 6479999"/>
              <a:gd name="connsiteX427" fmla="*/ 2283395 w 5525178"/>
              <a:gd name="connsiteY427" fmla="*/ 3669196 h 6479999"/>
              <a:gd name="connsiteX428" fmla="*/ 2285386 w 5525178"/>
              <a:gd name="connsiteY428" fmla="*/ 3669039 h 6479999"/>
              <a:gd name="connsiteX429" fmla="*/ 2791548 w 5525178"/>
              <a:gd name="connsiteY429" fmla="*/ 3626235 h 6479999"/>
              <a:gd name="connsiteX430" fmla="*/ 2801712 w 5525178"/>
              <a:gd name="connsiteY430" fmla="*/ 3628982 h 6479999"/>
              <a:gd name="connsiteX431" fmla="*/ 2794752 w 5525178"/>
              <a:gd name="connsiteY431" fmla="*/ 3626235 h 6479999"/>
              <a:gd name="connsiteX432" fmla="*/ 2940791 w 5525178"/>
              <a:gd name="connsiteY432" fmla="*/ 3613971 h 6479999"/>
              <a:gd name="connsiteX433" fmla="*/ 2874881 w 5525178"/>
              <a:gd name="connsiteY433" fmla="*/ 3648757 h 6479999"/>
              <a:gd name="connsiteX434" fmla="*/ 2875984 w 5525178"/>
              <a:gd name="connsiteY434" fmla="*/ 3649055 h 6479999"/>
              <a:gd name="connsiteX435" fmla="*/ 2942628 w 5525178"/>
              <a:gd name="connsiteY435" fmla="*/ 3615266 h 6479999"/>
              <a:gd name="connsiteX436" fmla="*/ 2949188 w 5525178"/>
              <a:gd name="connsiteY436" fmla="*/ 3615686 h 6479999"/>
              <a:gd name="connsiteX437" fmla="*/ 1016271 w 5525178"/>
              <a:gd name="connsiteY437" fmla="*/ 3606443 h 6479999"/>
              <a:gd name="connsiteX438" fmla="*/ 1031882 w 5525178"/>
              <a:gd name="connsiteY438" fmla="*/ 3665416 h 6479999"/>
              <a:gd name="connsiteX439" fmla="*/ 1052176 w 5525178"/>
              <a:gd name="connsiteY439" fmla="*/ 3680935 h 6479999"/>
              <a:gd name="connsiteX440" fmla="*/ 1067787 w 5525178"/>
              <a:gd name="connsiteY440" fmla="*/ 3657657 h 6479999"/>
              <a:gd name="connsiteX441" fmla="*/ 1075592 w 5525178"/>
              <a:gd name="connsiteY441" fmla="*/ 3671624 h 6479999"/>
              <a:gd name="connsiteX442" fmla="*/ 1102131 w 5525178"/>
              <a:gd name="connsiteY442" fmla="*/ 3679384 h 6479999"/>
              <a:gd name="connsiteX443" fmla="*/ 1102131 w 5525178"/>
              <a:gd name="connsiteY443" fmla="*/ 3718182 h 6479999"/>
              <a:gd name="connsiteX444" fmla="*/ 1127108 w 5525178"/>
              <a:gd name="connsiteY444" fmla="*/ 3743013 h 6479999"/>
              <a:gd name="connsiteX445" fmla="*/ 1184869 w 5525178"/>
              <a:gd name="connsiteY445" fmla="*/ 3743013 h 6479999"/>
              <a:gd name="connsiteX446" fmla="*/ 1200480 w 5525178"/>
              <a:gd name="connsiteY446" fmla="*/ 3766291 h 6479999"/>
              <a:gd name="connsiteX447" fmla="*/ 1239507 w 5525178"/>
              <a:gd name="connsiteY447" fmla="*/ 3781811 h 6479999"/>
              <a:gd name="connsiteX448" fmla="*/ 1306634 w 5525178"/>
              <a:gd name="connsiteY448" fmla="*/ 3831472 h 6479999"/>
              <a:gd name="connsiteX449" fmla="*/ 1306634 w 5525178"/>
              <a:gd name="connsiteY449" fmla="*/ 3846992 h 6479999"/>
              <a:gd name="connsiteX450" fmla="*/ 1344100 w 5525178"/>
              <a:gd name="connsiteY450" fmla="*/ 3854751 h 6479999"/>
              <a:gd name="connsiteX451" fmla="*/ 1359711 w 5525178"/>
              <a:gd name="connsiteY451" fmla="*/ 3870271 h 6479999"/>
              <a:gd name="connsiteX452" fmla="*/ 1400300 w 5525178"/>
              <a:gd name="connsiteY452" fmla="*/ 3888894 h 6479999"/>
              <a:gd name="connsiteX453" fmla="*/ 1461182 w 5525178"/>
              <a:gd name="connsiteY453" fmla="*/ 3893550 h 6479999"/>
              <a:gd name="connsiteX454" fmla="*/ 1453377 w 5525178"/>
              <a:gd name="connsiteY454" fmla="*/ 3916829 h 6479999"/>
              <a:gd name="connsiteX455" fmla="*/ 1445571 w 5525178"/>
              <a:gd name="connsiteY455" fmla="*/ 3940107 h 6479999"/>
              <a:gd name="connsiteX456" fmla="*/ 1419033 w 5525178"/>
              <a:gd name="connsiteY456" fmla="*/ 3944763 h 6479999"/>
              <a:gd name="connsiteX457" fmla="*/ 1383128 w 5525178"/>
              <a:gd name="connsiteY457" fmla="*/ 3975802 h 6479999"/>
              <a:gd name="connsiteX458" fmla="*/ 1348784 w 5525178"/>
              <a:gd name="connsiteY458" fmla="*/ 3986665 h 6479999"/>
              <a:gd name="connsiteX459" fmla="*/ 1337856 w 5525178"/>
              <a:gd name="connsiteY459" fmla="*/ 4002184 h 6479999"/>
              <a:gd name="connsiteX460" fmla="*/ 1317562 w 5525178"/>
              <a:gd name="connsiteY460" fmla="*/ 4017704 h 6479999"/>
              <a:gd name="connsiteX461" fmla="*/ 1281657 w 5525178"/>
              <a:gd name="connsiteY461" fmla="*/ 3991321 h 6479999"/>
              <a:gd name="connsiteX462" fmla="*/ 1250435 w 5525178"/>
              <a:gd name="connsiteY462" fmla="*/ 3991321 h 6479999"/>
              <a:gd name="connsiteX463" fmla="*/ 1228579 w 5525178"/>
              <a:gd name="connsiteY463" fmla="*/ 3966490 h 6479999"/>
              <a:gd name="connsiteX464" fmla="*/ 1192674 w 5525178"/>
              <a:gd name="connsiteY464" fmla="*/ 3968042 h 6479999"/>
              <a:gd name="connsiteX465" fmla="*/ 1161452 w 5525178"/>
              <a:gd name="connsiteY465" fmla="*/ 3952523 h 6479999"/>
              <a:gd name="connsiteX466" fmla="*/ 1122425 w 5525178"/>
              <a:gd name="connsiteY466" fmla="*/ 3950971 h 6479999"/>
              <a:gd name="connsiteX467" fmla="*/ 1083398 w 5525178"/>
              <a:gd name="connsiteY467" fmla="*/ 3909069 h 6479999"/>
              <a:gd name="connsiteX468" fmla="*/ 1067787 w 5525178"/>
              <a:gd name="connsiteY468" fmla="*/ 3909069 h 6479999"/>
              <a:gd name="connsiteX469" fmla="*/ 1056859 w 5525178"/>
              <a:gd name="connsiteY469" fmla="*/ 3890446 h 6479999"/>
              <a:gd name="connsiteX470" fmla="*/ 1033443 w 5525178"/>
              <a:gd name="connsiteY470" fmla="*/ 3857855 h 6479999"/>
              <a:gd name="connsiteX471" fmla="*/ 1031882 w 5525178"/>
              <a:gd name="connsiteY471" fmla="*/ 3780259 h 6479999"/>
              <a:gd name="connsiteX472" fmla="*/ 997538 w 5525178"/>
              <a:gd name="connsiteY472" fmla="*/ 3741461 h 6479999"/>
              <a:gd name="connsiteX473" fmla="*/ 989732 w 5525178"/>
              <a:gd name="connsiteY473" fmla="*/ 3691799 h 6479999"/>
              <a:gd name="connsiteX474" fmla="*/ 974121 w 5525178"/>
              <a:gd name="connsiteY474" fmla="*/ 3680935 h 6479999"/>
              <a:gd name="connsiteX475" fmla="*/ 978805 w 5525178"/>
              <a:gd name="connsiteY475" fmla="*/ 3611099 h 6479999"/>
              <a:gd name="connsiteX476" fmla="*/ 2745036 w 5525178"/>
              <a:gd name="connsiteY476" fmla="*/ 3595576 h 6479999"/>
              <a:gd name="connsiteX477" fmla="*/ 2692214 w 5525178"/>
              <a:gd name="connsiteY477" fmla="*/ 3635433 h 6479999"/>
              <a:gd name="connsiteX478" fmla="*/ 2665888 w 5525178"/>
              <a:gd name="connsiteY478" fmla="*/ 3633071 h 6479999"/>
              <a:gd name="connsiteX479" fmla="*/ 2695142 w 5525178"/>
              <a:gd name="connsiteY479" fmla="*/ 3639565 h 6479999"/>
              <a:gd name="connsiteX480" fmla="*/ 2703951 w 5525178"/>
              <a:gd name="connsiteY480" fmla="*/ 3629089 h 6479999"/>
              <a:gd name="connsiteX481" fmla="*/ 2745214 w 5525178"/>
              <a:gd name="connsiteY481" fmla="*/ 3595771 h 6479999"/>
              <a:gd name="connsiteX482" fmla="*/ 3056604 w 5525178"/>
              <a:gd name="connsiteY482" fmla="*/ 3582071 h 6479999"/>
              <a:gd name="connsiteX483" fmla="*/ 3066616 w 5525178"/>
              <a:gd name="connsiteY483" fmla="*/ 3595300 h 6479999"/>
              <a:gd name="connsiteX484" fmla="*/ 3120860 w 5525178"/>
              <a:gd name="connsiteY484" fmla="*/ 3601443 h 6479999"/>
              <a:gd name="connsiteX485" fmla="*/ 3174862 w 5525178"/>
              <a:gd name="connsiteY485" fmla="*/ 3618836 h 6479999"/>
              <a:gd name="connsiteX486" fmla="*/ 3139653 w 5525178"/>
              <a:gd name="connsiteY486" fmla="*/ 3604774 h 6479999"/>
              <a:gd name="connsiteX487" fmla="*/ 3066633 w 5525178"/>
              <a:gd name="connsiteY487" fmla="*/ 3590977 h 6479999"/>
              <a:gd name="connsiteX488" fmla="*/ 3051097 w 5525178"/>
              <a:gd name="connsiteY488" fmla="*/ 3577181 h 6479999"/>
              <a:gd name="connsiteX489" fmla="*/ 3030507 w 5525178"/>
              <a:gd name="connsiteY489" fmla="*/ 3591692 h 6479999"/>
              <a:gd name="connsiteX490" fmla="*/ 3051572 w 5525178"/>
              <a:gd name="connsiteY490" fmla="*/ 3577602 h 6479999"/>
              <a:gd name="connsiteX491" fmla="*/ 2136463 w 5525178"/>
              <a:gd name="connsiteY491" fmla="*/ 3566185 h 6479999"/>
              <a:gd name="connsiteX492" fmla="*/ 2135710 w 5525178"/>
              <a:gd name="connsiteY492" fmla="*/ 3566712 h 6479999"/>
              <a:gd name="connsiteX493" fmla="*/ 2179425 w 5525178"/>
              <a:gd name="connsiteY493" fmla="*/ 3600900 h 6479999"/>
              <a:gd name="connsiteX494" fmla="*/ 2179523 w 5525178"/>
              <a:gd name="connsiteY494" fmla="*/ 3600175 h 6479999"/>
              <a:gd name="connsiteX495" fmla="*/ 2530638 w 5525178"/>
              <a:gd name="connsiteY495" fmla="*/ 3549587 h 6479999"/>
              <a:gd name="connsiteX496" fmla="*/ 2477816 w 5525178"/>
              <a:gd name="connsiteY496" fmla="*/ 3580247 h 6479999"/>
              <a:gd name="connsiteX497" fmla="*/ 2449290 w 5525178"/>
              <a:gd name="connsiteY497" fmla="*/ 3598158 h 6479999"/>
              <a:gd name="connsiteX498" fmla="*/ 2530960 w 5525178"/>
              <a:gd name="connsiteY498" fmla="*/ 3549688 h 6479999"/>
              <a:gd name="connsiteX499" fmla="*/ 2221450 w 5525178"/>
              <a:gd name="connsiteY499" fmla="*/ 3464356 h 6479999"/>
              <a:gd name="connsiteX500" fmla="*/ 2222168 w 5525178"/>
              <a:gd name="connsiteY500" fmla="*/ 3478258 h 6479999"/>
              <a:gd name="connsiteX501" fmla="*/ 2223024 w 5525178"/>
              <a:gd name="connsiteY501" fmla="*/ 3476006 h 6479999"/>
              <a:gd name="connsiteX502" fmla="*/ 3209855 w 5525178"/>
              <a:gd name="connsiteY502" fmla="*/ 3461617 h 6479999"/>
              <a:gd name="connsiteX503" fmla="*/ 3209565 w 5525178"/>
              <a:gd name="connsiteY503" fmla="*/ 3483670 h 6479999"/>
              <a:gd name="connsiteX504" fmla="*/ 3270156 w 5525178"/>
              <a:gd name="connsiteY504" fmla="*/ 3580247 h 6479999"/>
              <a:gd name="connsiteX505" fmla="*/ 3289794 w 5525178"/>
              <a:gd name="connsiteY505" fmla="*/ 3591873 h 6479999"/>
              <a:gd name="connsiteX506" fmla="*/ 3289794 w 5525178"/>
              <a:gd name="connsiteY506" fmla="*/ 3590692 h 6479999"/>
              <a:gd name="connsiteX507" fmla="*/ 3264996 w 5525178"/>
              <a:gd name="connsiteY507" fmla="*/ 3567654 h 6479999"/>
              <a:gd name="connsiteX508" fmla="*/ 3210752 w 5525178"/>
              <a:gd name="connsiteY508" fmla="*/ 3484717 h 6479999"/>
              <a:gd name="connsiteX509" fmla="*/ 2200708 w 5525178"/>
              <a:gd name="connsiteY509" fmla="*/ 3391596 h 6479999"/>
              <a:gd name="connsiteX510" fmla="*/ 2200912 w 5525178"/>
              <a:gd name="connsiteY510" fmla="*/ 3391934 h 6479999"/>
              <a:gd name="connsiteX511" fmla="*/ 2203975 w 5525178"/>
              <a:gd name="connsiteY511" fmla="*/ 3392060 h 6479999"/>
              <a:gd name="connsiteX512" fmla="*/ 3167382 w 5525178"/>
              <a:gd name="connsiteY512" fmla="*/ 3391381 h 6479999"/>
              <a:gd name="connsiteX513" fmla="*/ 3163117 w 5525178"/>
              <a:gd name="connsiteY513" fmla="*/ 3396664 h 6479999"/>
              <a:gd name="connsiteX514" fmla="*/ 3164510 w 5525178"/>
              <a:gd name="connsiteY514" fmla="*/ 3396292 h 6479999"/>
              <a:gd name="connsiteX515" fmla="*/ 2247835 w 5525178"/>
              <a:gd name="connsiteY515" fmla="*/ 3366827 h 6479999"/>
              <a:gd name="connsiteX516" fmla="*/ 2247134 w 5525178"/>
              <a:gd name="connsiteY516" fmla="*/ 3367019 h 6479999"/>
              <a:gd name="connsiteX517" fmla="*/ 2244570 w 5525178"/>
              <a:gd name="connsiteY517" fmla="*/ 3372393 h 6479999"/>
              <a:gd name="connsiteX518" fmla="*/ 3076904 w 5525178"/>
              <a:gd name="connsiteY518" fmla="*/ 3360355 h 6479999"/>
              <a:gd name="connsiteX519" fmla="*/ 3075955 w 5525178"/>
              <a:gd name="connsiteY519" fmla="*/ 3364100 h 6479999"/>
              <a:gd name="connsiteX520" fmla="*/ 3107027 w 5525178"/>
              <a:gd name="connsiteY520" fmla="*/ 3411622 h 6479999"/>
              <a:gd name="connsiteX521" fmla="*/ 3160245 w 5525178"/>
              <a:gd name="connsiteY521" fmla="*/ 3397430 h 6479999"/>
              <a:gd name="connsiteX522" fmla="*/ 3103812 w 5525178"/>
              <a:gd name="connsiteY522" fmla="*/ 3403316 h 6479999"/>
              <a:gd name="connsiteX523" fmla="*/ 2258981 w 5525178"/>
              <a:gd name="connsiteY523" fmla="*/ 3327488 h 6479999"/>
              <a:gd name="connsiteX524" fmla="*/ 2295712 w 5525178"/>
              <a:gd name="connsiteY524" fmla="*/ 3331134 h 6479999"/>
              <a:gd name="connsiteX525" fmla="*/ 2296044 w 5525178"/>
              <a:gd name="connsiteY525" fmla="*/ 3328842 h 6479999"/>
              <a:gd name="connsiteX526" fmla="*/ 2254096 w 5525178"/>
              <a:gd name="connsiteY526" fmla="*/ 3327309 h 6479999"/>
              <a:gd name="connsiteX527" fmla="*/ 2235453 w 5525178"/>
              <a:gd name="connsiteY527" fmla="*/ 3342639 h 6479999"/>
              <a:gd name="connsiteX528" fmla="*/ 2198986 w 5525178"/>
              <a:gd name="connsiteY528" fmla="*/ 3344484 h 6479999"/>
              <a:gd name="connsiteX529" fmla="*/ 2233206 w 5525178"/>
              <a:gd name="connsiteY529" fmla="*/ 3345513 h 6479999"/>
              <a:gd name="connsiteX530" fmla="*/ 2254582 w 5525178"/>
              <a:gd name="connsiteY530" fmla="*/ 3327327 h 6479999"/>
              <a:gd name="connsiteX531" fmla="*/ 3099955 w 5525178"/>
              <a:gd name="connsiteY531" fmla="*/ 3277560 h 6479999"/>
              <a:gd name="connsiteX532" fmla="*/ 3093045 w 5525178"/>
              <a:gd name="connsiteY532" fmla="*/ 3296650 h 6479999"/>
              <a:gd name="connsiteX533" fmla="*/ 3085561 w 5525178"/>
              <a:gd name="connsiteY533" fmla="*/ 3326189 h 6479999"/>
              <a:gd name="connsiteX534" fmla="*/ 3105717 w 5525178"/>
              <a:gd name="connsiteY534" fmla="*/ 3235358 h 6479999"/>
              <a:gd name="connsiteX535" fmla="*/ 3108039 w 5525178"/>
              <a:gd name="connsiteY535" fmla="*/ 3250249 h 6479999"/>
              <a:gd name="connsiteX536" fmla="*/ 3110011 w 5525178"/>
              <a:gd name="connsiteY536" fmla="*/ 3243586 h 6479999"/>
              <a:gd name="connsiteX537" fmla="*/ 2144995 w 5525178"/>
              <a:gd name="connsiteY537" fmla="*/ 3214944 h 6479999"/>
              <a:gd name="connsiteX538" fmla="*/ 2142739 w 5525178"/>
              <a:gd name="connsiteY538" fmla="*/ 3217433 h 6479999"/>
              <a:gd name="connsiteX539" fmla="*/ 2167094 w 5525178"/>
              <a:gd name="connsiteY539" fmla="*/ 3241464 h 6479999"/>
              <a:gd name="connsiteX540" fmla="*/ 2209042 w 5525178"/>
              <a:gd name="connsiteY540" fmla="*/ 3235332 h 6479999"/>
              <a:gd name="connsiteX541" fmla="*/ 2209035 w 5525178"/>
              <a:gd name="connsiteY541" fmla="*/ 3235191 h 6479999"/>
              <a:gd name="connsiteX542" fmla="*/ 2168209 w 5525178"/>
              <a:gd name="connsiteY542" fmla="*/ 3237986 h 6479999"/>
              <a:gd name="connsiteX543" fmla="*/ 2605602 w 5525178"/>
              <a:gd name="connsiteY543" fmla="*/ 3147184 h 6479999"/>
              <a:gd name="connsiteX544" fmla="*/ 2605212 w 5525178"/>
              <a:gd name="connsiteY544" fmla="*/ 3147954 h 6479999"/>
              <a:gd name="connsiteX545" fmla="*/ 2631623 w 5525178"/>
              <a:gd name="connsiteY545" fmla="*/ 3161750 h 6479999"/>
              <a:gd name="connsiteX546" fmla="*/ 2637243 w 5525178"/>
              <a:gd name="connsiteY546" fmla="*/ 3157592 h 6479999"/>
              <a:gd name="connsiteX547" fmla="*/ 3024617 w 5525178"/>
              <a:gd name="connsiteY547" fmla="*/ 3140464 h 6479999"/>
              <a:gd name="connsiteX548" fmla="*/ 3023132 w 5525178"/>
              <a:gd name="connsiteY548" fmla="*/ 3177080 h 6479999"/>
              <a:gd name="connsiteX549" fmla="*/ 3061972 w 5525178"/>
              <a:gd name="connsiteY549" fmla="*/ 3189343 h 6479999"/>
              <a:gd name="connsiteX550" fmla="*/ 3085276 w 5525178"/>
              <a:gd name="connsiteY550" fmla="*/ 3204673 h 6479999"/>
              <a:gd name="connsiteX551" fmla="*/ 3088436 w 5525178"/>
              <a:gd name="connsiteY551" fmla="*/ 3202249 h 6479999"/>
              <a:gd name="connsiteX552" fmla="*/ 3086764 w 5525178"/>
              <a:gd name="connsiteY552" fmla="*/ 3199046 h 6479999"/>
              <a:gd name="connsiteX553" fmla="*/ 3024770 w 5525178"/>
              <a:gd name="connsiteY553" fmla="*/ 3174472 h 6479999"/>
              <a:gd name="connsiteX554" fmla="*/ 3024770 w 5525178"/>
              <a:gd name="connsiteY554" fmla="*/ 3140683 h 6479999"/>
              <a:gd name="connsiteX555" fmla="*/ 2672707 w 5525178"/>
              <a:gd name="connsiteY555" fmla="*/ 3130036 h 6479999"/>
              <a:gd name="connsiteX556" fmla="*/ 2660313 w 5525178"/>
              <a:gd name="connsiteY556" fmla="*/ 3140520 h 6479999"/>
              <a:gd name="connsiteX557" fmla="*/ 2668910 w 5525178"/>
              <a:gd name="connsiteY557" fmla="*/ 3134157 h 6479999"/>
              <a:gd name="connsiteX558" fmla="*/ 4705491 w 5525178"/>
              <a:gd name="connsiteY558" fmla="*/ 3107446 h 6479999"/>
              <a:gd name="connsiteX559" fmla="*/ 4746653 w 5525178"/>
              <a:gd name="connsiteY559" fmla="*/ 3140683 h 6479999"/>
              <a:gd name="connsiteX560" fmla="*/ 4774550 w 5525178"/>
              <a:gd name="connsiteY560" fmla="*/ 3143755 h 6479999"/>
              <a:gd name="connsiteX561" fmla="*/ 4797798 w 5525178"/>
              <a:gd name="connsiteY561" fmla="*/ 3123789 h 6479999"/>
              <a:gd name="connsiteX562" fmla="*/ 4822596 w 5525178"/>
              <a:gd name="connsiteY562" fmla="*/ 3126860 h 6479999"/>
              <a:gd name="connsiteX563" fmla="*/ 4833444 w 5525178"/>
              <a:gd name="connsiteY563" fmla="*/ 3212869 h 6479999"/>
              <a:gd name="connsiteX564" fmla="*/ 4836015 w 5525178"/>
              <a:gd name="connsiteY564" fmla="*/ 3214143 h 6479999"/>
              <a:gd name="connsiteX565" fmla="*/ 4833514 w 5525178"/>
              <a:gd name="connsiteY565" fmla="*/ 3212395 h 6479999"/>
              <a:gd name="connsiteX566" fmla="*/ 4822661 w 5525178"/>
              <a:gd name="connsiteY566" fmla="*/ 3120278 h 6479999"/>
              <a:gd name="connsiteX567" fmla="*/ 4796302 w 5525178"/>
              <a:gd name="connsiteY567" fmla="*/ 3120278 h 6479999"/>
              <a:gd name="connsiteX568" fmla="*/ 4773045 w 5525178"/>
              <a:gd name="connsiteY568" fmla="*/ 3143307 h 6479999"/>
              <a:gd name="connsiteX569" fmla="*/ 4743585 w 5525178"/>
              <a:gd name="connsiteY569" fmla="*/ 3134096 h 6479999"/>
              <a:gd name="connsiteX570" fmla="*/ 4720328 w 5525178"/>
              <a:gd name="connsiteY570" fmla="*/ 3107995 h 6479999"/>
              <a:gd name="connsiteX571" fmla="*/ 4558991 w 5525178"/>
              <a:gd name="connsiteY571" fmla="*/ 3102024 h 6479999"/>
              <a:gd name="connsiteX572" fmla="*/ 4560671 w 5525178"/>
              <a:gd name="connsiteY572" fmla="*/ 3103823 h 6479999"/>
              <a:gd name="connsiteX573" fmla="*/ 4671267 w 5525178"/>
              <a:gd name="connsiteY573" fmla="*/ 3106179 h 6479999"/>
              <a:gd name="connsiteX574" fmla="*/ 2964095 w 5525178"/>
              <a:gd name="connsiteY574" fmla="*/ 3066943 h 6479999"/>
              <a:gd name="connsiteX575" fmla="*/ 2964095 w 5525178"/>
              <a:gd name="connsiteY575" fmla="*/ 3075906 h 6479999"/>
              <a:gd name="connsiteX576" fmla="*/ 3020102 w 5525178"/>
              <a:gd name="connsiteY576" fmla="*/ 3134002 h 6479999"/>
              <a:gd name="connsiteX577" fmla="*/ 3010821 w 5525178"/>
              <a:gd name="connsiteY577" fmla="*/ 3120717 h 6479999"/>
              <a:gd name="connsiteX578" fmla="*/ 2125956 w 5525178"/>
              <a:gd name="connsiteY578" fmla="*/ 3037129 h 6479999"/>
              <a:gd name="connsiteX579" fmla="*/ 2109953 w 5525178"/>
              <a:gd name="connsiteY579" fmla="*/ 3047656 h 6479999"/>
              <a:gd name="connsiteX580" fmla="*/ 2033542 w 5525178"/>
              <a:gd name="connsiteY580" fmla="*/ 3076657 h 6479999"/>
              <a:gd name="connsiteX581" fmla="*/ 2033571 w 5525178"/>
              <a:gd name="connsiteY581" fmla="*/ 3076695 h 6479999"/>
              <a:gd name="connsiteX582" fmla="*/ 2110949 w 5525178"/>
              <a:gd name="connsiteY582" fmla="*/ 3049045 h 6479999"/>
              <a:gd name="connsiteX583" fmla="*/ 1918421 w 5525178"/>
              <a:gd name="connsiteY583" fmla="*/ 3029094 h 6479999"/>
              <a:gd name="connsiteX584" fmla="*/ 1916890 w 5525178"/>
              <a:gd name="connsiteY584" fmla="*/ 3029219 h 6479999"/>
              <a:gd name="connsiteX585" fmla="*/ 1880630 w 5525178"/>
              <a:gd name="connsiteY585" fmla="*/ 3056055 h 6479999"/>
              <a:gd name="connsiteX586" fmla="*/ 2139127 w 5525178"/>
              <a:gd name="connsiteY586" fmla="*/ 3028464 h 6479999"/>
              <a:gd name="connsiteX587" fmla="*/ 2134300 w 5525178"/>
              <a:gd name="connsiteY587" fmla="*/ 3031639 h 6479999"/>
              <a:gd name="connsiteX588" fmla="*/ 2138343 w 5525178"/>
              <a:gd name="connsiteY588" fmla="*/ 3061736 h 6479999"/>
              <a:gd name="connsiteX589" fmla="*/ 1991624 w 5525178"/>
              <a:gd name="connsiteY589" fmla="*/ 3023073 h 6479999"/>
              <a:gd name="connsiteX590" fmla="*/ 1942928 w 5525178"/>
              <a:gd name="connsiteY590" fmla="*/ 3027078 h 6479999"/>
              <a:gd name="connsiteX591" fmla="*/ 1993621 w 5525178"/>
              <a:gd name="connsiteY591" fmla="*/ 3026030 h 6479999"/>
              <a:gd name="connsiteX592" fmla="*/ 2731909 w 5525178"/>
              <a:gd name="connsiteY592" fmla="*/ 3012419 h 6479999"/>
              <a:gd name="connsiteX593" fmla="*/ 2714054 w 5525178"/>
              <a:gd name="connsiteY593" fmla="*/ 3047656 h 6479999"/>
              <a:gd name="connsiteX594" fmla="*/ 2687480 w 5525178"/>
              <a:gd name="connsiteY594" fmla="*/ 3110592 h 6479999"/>
              <a:gd name="connsiteX595" fmla="*/ 4303824 w 5525178"/>
              <a:gd name="connsiteY595" fmla="*/ 3002266 h 6479999"/>
              <a:gd name="connsiteX596" fmla="*/ 4242585 w 5525178"/>
              <a:gd name="connsiteY596" fmla="*/ 3003108 h 6479999"/>
              <a:gd name="connsiteX597" fmla="*/ 4301846 w 5525178"/>
              <a:gd name="connsiteY597" fmla="*/ 3003990 h 6479999"/>
              <a:gd name="connsiteX598" fmla="*/ 2255526 w 5525178"/>
              <a:gd name="connsiteY598" fmla="*/ 2974764 h 6479999"/>
              <a:gd name="connsiteX599" fmla="*/ 2203371 w 5525178"/>
              <a:gd name="connsiteY599" fmla="*/ 2986201 h 6479999"/>
              <a:gd name="connsiteX600" fmla="*/ 2147320 w 5525178"/>
              <a:gd name="connsiteY600" fmla="*/ 3023073 h 6479999"/>
              <a:gd name="connsiteX601" fmla="*/ 2140803 w 5525178"/>
              <a:gd name="connsiteY601" fmla="*/ 3027362 h 6479999"/>
              <a:gd name="connsiteX602" fmla="*/ 2204381 w 5525178"/>
              <a:gd name="connsiteY602" fmla="*/ 2988527 h 6479999"/>
              <a:gd name="connsiteX603" fmla="*/ 4473798 w 5525178"/>
              <a:gd name="connsiteY603" fmla="*/ 2969819 h 6479999"/>
              <a:gd name="connsiteX604" fmla="*/ 4458521 w 5525178"/>
              <a:gd name="connsiteY604" fmla="*/ 2970202 h 6479999"/>
              <a:gd name="connsiteX605" fmla="*/ 4461481 w 5525178"/>
              <a:gd name="connsiteY605" fmla="*/ 2970202 h 6479999"/>
              <a:gd name="connsiteX606" fmla="*/ 4464580 w 5525178"/>
              <a:gd name="connsiteY606" fmla="*/ 3000918 h 6479999"/>
              <a:gd name="connsiteX607" fmla="*/ 4526123 w 5525178"/>
              <a:gd name="connsiteY607" fmla="*/ 3066825 h 6479999"/>
              <a:gd name="connsiteX608" fmla="*/ 4473798 w 5525178"/>
              <a:gd name="connsiteY608" fmla="*/ 3002061 h 6479999"/>
              <a:gd name="connsiteX609" fmla="*/ 4058412 w 5525178"/>
              <a:gd name="connsiteY609" fmla="*/ 2909623 h 6479999"/>
              <a:gd name="connsiteX610" fmla="*/ 4053870 w 5525178"/>
              <a:gd name="connsiteY610" fmla="*/ 2945628 h 6479999"/>
              <a:gd name="connsiteX611" fmla="*/ 4085848 w 5525178"/>
              <a:gd name="connsiteY611" fmla="*/ 2987879 h 6479999"/>
              <a:gd name="connsiteX612" fmla="*/ 4062915 w 5525178"/>
              <a:gd name="connsiteY612" fmla="*/ 2946790 h 6479999"/>
              <a:gd name="connsiteX613" fmla="*/ 4059814 w 5525178"/>
              <a:gd name="connsiteY613" fmla="*/ 2909944 h 6479999"/>
              <a:gd name="connsiteX614" fmla="*/ 2357508 w 5525178"/>
              <a:gd name="connsiteY614" fmla="*/ 2906449 h 6479999"/>
              <a:gd name="connsiteX615" fmla="*/ 2290560 w 5525178"/>
              <a:gd name="connsiteY615" fmla="*/ 2912454 h 6479999"/>
              <a:gd name="connsiteX616" fmla="*/ 2272792 w 5525178"/>
              <a:gd name="connsiteY616" fmla="*/ 2947521 h 6479999"/>
              <a:gd name="connsiteX617" fmla="*/ 2291383 w 5525178"/>
              <a:gd name="connsiteY617" fmla="*/ 2918011 h 6479999"/>
              <a:gd name="connsiteX618" fmla="*/ 2348866 w 5525178"/>
              <a:gd name="connsiteY618" fmla="*/ 2910347 h 6479999"/>
              <a:gd name="connsiteX619" fmla="*/ 2408889 w 5525178"/>
              <a:gd name="connsiteY619" fmla="*/ 2881726 h 6479999"/>
              <a:gd name="connsiteX620" fmla="*/ 2372377 w 5525178"/>
              <a:gd name="connsiteY620" fmla="*/ 2899742 h 6479999"/>
              <a:gd name="connsiteX621" fmla="*/ 2403243 w 5525178"/>
              <a:gd name="connsiteY621" fmla="*/ 2885820 h 6479999"/>
              <a:gd name="connsiteX622" fmla="*/ 2454512 w 5525178"/>
              <a:gd name="connsiteY622" fmla="*/ 2965533 h 6479999"/>
              <a:gd name="connsiteX623" fmla="*/ 2488691 w 5525178"/>
              <a:gd name="connsiteY623" fmla="*/ 3042181 h 6479999"/>
              <a:gd name="connsiteX624" fmla="*/ 2547728 w 5525178"/>
              <a:gd name="connsiteY624" fmla="*/ 3052911 h 6479999"/>
              <a:gd name="connsiteX625" fmla="*/ 2600551 w 5525178"/>
              <a:gd name="connsiteY625" fmla="*/ 3057510 h 6479999"/>
              <a:gd name="connsiteX626" fmla="*/ 2628516 w 5525178"/>
              <a:gd name="connsiteY626" fmla="*/ 3101965 h 6479999"/>
              <a:gd name="connsiteX627" fmla="*/ 2623245 w 5525178"/>
              <a:gd name="connsiteY627" fmla="*/ 3112366 h 6479999"/>
              <a:gd name="connsiteX628" fmla="*/ 2633092 w 5525178"/>
              <a:gd name="connsiteY628" fmla="*/ 3096820 h 6479999"/>
              <a:gd name="connsiteX629" fmla="*/ 2601953 w 5525178"/>
              <a:gd name="connsiteY629" fmla="*/ 3053801 h 6479999"/>
              <a:gd name="connsiteX630" fmla="*/ 2489852 w 5525178"/>
              <a:gd name="connsiteY630" fmla="*/ 3041510 h 6479999"/>
              <a:gd name="connsiteX631" fmla="*/ 2477396 w 5525178"/>
              <a:gd name="connsiteY631" fmla="*/ 2998492 h 6479999"/>
              <a:gd name="connsiteX632" fmla="*/ 4012330 w 5525178"/>
              <a:gd name="connsiteY632" fmla="*/ 2853164 h 6479999"/>
              <a:gd name="connsiteX633" fmla="*/ 4022873 w 5525178"/>
              <a:gd name="connsiteY633" fmla="*/ 2864226 h 6479999"/>
              <a:gd name="connsiteX634" fmla="*/ 4019773 w 5525178"/>
              <a:gd name="connsiteY634" fmla="*/ 2894944 h 6479999"/>
              <a:gd name="connsiteX635" fmla="*/ 4020435 w 5525178"/>
              <a:gd name="connsiteY635" fmla="*/ 2895180 h 6479999"/>
              <a:gd name="connsiteX636" fmla="*/ 4025703 w 5525178"/>
              <a:gd name="connsiteY636" fmla="*/ 2863884 h 6479999"/>
              <a:gd name="connsiteX637" fmla="*/ 3965529 w 5525178"/>
              <a:gd name="connsiteY637" fmla="*/ 2810762 h 6479999"/>
              <a:gd name="connsiteX638" fmla="*/ 3965529 w 5525178"/>
              <a:gd name="connsiteY638" fmla="*/ 2819686 h 6479999"/>
              <a:gd name="connsiteX639" fmla="*/ 3966183 w 5525178"/>
              <a:gd name="connsiteY639" fmla="*/ 2820043 h 6479999"/>
              <a:gd name="connsiteX640" fmla="*/ 4041765 w 5525178"/>
              <a:gd name="connsiteY640" fmla="*/ 2588732 h 6479999"/>
              <a:gd name="connsiteX641" fmla="*/ 4036822 w 5525178"/>
              <a:gd name="connsiteY641" fmla="*/ 2655349 h 6479999"/>
              <a:gd name="connsiteX642" fmla="*/ 3965529 w 5525178"/>
              <a:gd name="connsiteY642" fmla="*/ 2755180 h 6479999"/>
              <a:gd name="connsiteX643" fmla="*/ 3965529 w 5525178"/>
              <a:gd name="connsiteY643" fmla="*/ 2758047 h 6479999"/>
              <a:gd name="connsiteX644" fmla="*/ 4039657 w 5525178"/>
              <a:gd name="connsiteY644" fmla="*/ 2659691 h 6479999"/>
              <a:gd name="connsiteX645" fmla="*/ 3508069 w 5525178"/>
              <a:gd name="connsiteY645" fmla="*/ 2580227 h 6479999"/>
              <a:gd name="connsiteX646" fmla="*/ 3372830 w 5525178"/>
              <a:gd name="connsiteY646" fmla="*/ 2628742 h 6479999"/>
              <a:gd name="connsiteX647" fmla="*/ 3363534 w 5525178"/>
              <a:gd name="connsiteY647" fmla="*/ 2656445 h 6479999"/>
              <a:gd name="connsiteX648" fmla="*/ 3303109 w 5525178"/>
              <a:gd name="connsiteY648" fmla="*/ 2725706 h 6479999"/>
              <a:gd name="connsiteX649" fmla="*/ 3247332 w 5525178"/>
              <a:gd name="connsiteY649" fmla="*/ 2730322 h 6479999"/>
              <a:gd name="connsiteX650" fmla="*/ 3228740 w 5525178"/>
              <a:gd name="connsiteY650" fmla="*/ 2758029 h 6479999"/>
              <a:gd name="connsiteX651" fmla="*/ 3191555 w 5525178"/>
              <a:gd name="connsiteY651" fmla="*/ 2790349 h 6479999"/>
              <a:gd name="connsiteX652" fmla="*/ 3214795 w 5525178"/>
              <a:gd name="connsiteY652" fmla="*/ 2841141 h 6479999"/>
              <a:gd name="connsiteX653" fmla="*/ 3205499 w 5525178"/>
              <a:gd name="connsiteY653" fmla="*/ 2887314 h 6479999"/>
              <a:gd name="connsiteX654" fmla="*/ 3168314 w 5525178"/>
              <a:gd name="connsiteY654" fmla="*/ 2947340 h 6479999"/>
              <a:gd name="connsiteX655" fmla="*/ 3154817 w 5525178"/>
              <a:gd name="connsiteY655" fmla="*/ 2956279 h 6479999"/>
              <a:gd name="connsiteX656" fmla="*/ 3176655 w 5525178"/>
              <a:gd name="connsiteY656" fmla="*/ 2950235 h 6479999"/>
              <a:gd name="connsiteX657" fmla="*/ 3207652 w 5525178"/>
              <a:gd name="connsiteY657" fmla="*/ 2884193 h 6479999"/>
              <a:gd name="connsiteX658" fmla="*/ 3233999 w 5525178"/>
              <a:gd name="connsiteY658" fmla="*/ 2796648 h 6479999"/>
              <a:gd name="connsiteX659" fmla="*/ 3303743 w 5525178"/>
              <a:gd name="connsiteY659" fmla="*/ 2727535 h 6479999"/>
              <a:gd name="connsiteX660" fmla="*/ 3393634 w 5525178"/>
              <a:gd name="connsiteY660" fmla="*/ 2621561 h 6479999"/>
              <a:gd name="connsiteX661" fmla="*/ 3450978 w 5525178"/>
              <a:gd name="connsiteY661" fmla="*/ 2612346 h 6479999"/>
              <a:gd name="connsiteX662" fmla="*/ 3506773 w 5525178"/>
              <a:gd name="connsiteY662" fmla="*/ 2581628 h 6479999"/>
              <a:gd name="connsiteX663" fmla="*/ 2562095 w 5525178"/>
              <a:gd name="connsiteY663" fmla="*/ 2470206 h 6479999"/>
              <a:gd name="connsiteX664" fmla="*/ 2566734 w 5525178"/>
              <a:gd name="connsiteY664" fmla="*/ 2517659 h 6479999"/>
              <a:gd name="connsiteX665" fmla="*/ 2520347 w 5525178"/>
              <a:gd name="connsiteY665" fmla="*/ 2498677 h 6479999"/>
              <a:gd name="connsiteX666" fmla="*/ 3584093 w 5525178"/>
              <a:gd name="connsiteY666" fmla="*/ 2469946 h 6479999"/>
              <a:gd name="connsiteX667" fmla="*/ 3554895 w 5525178"/>
              <a:gd name="connsiteY667" fmla="*/ 2535590 h 6479999"/>
              <a:gd name="connsiteX668" fmla="*/ 3568767 w 5525178"/>
              <a:gd name="connsiteY668" fmla="*/ 2523265 h 6479999"/>
              <a:gd name="connsiteX669" fmla="*/ 4005825 w 5525178"/>
              <a:gd name="connsiteY669" fmla="*/ 2469321 h 6479999"/>
              <a:gd name="connsiteX670" fmla="*/ 4005825 w 5525178"/>
              <a:gd name="connsiteY670" fmla="*/ 2471045 h 6479999"/>
              <a:gd name="connsiteX671" fmla="*/ 4007517 w 5525178"/>
              <a:gd name="connsiteY671" fmla="*/ 2474531 h 6479999"/>
              <a:gd name="connsiteX672" fmla="*/ 3734545 w 5525178"/>
              <a:gd name="connsiteY672" fmla="*/ 2414131 h 6479999"/>
              <a:gd name="connsiteX673" fmla="*/ 3734601 w 5525178"/>
              <a:gd name="connsiteY673" fmla="*/ 2414218 h 6479999"/>
              <a:gd name="connsiteX674" fmla="*/ 3757849 w 5525178"/>
              <a:gd name="connsiteY674" fmla="*/ 2420362 h 6479999"/>
              <a:gd name="connsiteX675" fmla="*/ 3758370 w 5525178"/>
              <a:gd name="connsiteY675" fmla="*/ 2420285 h 6479999"/>
              <a:gd name="connsiteX676" fmla="*/ 3806276 w 5525178"/>
              <a:gd name="connsiteY676" fmla="*/ 2410864 h 6479999"/>
              <a:gd name="connsiteX677" fmla="*/ 3793939 w 5525178"/>
              <a:gd name="connsiteY677" fmla="*/ 2415064 h 6479999"/>
              <a:gd name="connsiteX678" fmla="*/ 3799695 w 5525178"/>
              <a:gd name="connsiteY678" fmla="*/ 2414218 h 6479999"/>
              <a:gd name="connsiteX679" fmla="*/ 3920269 w 5525178"/>
              <a:gd name="connsiteY679" fmla="*/ 2374127 h 6479999"/>
              <a:gd name="connsiteX680" fmla="*/ 3862900 w 5525178"/>
              <a:gd name="connsiteY680" fmla="*/ 2383339 h 6479999"/>
              <a:gd name="connsiteX681" fmla="*/ 3857677 w 5525178"/>
              <a:gd name="connsiteY681" fmla="*/ 2386109 h 6479999"/>
              <a:gd name="connsiteX682" fmla="*/ 3915933 w 5525178"/>
              <a:gd name="connsiteY682" fmla="*/ 2378894 h 6479999"/>
              <a:gd name="connsiteX683" fmla="*/ 3940731 w 5525178"/>
              <a:gd name="connsiteY683" fmla="*/ 2389643 h 6479999"/>
              <a:gd name="connsiteX684" fmla="*/ 3961188 w 5525178"/>
              <a:gd name="connsiteY684" fmla="*/ 2421066 h 6479999"/>
              <a:gd name="connsiteX685" fmla="*/ 3952829 w 5525178"/>
              <a:gd name="connsiteY685" fmla="*/ 2397155 h 6479999"/>
              <a:gd name="connsiteX686" fmla="*/ 4536895 w 5525178"/>
              <a:gd name="connsiteY686" fmla="*/ 2088838 h 6479999"/>
              <a:gd name="connsiteX687" fmla="*/ 4540469 w 5525178"/>
              <a:gd name="connsiteY687" fmla="*/ 2091633 h 6479999"/>
              <a:gd name="connsiteX688" fmla="*/ 4566036 w 5525178"/>
              <a:gd name="connsiteY688" fmla="*/ 2094611 h 6479999"/>
              <a:gd name="connsiteX689" fmla="*/ 4455882 w 5525178"/>
              <a:gd name="connsiteY689" fmla="*/ 2065103 h 6479999"/>
              <a:gd name="connsiteX690" fmla="*/ 4432601 w 5525178"/>
              <a:gd name="connsiteY690" fmla="*/ 2089701 h 6479999"/>
              <a:gd name="connsiteX691" fmla="*/ 4397004 w 5525178"/>
              <a:gd name="connsiteY691" fmla="*/ 2092639 h 6479999"/>
              <a:gd name="connsiteX692" fmla="*/ 4397823 w 5525178"/>
              <a:gd name="connsiteY692" fmla="*/ 2094704 h 6479999"/>
              <a:gd name="connsiteX693" fmla="*/ 4435035 w 5525178"/>
              <a:gd name="connsiteY693" fmla="*/ 2094704 h 6479999"/>
              <a:gd name="connsiteX694" fmla="*/ 4458293 w 5525178"/>
              <a:gd name="connsiteY694" fmla="*/ 2068602 h 6479999"/>
              <a:gd name="connsiteX695" fmla="*/ 4481550 w 5525178"/>
              <a:gd name="connsiteY695" fmla="*/ 2087025 h 6479999"/>
              <a:gd name="connsiteX696" fmla="*/ 4483399 w 5525178"/>
              <a:gd name="connsiteY696" fmla="*/ 2085869 h 6479999"/>
              <a:gd name="connsiteX697" fmla="*/ 4510205 w 5525178"/>
              <a:gd name="connsiteY697" fmla="*/ 2062029 h 6479999"/>
              <a:gd name="connsiteX698" fmla="*/ 4499286 w 5525178"/>
              <a:gd name="connsiteY698" fmla="*/ 2075934 h 6479999"/>
              <a:gd name="connsiteX699" fmla="*/ 4511010 w 5525178"/>
              <a:gd name="connsiteY699" fmla="*/ 2068602 h 6479999"/>
              <a:gd name="connsiteX700" fmla="*/ 4527648 w 5525178"/>
              <a:gd name="connsiteY700" fmla="*/ 2081609 h 6479999"/>
              <a:gd name="connsiteX701" fmla="*/ 4380904 w 5525178"/>
              <a:gd name="connsiteY701" fmla="*/ 2052057 h 6479999"/>
              <a:gd name="connsiteX702" fmla="*/ 4387863 w 5525178"/>
              <a:gd name="connsiteY702" fmla="*/ 2069598 h 6479999"/>
              <a:gd name="connsiteX703" fmla="*/ 4382934 w 5525178"/>
              <a:gd name="connsiteY703" fmla="*/ 2054342 h 6479999"/>
              <a:gd name="connsiteX704" fmla="*/ 4349477 w 5525178"/>
              <a:gd name="connsiteY704" fmla="*/ 2016683 h 6479999"/>
              <a:gd name="connsiteX705" fmla="*/ 4357510 w 5525178"/>
              <a:gd name="connsiteY705" fmla="*/ 2031755 h 6479999"/>
              <a:gd name="connsiteX706" fmla="*/ 4380058 w 5525178"/>
              <a:gd name="connsiteY706" fmla="*/ 2051105 h 6479999"/>
              <a:gd name="connsiteX707" fmla="*/ 3754630 w 5525178"/>
              <a:gd name="connsiteY707" fmla="*/ 1958149 h 6479999"/>
              <a:gd name="connsiteX708" fmla="*/ 3788703 w 5525178"/>
              <a:gd name="connsiteY708" fmla="*/ 1973211 h 6479999"/>
              <a:gd name="connsiteX709" fmla="*/ 3786925 w 5525178"/>
              <a:gd name="connsiteY709" fmla="*/ 1968810 h 6479999"/>
              <a:gd name="connsiteX710" fmla="*/ 4162539 w 5525178"/>
              <a:gd name="connsiteY710" fmla="*/ 1939041 h 6479999"/>
              <a:gd name="connsiteX711" fmla="*/ 4096516 w 5525178"/>
              <a:gd name="connsiteY711" fmla="*/ 1942082 h 6479999"/>
              <a:gd name="connsiteX712" fmla="*/ 4098576 w 5525178"/>
              <a:gd name="connsiteY712" fmla="*/ 1945778 h 6479999"/>
              <a:gd name="connsiteX713" fmla="*/ 4162147 w 5525178"/>
              <a:gd name="connsiteY713" fmla="*/ 1939638 h 6479999"/>
              <a:gd name="connsiteX714" fmla="*/ 4231919 w 5525178"/>
              <a:gd name="connsiteY714" fmla="*/ 1976485 h 6479999"/>
              <a:gd name="connsiteX715" fmla="*/ 4328051 w 5525178"/>
              <a:gd name="connsiteY715" fmla="*/ 1976485 h 6479999"/>
              <a:gd name="connsiteX716" fmla="*/ 4346779 w 5525178"/>
              <a:gd name="connsiteY716" fmla="*/ 2011621 h 6479999"/>
              <a:gd name="connsiteX717" fmla="*/ 4328611 w 5525178"/>
              <a:gd name="connsiteY717" fmla="*/ 1972862 h 6479999"/>
              <a:gd name="connsiteX718" fmla="*/ 4232382 w 5525178"/>
              <a:gd name="connsiteY718" fmla="*/ 1972862 h 6479999"/>
              <a:gd name="connsiteX719" fmla="*/ 4204445 w 5525178"/>
              <a:gd name="connsiteY719" fmla="*/ 1957488 h 6479999"/>
              <a:gd name="connsiteX720" fmla="*/ 3769838 w 5525178"/>
              <a:gd name="connsiteY720" fmla="*/ 1930080 h 6479999"/>
              <a:gd name="connsiteX721" fmla="*/ 3748565 w 5525178"/>
              <a:gd name="connsiteY721" fmla="*/ 1955468 h 6479999"/>
              <a:gd name="connsiteX722" fmla="*/ 3750030 w 5525178"/>
              <a:gd name="connsiteY722" fmla="*/ 1956116 h 6479999"/>
              <a:gd name="connsiteX723" fmla="*/ 3769870 w 5525178"/>
              <a:gd name="connsiteY723" fmla="*/ 1930426 h 6479999"/>
              <a:gd name="connsiteX724" fmla="*/ 4048960 w 5525178"/>
              <a:gd name="connsiteY724" fmla="*/ 1856444 h 6479999"/>
              <a:gd name="connsiteX725" fmla="*/ 4048960 w 5525178"/>
              <a:gd name="connsiteY725" fmla="*/ 1856732 h 6479999"/>
              <a:gd name="connsiteX726" fmla="*/ 4049146 w 5525178"/>
              <a:gd name="connsiteY726" fmla="*/ 1857067 h 6479999"/>
              <a:gd name="connsiteX727" fmla="*/ 3758382 w 5525178"/>
              <a:gd name="connsiteY727" fmla="*/ 1847958 h 6479999"/>
              <a:gd name="connsiteX728" fmla="*/ 3766896 w 5525178"/>
              <a:gd name="connsiteY728" fmla="*/ 1898766 h 6479999"/>
              <a:gd name="connsiteX729" fmla="*/ 3763668 w 5525178"/>
              <a:gd name="connsiteY729" fmla="*/ 1864408 h 6479999"/>
              <a:gd name="connsiteX730" fmla="*/ 3743755 w 5525178"/>
              <a:gd name="connsiteY730" fmla="*/ 1822328 h 6479999"/>
              <a:gd name="connsiteX731" fmla="*/ 3756832 w 5525178"/>
              <a:gd name="connsiteY731" fmla="*/ 1843134 h 6479999"/>
              <a:gd name="connsiteX732" fmla="*/ 3752814 w 5525178"/>
              <a:gd name="connsiteY732" fmla="*/ 1830633 h 6479999"/>
              <a:gd name="connsiteX733" fmla="*/ 4124840 w 5525178"/>
              <a:gd name="connsiteY733" fmla="*/ 1667012 h 6479999"/>
              <a:gd name="connsiteX734" fmla="*/ 4118733 w 5525178"/>
              <a:gd name="connsiteY734" fmla="*/ 1709345 h 6479999"/>
              <a:gd name="connsiteX735" fmla="*/ 4066016 w 5525178"/>
              <a:gd name="connsiteY735" fmla="*/ 1755404 h 6479999"/>
              <a:gd name="connsiteX736" fmla="*/ 4045859 w 5525178"/>
              <a:gd name="connsiteY736" fmla="*/ 1775363 h 6479999"/>
              <a:gd name="connsiteX737" fmla="*/ 4022602 w 5525178"/>
              <a:gd name="connsiteY737" fmla="*/ 1781504 h 6479999"/>
              <a:gd name="connsiteX738" fmla="*/ 4044104 w 5525178"/>
              <a:gd name="connsiteY738" fmla="*/ 1802795 h 6479999"/>
              <a:gd name="connsiteX739" fmla="*/ 4044580 w 5525178"/>
              <a:gd name="connsiteY739" fmla="*/ 1797605 h 6479999"/>
              <a:gd name="connsiteX740" fmla="*/ 4029060 w 5525178"/>
              <a:gd name="connsiteY740" fmla="*/ 1782231 h 6479999"/>
              <a:gd name="connsiteX741" fmla="*/ 4053893 w 5525178"/>
              <a:gd name="connsiteY741" fmla="*/ 1774544 h 6479999"/>
              <a:gd name="connsiteX742" fmla="*/ 4122184 w 5525178"/>
              <a:gd name="connsiteY742" fmla="*/ 1713050 h 6479999"/>
              <a:gd name="connsiteX743" fmla="*/ 4129945 w 5525178"/>
              <a:gd name="connsiteY743" fmla="*/ 1673079 h 6479999"/>
              <a:gd name="connsiteX744" fmla="*/ 4085820 w 5525178"/>
              <a:gd name="connsiteY744" fmla="*/ 1622461 h 6479999"/>
              <a:gd name="connsiteX745" fmla="*/ 4113372 w 5525178"/>
              <a:gd name="connsiteY745" fmla="*/ 1653380 h 6479999"/>
              <a:gd name="connsiteX746" fmla="*/ 4098903 w 5525178"/>
              <a:gd name="connsiteY746" fmla="*/ 1636183 h 6479999"/>
              <a:gd name="connsiteX747" fmla="*/ 3909566 w 5525178"/>
              <a:gd name="connsiteY747" fmla="*/ 1596969 h 6479999"/>
              <a:gd name="connsiteX748" fmla="*/ 3905150 w 5525178"/>
              <a:gd name="connsiteY748" fmla="*/ 1598559 h 6479999"/>
              <a:gd name="connsiteX749" fmla="*/ 3909415 w 5525178"/>
              <a:gd name="connsiteY749" fmla="*/ 1597269 h 6479999"/>
              <a:gd name="connsiteX750" fmla="*/ 3823078 w 5525178"/>
              <a:gd name="connsiteY750" fmla="*/ 1593519 h 6479999"/>
              <a:gd name="connsiteX751" fmla="*/ 3853597 w 5525178"/>
              <a:gd name="connsiteY751" fmla="*/ 1614157 h 6479999"/>
              <a:gd name="connsiteX752" fmla="*/ 3855498 w 5525178"/>
              <a:gd name="connsiteY752" fmla="*/ 1613582 h 6479999"/>
              <a:gd name="connsiteX753" fmla="*/ 3736952 w 5525178"/>
              <a:gd name="connsiteY753" fmla="*/ 1577697 h 6479999"/>
              <a:gd name="connsiteX754" fmla="*/ 3732610 w 5525178"/>
              <a:gd name="connsiteY754" fmla="*/ 1578478 h 6479999"/>
              <a:gd name="connsiteX755" fmla="*/ 3686016 w 5525178"/>
              <a:gd name="connsiteY755" fmla="*/ 1629227 h 6479999"/>
              <a:gd name="connsiteX756" fmla="*/ 3666507 w 5525178"/>
              <a:gd name="connsiteY756" fmla="*/ 1637812 h 6479999"/>
              <a:gd name="connsiteX757" fmla="*/ 3687693 w 5525178"/>
              <a:gd name="connsiteY757" fmla="*/ 1631045 h 6479999"/>
              <a:gd name="connsiteX758" fmla="*/ 3783863 w 5525178"/>
              <a:gd name="connsiteY758" fmla="*/ 1569252 h 6479999"/>
              <a:gd name="connsiteX759" fmla="*/ 3742384 w 5525178"/>
              <a:gd name="connsiteY759" fmla="*/ 1576719 h 6479999"/>
              <a:gd name="connsiteX760" fmla="*/ 3787446 w 5525178"/>
              <a:gd name="connsiteY760" fmla="*/ 1571469 h 6479999"/>
              <a:gd name="connsiteX761" fmla="*/ 3999815 w 5525178"/>
              <a:gd name="connsiteY761" fmla="*/ 1530272 h 6479999"/>
              <a:gd name="connsiteX762" fmla="*/ 3923646 w 5525178"/>
              <a:gd name="connsiteY762" fmla="*/ 1555411 h 6479999"/>
              <a:gd name="connsiteX763" fmla="*/ 3909834 w 5525178"/>
              <a:gd name="connsiteY763" fmla="*/ 1596438 h 6479999"/>
              <a:gd name="connsiteX764" fmla="*/ 3929572 w 5525178"/>
              <a:gd name="connsiteY764" fmla="*/ 1557351 h 6479999"/>
              <a:gd name="connsiteX765" fmla="*/ 3996243 w 5525178"/>
              <a:gd name="connsiteY765" fmla="*/ 1534322 h 6479999"/>
              <a:gd name="connsiteX766" fmla="*/ 4039657 w 5525178"/>
              <a:gd name="connsiteY766" fmla="*/ 1565028 h 6479999"/>
              <a:gd name="connsiteX767" fmla="*/ 4048654 w 5525178"/>
              <a:gd name="connsiteY767" fmla="*/ 1576431 h 6479999"/>
              <a:gd name="connsiteX768" fmla="*/ 4029060 w 5525178"/>
              <a:gd name="connsiteY768" fmla="*/ 1550091 h 6479999"/>
              <a:gd name="connsiteX769" fmla="*/ 5315091 w 5525178"/>
              <a:gd name="connsiteY769" fmla="*/ 1456073 h 6479999"/>
              <a:gd name="connsiteX770" fmla="*/ 5340569 w 5525178"/>
              <a:gd name="connsiteY770" fmla="*/ 1465537 h 6479999"/>
              <a:gd name="connsiteX771" fmla="*/ 5360577 w 5525178"/>
              <a:gd name="connsiteY771" fmla="*/ 1482306 h 6479999"/>
              <a:gd name="connsiteX772" fmla="*/ 5360466 w 5525178"/>
              <a:gd name="connsiteY772" fmla="*/ 1479900 h 6479999"/>
              <a:gd name="connsiteX773" fmla="*/ 5338712 w 5525178"/>
              <a:gd name="connsiteY773" fmla="*/ 1461463 h 6479999"/>
              <a:gd name="connsiteX774" fmla="*/ 4251417 w 5525178"/>
              <a:gd name="connsiteY774" fmla="*/ 1347426 h 6479999"/>
              <a:gd name="connsiteX775" fmla="*/ 4317747 w 5525178"/>
              <a:gd name="connsiteY775" fmla="*/ 1390207 h 6479999"/>
              <a:gd name="connsiteX776" fmla="*/ 4319256 w 5525178"/>
              <a:gd name="connsiteY776" fmla="*/ 1389044 h 6479999"/>
              <a:gd name="connsiteX777" fmla="*/ 4254465 w 5525178"/>
              <a:gd name="connsiteY777" fmla="*/ 1347803 h 6479999"/>
              <a:gd name="connsiteX778" fmla="*/ 4179914 w 5525178"/>
              <a:gd name="connsiteY778" fmla="*/ 1338576 h 6479999"/>
              <a:gd name="connsiteX779" fmla="*/ 4175255 w 5525178"/>
              <a:gd name="connsiteY779" fmla="*/ 1370871 h 6479999"/>
              <a:gd name="connsiteX780" fmla="*/ 4054110 w 5525178"/>
              <a:gd name="connsiteY780" fmla="*/ 1481595 h 6479999"/>
              <a:gd name="connsiteX781" fmla="*/ 4052425 w 5525178"/>
              <a:gd name="connsiteY781" fmla="*/ 1483264 h 6479999"/>
              <a:gd name="connsiteX782" fmla="*/ 4176507 w 5525178"/>
              <a:gd name="connsiteY782" fmla="*/ 1373296 h 6479999"/>
              <a:gd name="connsiteX783" fmla="*/ 4183430 w 5525178"/>
              <a:gd name="connsiteY783" fmla="*/ 1339011 h 6479999"/>
              <a:gd name="connsiteX784" fmla="*/ 4420291 w 5525178"/>
              <a:gd name="connsiteY784" fmla="*/ 1256061 h 6479999"/>
              <a:gd name="connsiteX785" fmla="*/ 4406870 w 5525178"/>
              <a:gd name="connsiteY785" fmla="*/ 1292129 h 6479999"/>
              <a:gd name="connsiteX786" fmla="*/ 4421736 w 5525178"/>
              <a:gd name="connsiteY786" fmla="*/ 1257995 h 6479999"/>
              <a:gd name="connsiteX787" fmla="*/ 5189479 w 5525178"/>
              <a:gd name="connsiteY787" fmla="*/ 1221908 h 6479999"/>
              <a:gd name="connsiteX788" fmla="*/ 5190017 w 5525178"/>
              <a:gd name="connsiteY788" fmla="*/ 1224173 h 6479999"/>
              <a:gd name="connsiteX789" fmla="*/ 5218317 w 5525178"/>
              <a:gd name="connsiteY789" fmla="*/ 1252205 h 6479999"/>
              <a:gd name="connsiteX790" fmla="*/ 4299878 w 5525178"/>
              <a:gd name="connsiteY790" fmla="*/ 1026104 h 6479999"/>
              <a:gd name="connsiteX791" fmla="*/ 4341028 w 5525178"/>
              <a:gd name="connsiteY791" fmla="*/ 1055736 h 6479999"/>
              <a:gd name="connsiteX792" fmla="*/ 4341028 w 5525178"/>
              <a:gd name="connsiteY792" fmla="*/ 1055065 h 6479999"/>
              <a:gd name="connsiteX793" fmla="*/ 4274065 w 5525178"/>
              <a:gd name="connsiteY793" fmla="*/ 1011493 h 6479999"/>
              <a:gd name="connsiteX794" fmla="*/ 4291104 w 5525178"/>
              <a:gd name="connsiteY794" fmla="*/ 1019929 h 6479999"/>
              <a:gd name="connsiteX795" fmla="*/ 4282049 w 5525178"/>
              <a:gd name="connsiteY795" fmla="*/ 1013556 h 6479999"/>
              <a:gd name="connsiteX796" fmla="*/ 4154172 w 5525178"/>
              <a:gd name="connsiteY796" fmla="*/ 930711 h 6479999"/>
              <a:gd name="connsiteX797" fmla="*/ 4161276 w 5525178"/>
              <a:gd name="connsiteY797" fmla="*/ 932587 h 6479999"/>
              <a:gd name="connsiteX798" fmla="*/ 4194011 w 5525178"/>
              <a:gd name="connsiteY798" fmla="*/ 932587 h 6479999"/>
              <a:gd name="connsiteX799" fmla="*/ 4740565 w 5525178"/>
              <a:gd name="connsiteY799" fmla="*/ 909317 h 6479999"/>
              <a:gd name="connsiteX800" fmla="*/ 4752330 w 5525178"/>
              <a:gd name="connsiteY800" fmla="*/ 912091 h 6479999"/>
              <a:gd name="connsiteX801" fmla="*/ 4774665 w 5525178"/>
              <a:gd name="connsiteY801" fmla="*/ 910566 h 6479999"/>
              <a:gd name="connsiteX802" fmla="*/ 4853900 w 5525178"/>
              <a:gd name="connsiteY802" fmla="*/ 902200 h 6479999"/>
              <a:gd name="connsiteX803" fmla="*/ 4841468 w 5525178"/>
              <a:gd name="connsiteY803" fmla="*/ 926783 h 6479999"/>
              <a:gd name="connsiteX804" fmla="*/ 4832419 w 5525178"/>
              <a:gd name="connsiteY804" fmla="*/ 923588 h 6479999"/>
              <a:gd name="connsiteX805" fmla="*/ 4845455 w 5525178"/>
              <a:gd name="connsiteY805" fmla="*/ 929002 h 6479999"/>
              <a:gd name="connsiteX806" fmla="*/ 4859423 w 5525178"/>
              <a:gd name="connsiteY806" fmla="*/ 904405 h 6479999"/>
              <a:gd name="connsiteX807" fmla="*/ 4871475 w 5525178"/>
              <a:gd name="connsiteY807" fmla="*/ 905360 h 6479999"/>
              <a:gd name="connsiteX808" fmla="*/ 2211471 w 5525178"/>
              <a:gd name="connsiteY808" fmla="*/ 798796 h 6479999"/>
              <a:gd name="connsiteX809" fmla="*/ 2267797 w 5525178"/>
              <a:gd name="connsiteY809" fmla="*/ 890870 h 6479999"/>
              <a:gd name="connsiteX810" fmla="*/ 2249021 w 5525178"/>
              <a:gd name="connsiteY810" fmla="*/ 933837 h 6479999"/>
              <a:gd name="connsiteX811" fmla="*/ 2236504 w 5525178"/>
              <a:gd name="connsiteY811" fmla="*/ 1075016 h 6479999"/>
              <a:gd name="connsiteX812" fmla="*/ 2155144 w 5525178"/>
              <a:gd name="connsiteY812" fmla="*/ 1130260 h 6479999"/>
              <a:gd name="connsiteX813" fmla="*/ 2148885 w 5525178"/>
              <a:gd name="connsiteY813" fmla="*/ 1179366 h 6479999"/>
              <a:gd name="connsiteX814" fmla="*/ 2086300 w 5525178"/>
              <a:gd name="connsiteY814" fmla="*/ 1185504 h 6479999"/>
              <a:gd name="connsiteX815" fmla="*/ 2004939 w 5525178"/>
              <a:gd name="connsiteY815" fmla="*/ 1210058 h 6479999"/>
              <a:gd name="connsiteX816" fmla="*/ 2017456 w 5525178"/>
              <a:gd name="connsiteY816" fmla="*/ 1075016 h 6479999"/>
              <a:gd name="connsiteX817" fmla="*/ 2042490 w 5525178"/>
              <a:gd name="connsiteY817" fmla="*/ 1007496 h 6479999"/>
              <a:gd name="connsiteX818" fmla="*/ 2123851 w 5525178"/>
              <a:gd name="connsiteY818" fmla="*/ 890870 h 6479999"/>
              <a:gd name="connsiteX819" fmla="*/ 2167661 w 5525178"/>
              <a:gd name="connsiteY819" fmla="*/ 878593 h 6479999"/>
              <a:gd name="connsiteX820" fmla="*/ 2161402 w 5525178"/>
              <a:gd name="connsiteY820" fmla="*/ 823349 h 6479999"/>
              <a:gd name="connsiteX821" fmla="*/ 4542511 w 5525178"/>
              <a:gd name="connsiteY821" fmla="*/ 739337 h 6479999"/>
              <a:gd name="connsiteX822" fmla="*/ 4542799 w 5525178"/>
              <a:gd name="connsiteY822" fmla="*/ 739908 h 6479999"/>
              <a:gd name="connsiteX823" fmla="*/ 4552598 w 5525178"/>
              <a:gd name="connsiteY823" fmla="*/ 739337 h 6479999"/>
              <a:gd name="connsiteX824" fmla="*/ 4528182 w 5525178"/>
              <a:gd name="connsiteY824" fmla="*/ 720602 h 6479999"/>
              <a:gd name="connsiteX825" fmla="*/ 4530751 w 5525178"/>
              <a:gd name="connsiteY825" fmla="*/ 721018 h 6479999"/>
              <a:gd name="connsiteX826" fmla="*/ 4530691 w 5525178"/>
              <a:gd name="connsiteY826" fmla="*/ 720900 h 6479999"/>
              <a:gd name="connsiteX827" fmla="*/ 4452997 w 5525178"/>
              <a:gd name="connsiteY827" fmla="*/ 711681 h 6479999"/>
              <a:gd name="connsiteX828" fmla="*/ 4393949 w 5525178"/>
              <a:gd name="connsiteY828" fmla="*/ 751629 h 6479999"/>
              <a:gd name="connsiteX829" fmla="*/ 4353548 w 5525178"/>
              <a:gd name="connsiteY829" fmla="*/ 806941 h 6479999"/>
              <a:gd name="connsiteX830" fmla="*/ 4322471 w 5525178"/>
              <a:gd name="connsiteY830" fmla="*/ 883763 h 6479999"/>
              <a:gd name="connsiteX831" fmla="*/ 4319363 w 5525178"/>
              <a:gd name="connsiteY831" fmla="*/ 951366 h 6479999"/>
              <a:gd name="connsiteX832" fmla="*/ 4312105 w 5525178"/>
              <a:gd name="connsiteY832" fmla="*/ 955672 h 6479999"/>
              <a:gd name="connsiteX833" fmla="*/ 4320851 w 5525178"/>
              <a:gd name="connsiteY833" fmla="*/ 952062 h 6479999"/>
              <a:gd name="connsiteX834" fmla="*/ 4325507 w 5525178"/>
              <a:gd name="connsiteY834" fmla="*/ 901330 h 6479999"/>
              <a:gd name="connsiteX835" fmla="*/ 4354997 w 5525178"/>
              <a:gd name="connsiteY835" fmla="*/ 813701 h 6479999"/>
              <a:gd name="connsiteX836" fmla="*/ 4390695 w 5525178"/>
              <a:gd name="connsiteY836" fmla="*/ 759894 h 6479999"/>
              <a:gd name="connsiteX837" fmla="*/ 4453967 w 5525178"/>
              <a:gd name="connsiteY837" fmla="*/ 711797 h 6479999"/>
              <a:gd name="connsiteX838" fmla="*/ 2389448 w 5525178"/>
              <a:gd name="connsiteY838" fmla="*/ 537804 h 6479999"/>
              <a:gd name="connsiteX839" fmla="*/ 2394072 w 5525178"/>
              <a:gd name="connsiteY839" fmla="*/ 570238 h 6479999"/>
              <a:gd name="connsiteX840" fmla="*/ 2366331 w 5525178"/>
              <a:gd name="connsiteY840" fmla="*/ 602672 h 6479999"/>
              <a:gd name="connsiteX841" fmla="*/ 2361708 w 5525178"/>
              <a:gd name="connsiteY841" fmla="*/ 644373 h 6479999"/>
              <a:gd name="connsiteX842" fmla="*/ 2320096 w 5525178"/>
              <a:gd name="connsiteY842" fmla="*/ 658274 h 6479999"/>
              <a:gd name="connsiteX843" fmla="*/ 2287732 w 5525178"/>
              <a:gd name="connsiteY843" fmla="*/ 690708 h 6479999"/>
              <a:gd name="connsiteX844" fmla="*/ 2236873 w 5525178"/>
              <a:gd name="connsiteY844" fmla="*/ 676808 h 6479999"/>
              <a:gd name="connsiteX845" fmla="*/ 2287732 w 5525178"/>
              <a:gd name="connsiteY845" fmla="*/ 625839 h 6479999"/>
              <a:gd name="connsiteX846" fmla="*/ 2324720 w 5525178"/>
              <a:gd name="connsiteY846" fmla="*/ 607306 h 6479999"/>
              <a:gd name="connsiteX847" fmla="*/ 2352460 w 5525178"/>
              <a:gd name="connsiteY847" fmla="*/ 602672 h 6479999"/>
              <a:gd name="connsiteX848" fmla="*/ 2357084 w 5525178"/>
              <a:gd name="connsiteY848" fmla="*/ 574871 h 6479999"/>
              <a:gd name="connsiteX849" fmla="*/ 2487406 w 5525178"/>
              <a:gd name="connsiteY849" fmla="*/ 487714 h 6479999"/>
              <a:gd name="connsiteX850" fmla="*/ 2520347 w 5525178"/>
              <a:gd name="connsiteY850" fmla="*/ 496637 h 6479999"/>
              <a:gd name="connsiteX851" fmla="*/ 2482700 w 5525178"/>
              <a:gd name="connsiteY851" fmla="*/ 523405 h 6479999"/>
              <a:gd name="connsiteX852" fmla="*/ 2454464 w 5525178"/>
              <a:gd name="connsiteY852" fmla="*/ 527867 h 6479999"/>
              <a:gd name="connsiteX853" fmla="*/ 2412111 w 5525178"/>
              <a:gd name="connsiteY853" fmla="*/ 545713 h 6479999"/>
              <a:gd name="connsiteX854" fmla="*/ 2440346 w 5525178"/>
              <a:gd name="connsiteY854" fmla="*/ 501098 h 6479999"/>
              <a:gd name="connsiteX855" fmla="*/ 3163935 w 5525178"/>
              <a:gd name="connsiteY855" fmla="*/ 137087 h 6479999"/>
              <a:gd name="connsiteX856" fmla="*/ 3182646 w 5525178"/>
              <a:gd name="connsiteY856" fmla="*/ 174283 h 6479999"/>
              <a:gd name="connsiteX857" fmla="*/ 3154580 w 5525178"/>
              <a:gd name="connsiteY857" fmla="*/ 174283 h 6479999"/>
              <a:gd name="connsiteX858" fmla="*/ 3117159 w 5525178"/>
              <a:gd name="connsiteY858" fmla="*/ 188231 h 6479999"/>
              <a:gd name="connsiteX859" fmla="*/ 3037639 w 5525178"/>
              <a:gd name="connsiteY859" fmla="*/ 244025 h 6479999"/>
              <a:gd name="connsiteX860" fmla="*/ 2930053 w 5525178"/>
              <a:gd name="connsiteY860" fmla="*/ 262622 h 6479999"/>
              <a:gd name="connsiteX861" fmla="*/ 2869243 w 5525178"/>
              <a:gd name="connsiteY861" fmla="*/ 309117 h 6479999"/>
              <a:gd name="connsiteX862" fmla="*/ 2775690 w 5525178"/>
              <a:gd name="connsiteY862" fmla="*/ 327715 h 6479999"/>
              <a:gd name="connsiteX863" fmla="*/ 2724236 w 5525178"/>
              <a:gd name="connsiteY863" fmla="*/ 323065 h 6479999"/>
              <a:gd name="connsiteX864" fmla="*/ 2705525 w 5525178"/>
              <a:gd name="connsiteY864" fmla="*/ 364910 h 6479999"/>
              <a:gd name="connsiteX865" fmla="*/ 2626005 w 5525178"/>
              <a:gd name="connsiteY865" fmla="*/ 392807 h 6479999"/>
              <a:gd name="connsiteX866" fmla="*/ 2640038 w 5525178"/>
              <a:gd name="connsiteY866" fmla="*/ 341663 h 6479999"/>
              <a:gd name="connsiteX867" fmla="*/ 2672782 w 5525178"/>
              <a:gd name="connsiteY867" fmla="*/ 332364 h 6479999"/>
              <a:gd name="connsiteX868" fmla="*/ 2682137 w 5525178"/>
              <a:gd name="connsiteY868" fmla="*/ 299818 h 6479999"/>
              <a:gd name="connsiteX869" fmla="*/ 2794401 w 5525178"/>
              <a:gd name="connsiteY869" fmla="*/ 257973 h 6479999"/>
              <a:gd name="connsiteX870" fmla="*/ 2864565 w 5525178"/>
              <a:gd name="connsiteY870" fmla="*/ 230076 h 6479999"/>
              <a:gd name="connsiteX871" fmla="*/ 2939408 w 5525178"/>
              <a:gd name="connsiteY871" fmla="*/ 225427 h 6479999"/>
              <a:gd name="connsiteX872" fmla="*/ 2967474 w 5525178"/>
              <a:gd name="connsiteY872" fmla="*/ 202179 h 6479999"/>
              <a:gd name="connsiteX873" fmla="*/ 3042316 w 5525178"/>
              <a:gd name="connsiteY873" fmla="*/ 188231 h 6479999"/>
              <a:gd name="connsiteX874" fmla="*/ 3638502 w 5525178"/>
              <a:gd name="connsiteY874" fmla="*/ 102814 h 6479999"/>
              <a:gd name="connsiteX875" fmla="*/ 3759903 w 5525178"/>
              <a:gd name="connsiteY875" fmla="*/ 102814 h 6479999"/>
              <a:gd name="connsiteX876" fmla="*/ 3708541 w 5525178"/>
              <a:gd name="connsiteY876" fmla="*/ 116551 h 6479999"/>
              <a:gd name="connsiteX877" fmla="*/ 3657179 w 5525178"/>
              <a:gd name="connsiteY877" fmla="*/ 130287 h 6479999"/>
              <a:gd name="connsiteX878" fmla="*/ 3517100 w 5525178"/>
              <a:gd name="connsiteY878" fmla="*/ 148602 h 6479999"/>
              <a:gd name="connsiteX879" fmla="*/ 3437722 w 5525178"/>
              <a:gd name="connsiteY879" fmla="*/ 148602 h 6479999"/>
              <a:gd name="connsiteX880" fmla="*/ 3428384 w 5525178"/>
              <a:gd name="connsiteY880" fmla="*/ 176075 h 6479999"/>
              <a:gd name="connsiteX881" fmla="*/ 3395699 w 5525178"/>
              <a:gd name="connsiteY881" fmla="*/ 189811 h 6479999"/>
              <a:gd name="connsiteX882" fmla="*/ 3358344 w 5525178"/>
              <a:gd name="connsiteY882" fmla="*/ 185233 h 6479999"/>
              <a:gd name="connsiteX883" fmla="*/ 3297644 w 5525178"/>
              <a:gd name="connsiteY883" fmla="*/ 176075 h 6479999"/>
              <a:gd name="connsiteX884" fmla="*/ 3288305 w 5525178"/>
              <a:gd name="connsiteY884" fmla="*/ 139445 h 6479999"/>
              <a:gd name="connsiteX885" fmla="*/ 3330329 w 5525178"/>
              <a:gd name="connsiteY885" fmla="*/ 111972 h 6479999"/>
              <a:gd name="connsiteX886" fmla="*/ 3358344 w 5525178"/>
              <a:gd name="connsiteY886" fmla="*/ 125708 h 6479999"/>
              <a:gd name="connsiteX887" fmla="*/ 3475076 w 5525178"/>
              <a:gd name="connsiteY887" fmla="*/ 130287 h 6479999"/>
              <a:gd name="connsiteX888" fmla="*/ 3531108 w 5525178"/>
              <a:gd name="connsiteY888" fmla="*/ 116551 h 6479999"/>
              <a:gd name="connsiteX889" fmla="*/ 3563793 w 5525178"/>
              <a:gd name="connsiteY889" fmla="*/ 116551 h 6479999"/>
              <a:gd name="connsiteX890" fmla="*/ 4810391 w 5525178"/>
              <a:gd name="connsiteY890" fmla="*/ 100180 h 6479999"/>
              <a:gd name="connsiteX891" fmla="*/ 4884977 w 5525178"/>
              <a:gd name="connsiteY891" fmla="*/ 118617 h 6479999"/>
              <a:gd name="connsiteX892" fmla="*/ 4984426 w 5525178"/>
              <a:gd name="connsiteY892" fmla="*/ 143200 h 6479999"/>
              <a:gd name="connsiteX893" fmla="*/ 5021719 w 5525178"/>
              <a:gd name="connsiteY893" fmla="*/ 195439 h 6479999"/>
              <a:gd name="connsiteX894" fmla="*/ 5059012 w 5525178"/>
              <a:gd name="connsiteY894" fmla="*/ 318353 h 6479999"/>
              <a:gd name="connsiteX895" fmla="*/ 5096306 w 5525178"/>
              <a:gd name="connsiteY895" fmla="*/ 389030 h 6479999"/>
              <a:gd name="connsiteX896" fmla="*/ 5170892 w 5525178"/>
              <a:gd name="connsiteY896" fmla="*/ 413613 h 6479999"/>
              <a:gd name="connsiteX897" fmla="*/ 5304526 w 5525178"/>
              <a:gd name="connsiteY897" fmla="*/ 471997 h 6479999"/>
              <a:gd name="connsiteX898" fmla="*/ 5335604 w 5525178"/>
              <a:gd name="connsiteY898" fmla="*/ 496580 h 6479999"/>
              <a:gd name="connsiteX899" fmla="*/ 5307634 w 5525178"/>
              <a:gd name="connsiteY899" fmla="*/ 533455 h 6479999"/>
              <a:gd name="connsiteX900" fmla="*/ 5329388 w 5525178"/>
              <a:gd name="connsiteY900" fmla="*/ 545746 h 6479999"/>
              <a:gd name="connsiteX901" fmla="*/ 5360466 w 5525178"/>
              <a:gd name="connsiteY901" fmla="*/ 579548 h 6479999"/>
              <a:gd name="connsiteX902" fmla="*/ 5422622 w 5525178"/>
              <a:gd name="connsiteY902" fmla="*/ 585694 h 6479999"/>
              <a:gd name="connsiteX903" fmla="*/ 5494100 w 5525178"/>
              <a:gd name="connsiteY903" fmla="*/ 610277 h 6479999"/>
              <a:gd name="connsiteX904" fmla="*/ 5503424 w 5525178"/>
              <a:gd name="connsiteY904" fmla="*/ 637932 h 6479999"/>
              <a:gd name="connsiteX905" fmla="*/ 5525178 w 5525178"/>
              <a:gd name="connsiteY905" fmla="*/ 696317 h 6479999"/>
              <a:gd name="connsiteX906" fmla="*/ 5506531 w 5525178"/>
              <a:gd name="connsiteY906" fmla="*/ 727046 h 6479999"/>
              <a:gd name="connsiteX907" fmla="*/ 5463023 w 5525178"/>
              <a:gd name="connsiteY907" fmla="*/ 828451 h 6479999"/>
              <a:gd name="connsiteX908" fmla="*/ 5506531 w 5525178"/>
              <a:gd name="connsiteY908" fmla="*/ 874544 h 6479999"/>
              <a:gd name="connsiteX909" fmla="*/ 5503424 w 5525178"/>
              <a:gd name="connsiteY909" fmla="*/ 1055844 h 6479999"/>
              <a:gd name="connsiteX910" fmla="*/ 5518962 w 5525178"/>
              <a:gd name="connsiteY910" fmla="*/ 1068135 h 6479999"/>
              <a:gd name="connsiteX911" fmla="*/ 5509639 w 5525178"/>
              <a:gd name="connsiteY911" fmla="*/ 1181832 h 6479999"/>
              <a:gd name="connsiteX912" fmla="*/ 5500316 w 5525178"/>
              <a:gd name="connsiteY912" fmla="*/ 1246362 h 6479999"/>
              <a:gd name="connsiteX913" fmla="*/ 5379113 w 5525178"/>
              <a:gd name="connsiteY913" fmla="*/ 1495265 h 6479999"/>
              <a:gd name="connsiteX914" fmla="*/ 5364378 w 5525178"/>
              <a:gd name="connsiteY914" fmla="*/ 1544802 h 6479999"/>
              <a:gd name="connsiteX915" fmla="*/ 5365402 w 5525178"/>
              <a:gd name="connsiteY915" fmla="*/ 1562390 h 6479999"/>
              <a:gd name="connsiteX916" fmla="*/ 5357642 w 5525178"/>
              <a:gd name="connsiteY916" fmla="*/ 1616197 h 6479999"/>
              <a:gd name="connsiteX917" fmla="*/ 5352985 w 5525178"/>
              <a:gd name="connsiteY917" fmla="*/ 1866785 h 6479999"/>
              <a:gd name="connsiteX918" fmla="*/ 5334360 w 5525178"/>
              <a:gd name="connsiteY918" fmla="*/ 1874472 h 6479999"/>
              <a:gd name="connsiteX919" fmla="*/ 5337464 w 5525178"/>
              <a:gd name="connsiteY919" fmla="*/ 1995922 h 6479999"/>
              <a:gd name="connsiteX920" fmla="*/ 5311079 w 5525178"/>
              <a:gd name="connsiteY920" fmla="*/ 2026670 h 6479999"/>
              <a:gd name="connsiteX921" fmla="*/ 5272277 w 5525178"/>
              <a:gd name="connsiteY921" fmla="*/ 2020520 h 6479999"/>
              <a:gd name="connsiteX922" fmla="*/ 5262965 w 5525178"/>
              <a:gd name="connsiteY922" fmla="*/ 2003609 h 6479999"/>
              <a:gd name="connsiteX923" fmla="*/ 5197777 w 5525178"/>
              <a:gd name="connsiteY923" fmla="*/ 2008221 h 6479999"/>
              <a:gd name="connsiteX924" fmla="*/ 5182256 w 5525178"/>
              <a:gd name="connsiteY924" fmla="*/ 2023595 h 6479999"/>
              <a:gd name="connsiteX925" fmla="*/ 5151215 w 5525178"/>
              <a:gd name="connsiteY925" fmla="*/ 2020520 h 6479999"/>
              <a:gd name="connsiteX926" fmla="*/ 5131038 w 5525178"/>
              <a:gd name="connsiteY926" fmla="*/ 1985161 h 6479999"/>
              <a:gd name="connsiteX927" fmla="*/ 4938580 w 5525178"/>
              <a:gd name="connsiteY927" fmla="*/ 1992848 h 6479999"/>
              <a:gd name="connsiteX928" fmla="*/ 4921507 w 5525178"/>
              <a:gd name="connsiteY928" fmla="*/ 2015908 h 6479999"/>
              <a:gd name="connsiteX929" fmla="*/ 4868736 w 5525178"/>
              <a:gd name="connsiteY929" fmla="*/ 2003609 h 6479999"/>
              <a:gd name="connsiteX930" fmla="*/ 4835436 w 5525178"/>
              <a:gd name="connsiteY930" fmla="*/ 1992300 h 6479999"/>
              <a:gd name="connsiteX931" fmla="*/ 4862974 w 5525178"/>
              <a:gd name="connsiteY931" fmla="*/ 2005655 h 6479999"/>
              <a:gd name="connsiteX932" fmla="*/ 4859873 w 5525178"/>
              <a:gd name="connsiteY932" fmla="*/ 2040968 h 6479999"/>
              <a:gd name="connsiteX933" fmla="*/ 4873827 w 5525178"/>
              <a:gd name="connsiteY933" fmla="*/ 2106984 h 6479999"/>
              <a:gd name="connsiteX934" fmla="*/ 4869176 w 5525178"/>
              <a:gd name="connsiteY934" fmla="*/ 2153045 h 6479999"/>
              <a:gd name="connsiteX935" fmla="*/ 4903287 w 5525178"/>
              <a:gd name="connsiteY935" fmla="*/ 2166862 h 6479999"/>
              <a:gd name="connsiteX936" fmla="*/ 4923443 w 5525178"/>
              <a:gd name="connsiteY936" fmla="*/ 2202174 h 6479999"/>
              <a:gd name="connsiteX937" fmla="*/ 4880029 w 5525178"/>
              <a:gd name="connsiteY937" fmla="*/ 2215991 h 6479999"/>
              <a:gd name="connsiteX938" fmla="*/ 4866075 w 5525178"/>
              <a:gd name="connsiteY938" fmla="*/ 2235950 h 6479999"/>
              <a:gd name="connsiteX939" fmla="*/ 4819560 w 5525178"/>
              <a:gd name="connsiteY939" fmla="*/ 2235950 h 6479999"/>
              <a:gd name="connsiteX940" fmla="*/ 4819560 w 5525178"/>
              <a:gd name="connsiteY940" fmla="*/ 2288149 h 6479999"/>
              <a:gd name="connsiteX941" fmla="*/ 4856772 w 5525178"/>
              <a:gd name="connsiteY941" fmla="*/ 2324998 h 6479999"/>
              <a:gd name="connsiteX942" fmla="*/ 4856772 w 5525178"/>
              <a:gd name="connsiteY942" fmla="*/ 2360309 h 6479999"/>
              <a:gd name="connsiteX943" fmla="*/ 4839716 w 5525178"/>
              <a:gd name="connsiteY943" fmla="*/ 2380267 h 6479999"/>
              <a:gd name="connsiteX944" fmla="*/ 4862974 w 5525178"/>
              <a:gd name="connsiteY944" fmla="*/ 2420186 h 6479999"/>
              <a:gd name="connsiteX945" fmla="*/ 4906388 w 5525178"/>
              <a:gd name="connsiteY945" fmla="*/ 2414044 h 6479999"/>
              <a:gd name="connsiteX946" fmla="*/ 4915691 w 5525178"/>
              <a:gd name="connsiteY946" fmla="*/ 2440144 h 6479999"/>
              <a:gd name="connsiteX947" fmla="*/ 4935847 w 5525178"/>
              <a:gd name="connsiteY947" fmla="*/ 2466244 h 6479999"/>
              <a:gd name="connsiteX948" fmla="*/ 5013372 w 5525178"/>
              <a:gd name="connsiteY948" fmla="*/ 2469316 h 6479999"/>
              <a:gd name="connsiteX949" fmla="*/ 5078494 w 5525178"/>
              <a:gd name="connsiteY949" fmla="*/ 2475456 h 6479999"/>
              <a:gd name="connsiteX950" fmla="*/ 5121908 w 5525178"/>
              <a:gd name="connsiteY950" fmla="*/ 2495416 h 6479999"/>
              <a:gd name="connsiteX951" fmla="*/ 5214938 w 5525178"/>
              <a:gd name="connsiteY951" fmla="*/ 2501556 h 6479999"/>
              <a:gd name="connsiteX952" fmla="*/ 5245948 w 5525178"/>
              <a:gd name="connsiteY952" fmla="*/ 2466244 h 6479999"/>
              <a:gd name="connsiteX953" fmla="*/ 5261453 w 5525178"/>
              <a:gd name="connsiteY953" fmla="*/ 2432468 h 6479999"/>
              <a:gd name="connsiteX954" fmla="*/ 5304867 w 5525178"/>
              <a:gd name="connsiteY954" fmla="*/ 2483132 h 6479999"/>
              <a:gd name="connsiteX955" fmla="*/ 5304867 w 5525178"/>
              <a:gd name="connsiteY955" fmla="*/ 2532263 h 6479999"/>
              <a:gd name="connsiteX956" fmla="*/ 5385493 w 5525178"/>
              <a:gd name="connsiteY956" fmla="*/ 2627450 h 6479999"/>
              <a:gd name="connsiteX957" fmla="*/ 5388594 w 5525178"/>
              <a:gd name="connsiteY957" fmla="*/ 2702679 h 6479999"/>
              <a:gd name="connsiteX958" fmla="*/ 5365336 w 5525178"/>
              <a:gd name="connsiteY958" fmla="*/ 2719568 h 6479999"/>
              <a:gd name="connsiteX959" fmla="*/ 5351382 w 5525178"/>
              <a:gd name="connsiteY959" fmla="*/ 2788655 h 6479999"/>
              <a:gd name="connsiteX960" fmla="*/ 5338978 w 5525178"/>
              <a:gd name="connsiteY960" fmla="*/ 2823967 h 6479999"/>
              <a:gd name="connsiteX961" fmla="*/ 5345180 w 5525178"/>
              <a:gd name="connsiteY961" fmla="*/ 2877702 h 6479999"/>
              <a:gd name="connsiteX962" fmla="*/ 5371538 w 5525178"/>
              <a:gd name="connsiteY962" fmla="*/ 2943719 h 6479999"/>
              <a:gd name="connsiteX963" fmla="*/ 5362236 w 5525178"/>
              <a:gd name="connsiteY963" fmla="*/ 2972889 h 6479999"/>
              <a:gd name="connsiteX964" fmla="*/ 5342079 w 5525178"/>
              <a:gd name="connsiteY964" fmla="*/ 2989778 h 6479999"/>
              <a:gd name="connsiteX965" fmla="*/ 5284710 w 5525178"/>
              <a:gd name="connsiteY965" fmla="*/ 2982101 h 6479999"/>
              <a:gd name="connsiteX966" fmla="*/ 5228892 w 5525178"/>
              <a:gd name="connsiteY966" fmla="*/ 3081895 h 6479999"/>
              <a:gd name="connsiteX967" fmla="*/ 5205635 w 5525178"/>
              <a:gd name="connsiteY967" fmla="*/ 3114135 h 6479999"/>
              <a:gd name="connsiteX968" fmla="*/ 5145165 w 5525178"/>
              <a:gd name="connsiteY968" fmla="*/ 3127954 h 6479999"/>
              <a:gd name="connsiteX969" fmla="*/ 5135862 w 5525178"/>
              <a:gd name="connsiteY969" fmla="*/ 3186295 h 6479999"/>
              <a:gd name="connsiteX970" fmla="*/ 5078494 w 5525178"/>
              <a:gd name="connsiteY970" fmla="*/ 3235424 h 6479999"/>
              <a:gd name="connsiteX971" fmla="*/ 5013372 w 5525178"/>
              <a:gd name="connsiteY971" fmla="*/ 3240030 h 6479999"/>
              <a:gd name="connsiteX972" fmla="*/ 4990115 w 5525178"/>
              <a:gd name="connsiteY972" fmla="*/ 3258453 h 6479999"/>
              <a:gd name="connsiteX973" fmla="*/ 4960013 w 5525178"/>
              <a:gd name="connsiteY973" fmla="*/ 3255784 h 6479999"/>
              <a:gd name="connsiteX974" fmla="*/ 4952783 w 5525178"/>
              <a:gd name="connsiteY974" fmla="*/ 3297341 h 6479999"/>
              <a:gd name="connsiteX975" fmla="*/ 4929535 w 5525178"/>
              <a:gd name="connsiteY975" fmla="*/ 3335738 h 6479999"/>
              <a:gd name="connsiteX976" fmla="*/ 4856692 w 5525178"/>
              <a:gd name="connsiteY976" fmla="*/ 3361848 h 6479999"/>
              <a:gd name="connsiteX977" fmla="*/ 4845843 w 5525178"/>
              <a:gd name="connsiteY977" fmla="*/ 3441713 h 6479999"/>
              <a:gd name="connsiteX978" fmla="*/ 4887689 w 5525178"/>
              <a:gd name="connsiteY978" fmla="*/ 3447856 h 6479999"/>
              <a:gd name="connsiteX979" fmla="*/ 4926436 w 5525178"/>
              <a:gd name="connsiteY979" fmla="*/ 3444785 h 6479999"/>
              <a:gd name="connsiteX980" fmla="*/ 4997729 w 5525178"/>
              <a:gd name="connsiteY980" fmla="*/ 3481645 h 6479999"/>
              <a:gd name="connsiteX981" fmla="*/ 5031825 w 5525178"/>
              <a:gd name="connsiteY981" fmla="*/ 3526186 h 6479999"/>
              <a:gd name="connsiteX982" fmla="*/ 5062822 w 5525178"/>
              <a:gd name="connsiteY982" fmla="*/ 3526186 h 6479999"/>
              <a:gd name="connsiteX983" fmla="*/ 5076771 w 5525178"/>
              <a:gd name="connsiteY983" fmla="*/ 3550760 h 6479999"/>
              <a:gd name="connsiteX984" fmla="*/ 5050424 w 5525178"/>
              <a:gd name="connsiteY984" fmla="*/ 3559975 h 6479999"/>
              <a:gd name="connsiteX985" fmla="*/ 5042674 w 5525178"/>
              <a:gd name="connsiteY985" fmla="*/ 3601443 h 6479999"/>
              <a:gd name="connsiteX986" fmla="*/ 5019426 w 5525178"/>
              <a:gd name="connsiteY986" fmla="*/ 3598371 h 6479999"/>
              <a:gd name="connsiteX987" fmla="*/ 5019426 w 5525178"/>
              <a:gd name="connsiteY987" fmla="*/ 3626017 h 6479999"/>
              <a:gd name="connsiteX988" fmla="*/ 5000828 w 5525178"/>
              <a:gd name="connsiteY988" fmla="*/ 3679773 h 6479999"/>
              <a:gd name="connsiteX989" fmla="*/ 4938834 w 5525178"/>
              <a:gd name="connsiteY989" fmla="*/ 3751958 h 6479999"/>
              <a:gd name="connsiteX990" fmla="*/ 4887689 w 5525178"/>
              <a:gd name="connsiteY990" fmla="*/ 3748887 h 6479999"/>
              <a:gd name="connsiteX991" fmla="*/ 4890789 w 5525178"/>
              <a:gd name="connsiteY991" fmla="*/ 3718169 h 6479999"/>
              <a:gd name="connsiteX992" fmla="*/ 4833444 w 5525178"/>
              <a:gd name="connsiteY992" fmla="*/ 3710490 h 6479999"/>
              <a:gd name="connsiteX993" fmla="*/ 4763701 w 5525178"/>
              <a:gd name="connsiteY993" fmla="*/ 3758102 h 6479999"/>
              <a:gd name="connsiteX994" fmla="*/ 4695508 w 5525178"/>
              <a:gd name="connsiteY994" fmla="*/ 3788819 h 6479999"/>
              <a:gd name="connsiteX995" fmla="*/ 4636614 w 5525178"/>
              <a:gd name="connsiteY995" fmla="*/ 3796499 h 6479999"/>
              <a:gd name="connsiteX996" fmla="*/ 4633514 w 5525178"/>
              <a:gd name="connsiteY996" fmla="*/ 3827216 h 6479999"/>
              <a:gd name="connsiteX997" fmla="*/ 4608716 w 5525178"/>
              <a:gd name="connsiteY997" fmla="*/ 3827216 h 6479999"/>
              <a:gd name="connsiteX998" fmla="*/ 4560671 w 5525178"/>
              <a:gd name="connsiteY998" fmla="*/ 3874828 h 6479999"/>
              <a:gd name="connsiteX999" fmla="*/ 4546722 w 5525178"/>
              <a:gd name="connsiteY999" fmla="*/ 3850254 h 6479999"/>
              <a:gd name="connsiteX1000" fmla="*/ 4492478 w 5525178"/>
              <a:gd name="connsiteY1000" fmla="*/ 3833359 h 6479999"/>
              <a:gd name="connsiteX1001" fmla="*/ 4425834 w 5525178"/>
              <a:gd name="connsiteY1001" fmla="*/ 3830288 h 6479999"/>
              <a:gd name="connsiteX1002" fmla="*/ 4411885 w 5525178"/>
              <a:gd name="connsiteY1002" fmla="*/ 3861005 h 6479999"/>
              <a:gd name="connsiteX1003" fmla="*/ 4436683 w 5525178"/>
              <a:gd name="connsiteY1003" fmla="*/ 3874828 h 6479999"/>
              <a:gd name="connsiteX1004" fmla="*/ 4450632 w 5525178"/>
              <a:gd name="connsiteY1004" fmla="*/ 3897866 h 6479999"/>
              <a:gd name="connsiteX1005" fmla="*/ 4425834 w 5525178"/>
              <a:gd name="connsiteY1005" fmla="*/ 3922440 h 6479999"/>
              <a:gd name="connsiteX1006" fmla="*/ 4402586 w 5525178"/>
              <a:gd name="connsiteY1006" fmla="*/ 3905545 h 6479999"/>
              <a:gd name="connsiteX1007" fmla="*/ 4323544 w 5525178"/>
              <a:gd name="connsiteY1007" fmla="*/ 3888651 h 6479999"/>
              <a:gd name="connsiteX1008" fmla="*/ 4306496 w 5525178"/>
              <a:gd name="connsiteY1008" fmla="*/ 3836431 h 6479999"/>
              <a:gd name="connsiteX1009" fmla="*/ 4168559 w 5525178"/>
              <a:gd name="connsiteY1009" fmla="*/ 3822608 h 6479999"/>
              <a:gd name="connsiteX1010" fmla="*/ 4126713 w 5525178"/>
              <a:gd name="connsiteY1010" fmla="*/ 3768853 h 6479999"/>
              <a:gd name="connsiteX1011" fmla="*/ 4070918 w 5525178"/>
              <a:gd name="connsiteY1011" fmla="*/ 3755030 h 6479999"/>
              <a:gd name="connsiteX1012" fmla="*/ 4022873 w 5525178"/>
              <a:gd name="connsiteY1012" fmla="*/ 3771925 h 6479999"/>
              <a:gd name="connsiteX1013" fmla="*/ 4013574 w 5525178"/>
              <a:gd name="connsiteY1013" fmla="*/ 3805714 h 6479999"/>
              <a:gd name="connsiteX1014" fmla="*/ 4064719 w 5525178"/>
              <a:gd name="connsiteY1014" fmla="*/ 3833359 h 6479999"/>
              <a:gd name="connsiteX1015" fmla="*/ 4098816 w 5525178"/>
              <a:gd name="connsiteY1015" fmla="*/ 3874828 h 6479999"/>
              <a:gd name="connsiteX1016" fmla="*/ 4067819 w 5525178"/>
              <a:gd name="connsiteY1016" fmla="*/ 3911689 h 6479999"/>
              <a:gd name="connsiteX1017" fmla="*/ 3974828 w 5525178"/>
              <a:gd name="connsiteY1017" fmla="*/ 3861005 h 6479999"/>
              <a:gd name="connsiteX1018" fmla="*/ 3946930 w 5525178"/>
              <a:gd name="connsiteY1018" fmla="*/ 3857933 h 6479999"/>
              <a:gd name="connsiteX1019" fmla="*/ 3940731 w 5525178"/>
              <a:gd name="connsiteY1019" fmla="*/ 3894794 h 6479999"/>
              <a:gd name="connsiteX1020" fmla="*/ 3906634 w 5525178"/>
              <a:gd name="connsiteY1020" fmla="*/ 3891722 h 6479999"/>
              <a:gd name="connsiteX1021" fmla="*/ 3884936 w 5525178"/>
              <a:gd name="connsiteY1021" fmla="*/ 3919368 h 6479999"/>
              <a:gd name="connsiteX1022" fmla="*/ 3768698 w 5525178"/>
              <a:gd name="connsiteY1022" fmla="*/ 3942406 h 6479999"/>
              <a:gd name="connsiteX1023" fmla="*/ 3819843 w 5525178"/>
              <a:gd name="connsiteY1023" fmla="*/ 4017664 h 6479999"/>
              <a:gd name="connsiteX1024" fmla="*/ 3822942 w 5525178"/>
              <a:gd name="connsiteY1024" fmla="*/ 4143605 h 6479999"/>
              <a:gd name="connsiteX1025" fmla="*/ 3757849 w 5525178"/>
              <a:gd name="connsiteY1025" fmla="*/ 4140533 h 6479999"/>
              <a:gd name="connsiteX1026" fmla="*/ 3728827 w 5525178"/>
              <a:gd name="connsiteY1026" fmla="*/ 4113143 h 6479999"/>
              <a:gd name="connsiteX1027" fmla="*/ 3750394 w 5525178"/>
              <a:gd name="connsiteY1027" fmla="*/ 4140310 h 6479999"/>
              <a:gd name="connsiteX1028" fmla="*/ 3829658 w 5525178"/>
              <a:gd name="connsiteY1028" fmla="*/ 4149539 h 6479999"/>
              <a:gd name="connsiteX1029" fmla="*/ 3899596 w 5525178"/>
              <a:gd name="connsiteY1029" fmla="*/ 4209531 h 6479999"/>
              <a:gd name="connsiteX1030" fmla="*/ 3894934 w 5525178"/>
              <a:gd name="connsiteY1030" fmla="*/ 4297212 h 6479999"/>
              <a:gd name="connsiteX1031" fmla="*/ 4030149 w 5525178"/>
              <a:gd name="connsiteY1031" fmla="*/ 4347974 h 6479999"/>
              <a:gd name="connsiteX1032" fmla="*/ 4025486 w 5525178"/>
              <a:gd name="connsiteY1032" fmla="*/ 4403352 h 6479999"/>
              <a:gd name="connsiteX1033" fmla="*/ 3988186 w 5525178"/>
              <a:gd name="connsiteY1033" fmla="*/ 4458729 h 6479999"/>
              <a:gd name="connsiteX1034" fmla="*/ 4053462 w 5525178"/>
              <a:gd name="connsiteY1034" fmla="*/ 4504877 h 6479999"/>
              <a:gd name="connsiteX1035" fmla="*/ 4095425 w 5525178"/>
              <a:gd name="connsiteY1035" fmla="*/ 4564869 h 6479999"/>
              <a:gd name="connsiteX1036" fmla="*/ 4170026 w 5525178"/>
              <a:gd name="connsiteY1036" fmla="*/ 4638705 h 6479999"/>
              <a:gd name="connsiteX1037" fmla="*/ 4160701 w 5525178"/>
              <a:gd name="connsiteY1037" fmla="*/ 4707926 h 6479999"/>
              <a:gd name="connsiteX1038" fmla="*/ 4179352 w 5525178"/>
              <a:gd name="connsiteY1038" fmla="*/ 4735615 h 6479999"/>
              <a:gd name="connsiteX1039" fmla="*/ 4198002 w 5525178"/>
              <a:gd name="connsiteY1039" fmla="*/ 4841755 h 6479999"/>
              <a:gd name="connsiteX1040" fmla="*/ 4174689 w 5525178"/>
              <a:gd name="connsiteY1040" fmla="*/ 4892517 h 6479999"/>
              <a:gd name="connsiteX1041" fmla="*/ 4193339 w 5525178"/>
              <a:gd name="connsiteY1041" fmla="*/ 4952510 h 6479999"/>
              <a:gd name="connsiteX1042" fmla="*/ 4198002 w 5525178"/>
              <a:gd name="connsiteY1042" fmla="*/ 5049420 h 6479999"/>
              <a:gd name="connsiteX1043" fmla="*/ 4128063 w 5525178"/>
              <a:gd name="connsiteY1043" fmla="*/ 5114027 h 6479999"/>
              <a:gd name="connsiteX1044" fmla="*/ 4062787 w 5525178"/>
              <a:gd name="connsiteY1044" fmla="*/ 5234011 h 6479999"/>
              <a:gd name="connsiteX1045" fmla="*/ 3983523 w 5525178"/>
              <a:gd name="connsiteY1045" fmla="*/ 5353995 h 6479999"/>
              <a:gd name="connsiteX1046" fmla="*/ 3974198 w 5525178"/>
              <a:gd name="connsiteY1046" fmla="*/ 5460135 h 6479999"/>
              <a:gd name="connsiteX1047" fmla="*/ 4002173 w 5525178"/>
              <a:gd name="connsiteY1047" fmla="*/ 5464749 h 6479999"/>
              <a:gd name="connsiteX1048" fmla="*/ 4039474 w 5525178"/>
              <a:gd name="connsiteY1048" fmla="*/ 5506282 h 6479999"/>
              <a:gd name="connsiteX1049" fmla="*/ 4072112 w 5525178"/>
              <a:gd name="connsiteY1049" fmla="*/ 5460135 h 6479999"/>
              <a:gd name="connsiteX1050" fmla="*/ 4090762 w 5525178"/>
              <a:gd name="connsiteY1050" fmla="*/ 5492438 h 6479999"/>
              <a:gd name="connsiteX1051" fmla="*/ 4123401 w 5525178"/>
              <a:gd name="connsiteY1051" fmla="*/ 5510897 h 6479999"/>
              <a:gd name="connsiteX1052" fmla="*/ 4048799 w 5525178"/>
              <a:gd name="connsiteY1052" fmla="*/ 5575504 h 6479999"/>
              <a:gd name="connsiteX1053" fmla="*/ 4011498 w 5525178"/>
              <a:gd name="connsiteY1053" fmla="*/ 5570889 h 6479999"/>
              <a:gd name="connsiteX1054" fmla="*/ 4002173 w 5525178"/>
              <a:gd name="connsiteY1054" fmla="*/ 5603193 h 6479999"/>
              <a:gd name="connsiteX1055" fmla="*/ 3969535 w 5525178"/>
              <a:gd name="connsiteY1055" fmla="*/ 5593963 h 6479999"/>
              <a:gd name="connsiteX1056" fmla="*/ 3978860 w 5525178"/>
              <a:gd name="connsiteY1056" fmla="*/ 5621652 h 6479999"/>
              <a:gd name="connsiteX1057" fmla="*/ 3918247 w 5525178"/>
              <a:gd name="connsiteY1057" fmla="*/ 5690873 h 6479999"/>
              <a:gd name="connsiteX1058" fmla="*/ 3848308 w 5525178"/>
              <a:gd name="connsiteY1058" fmla="*/ 5713947 h 6479999"/>
              <a:gd name="connsiteX1059" fmla="*/ 3848308 w 5525178"/>
              <a:gd name="connsiteY1059" fmla="*/ 5755480 h 6479999"/>
              <a:gd name="connsiteX1060" fmla="*/ 3820332 w 5525178"/>
              <a:gd name="connsiteY1060" fmla="*/ 5783169 h 6479999"/>
              <a:gd name="connsiteX1061" fmla="*/ 3787694 w 5525178"/>
              <a:gd name="connsiteY1061" fmla="*/ 5778554 h 6479999"/>
              <a:gd name="connsiteX1062" fmla="*/ 3773707 w 5525178"/>
              <a:gd name="connsiteY1062" fmla="*/ 5727791 h 6479999"/>
              <a:gd name="connsiteX1063" fmla="*/ 3731743 w 5525178"/>
              <a:gd name="connsiteY1063" fmla="*/ 5727791 h 6479999"/>
              <a:gd name="connsiteX1064" fmla="*/ 3731743 w 5525178"/>
              <a:gd name="connsiteY1064" fmla="*/ 5755480 h 6479999"/>
              <a:gd name="connsiteX1065" fmla="*/ 3671130 w 5525178"/>
              <a:gd name="connsiteY1065" fmla="*/ 5760095 h 6479999"/>
              <a:gd name="connsiteX1066" fmla="*/ 3741068 w 5525178"/>
              <a:gd name="connsiteY1066" fmla="*/ 5875464 h 6479999"/>
              <a:gd name="connsiteX1067" fmla="*/ 3717755 w 5525178"/>
              <a:gd name="connsiteY1067" fmla="*/ 5893923 h 6479999"/>
              <a:gd name="connsiteX1068" fmla="*/ 3727081 w 5525178"/>
              <a:gd name="connsiteY1068" fmla="*/ 5953915 h 6479999"/>
              <a:gd name="connsiteX1069" fmla="*/ 3773707 w 5525178"/>
              <a:gd name="connsiteY1069" fmla="*/ 5967760 h 6479999"/>
              <a:gd name="connsiteX1070" fmla="*/ 3773707 w 5525178"/>
              <a:gd name="connsiteY1070" fmla="*/ 5935456 h 6479999"/>
              <a:gd name="connsiteX1071" fmla="*/ 3843645 w 5525178"/>
              <a:gd name="connsiteY1071" fmla="*/ 5944686 h 6479999"/>
              <a:gd name="connsiteX1072" fmla="*/ 3899596 w 5525178"/>
              <a:gd name="connsiteY1072" fmla="*/ 5940071 h 6479999"/>
              <a:gd name="connsiteX1073" fmla="*/ 3904259 w 5525178"/>
              <a:gd name="connsiteY1073" fmla="*/ 5972374 h 6479999"/>
              <a:gd name="connsiteX1074" fmla="*/ 3904259 w 5525178"/>
              <a:gd name="connsiteY1074" fmla="*/ 6046211 h 6479999"/>
              <a:gd name="connsiteX1075" fmla="*/ 3969535 w 5525178"/>
              <a:gd name="connsiteY1075" fmla="*/ 6073899 h 6479999"/>
              <a:gd name="connsiteX1076" fmla="*/ 4020824 w 5525178"/>
              <a:gd name="connsiteY1076" fmla="*/ 6069285 h 6479999"/>
              <a:gd name="connsiteX1077" fmla="*/ 3983523 w 5525178"/>
              <a:gd name="connsiteY1077" fmla="*/ 6129277 h 6479999"/>
              <a:gd name="connsiteX1078" fmla="*/ 4020824 w 5525178"/>
              <a:gd name="connsiteY1078" fmla="*/ 6152350 h 6479999"/>
              <a:gd name="connsiteX1079" fmla="*/ 4016161 w 5525178"/>
              <a:gd name="connsiteY1079" fmla="*/ 6207728 h 6479999"/>
              <a:gd name="connsiteX1080" fmla="*/ 3946222 w 5525178"/>
              <a:gd name="connsiteY1080" fmla="*/ 6216957 h 6479999"/>
              <a:gd name="connsiteX1081" fmla="*/ 3913584 w 5525178"/>
              <a:gd name="connsiteY1081" fmla="*/ 6230801 h 6479999"/>
              <a:gd name="connsiteX1082" fmla="*/ 3913584 w 5525178"/>
              <a:gd name="connsiteY1082" fmla="*/ 6323097 h 6479999"/>
              <a:gd name="connsiteX1083" fmla="*/ 3852970 w 5525178"/>
              <a:gd name="connsiteY1083" fmla="*/ 6332326 h 6479999"/>
              <a:gd name="connsiteX1084" fmla="*/ 3904259 w 5525178"/>
              <a:gd name="connsiteY1084" fmla="*/ 6383089 h 6479999"/>
              <a:gd name="connsiteX1085" fmla="*/ 3927572 w 5525178"/>
              <a:gd name="connsiteY1085" fmla="*/ 6433851 h 6479999"/>
              <a:gd name="connsiteX1086" fmla="*/ 3904259 w 5525178"/>
              <a:gd name="connsiteY1086" fmla="*/ 6479999 h 6479999"/>
              <a:gd name="connsiteX1087" fmla="*/ 3871621 w 5525178"/>
              <a:gd name="connsiteY1087" fmla="*/ 6452310 h 6479999"/>
              <a:gd name="connsiteX1088" fmla="*/ 3792357 w 5525178"/>
              <a:gd name="connsiteY1088" fmla="*/ 6443081 h 6479999"/>
              <a:gd name="connsiteX1089" fmla="*/ 3755056 w 5525178"/>
              <a:gd name="connsiteY1089" fmla="*/ 6470770 h 6479999"/>
              <a:gd name="connsiteX1090" fmla="*/ 3727081 w 5525178"/>
              <a:gd name="connsiteY1090" fmla="*/ 6424622 h 6479999"/>
              <a:gd name="connsiteX1091" fmla="*/ 3694443 w 5525178"/>
              <a:gd name="connsiteY1091" fmla="*/ 6447696 h 6479999"/>
              <a:gd name="connsiteX1092" fmla="*/ 3629166 w 5525178"/>
              <a:gd name="connsiteY1092" fmla="*/ 6456925 h 6479999"/>
              <a:gd name="connsiteX1093" fmla="*/ 3591866 w 5525178"/>
              <a:gd name="connsiteY1093" fmla="*/ 6429237 h 6479999"/>
              <a:gd name="connsiteX1094" fmla="*/ 3535915 w 5525178"/>
              <a:gd name="connsiteY1094" fmla="*/ 6410778 h 6479999"/>
              <a:gd name="connsiteX1095" fmla="*/ 3498614 w 5525178"/>
              <a:gd name="connsiteY1095" fmla="*/ 6452310 h 6479999"/>
              <a:gd name="connsiteX1096" fmla="*/ 3461313 w 5525178"/>
              <a:gd name="connsiteY1096" fmla="*/ 6429237 h 6479999"/>
              <a:gd name="connsiteX1097" fmla="*/ 3456651 w 5525178"/>
              <a:gd name="connsiteY1097" fmla="*/ 6341556 h 6479999"/>
              <a:gd name="connsiteX1098" fmla="*/ 3405362 w 5525178"/>
              <a:gd name="connsiteY1098" fmla="*/ 6336941 h 6479999"/>
              <a:gd name="connsiteX1099" fmla="*/ 3372724 w 5525178"/>
              <a:gd name="connsiteY1099" fmla="*/ 6226187 h 6479999"/>
              <a:gd name="connsiteX1100" fmla="*/ 3414687 w 5525178"/>
              <a:gd name="connsiteY1100" fmla="*/ 6166195 h 6479999"/>
              <a:gd name="connsiteX1101" fmla="*/ 3540577 w 5525178"/>
              <a:gd name="connsiteY1101" fmla="*/ 6023137 h 6479999"/>
              <a:gd name="connsiteX1102" fmla="*/ 3503276 w 5525178"/>
              <a:gd name="connsiteY1102" fmla="*/ 6004678 h 6479999"/>
              <a:gd name="connsiteX1103" fmla="*/ 3507939 w 5525178"/>
              <a:gd name="connsiteY1103" fmla="*/ 5967760 h 6479999"/>
              <a:gd name="connsiteX1104" fmla="*/ 3582540 w 5525178"/>
              <a:gd name="connsiteY1104" fmla="*/ 5861620 h 6479999"/>
              <a:gd name="connsiteX1105" fmla="*/ 3549902 w 5525178"/>
              <a:gd name="connsiteY1105" fmla="*/ 5824702 h 6479999"/>
              <a:gd name="connsiteX1106" fmla="*/ 3554565 w 5525178"/>
              <a:gd name="connsiteY1106" fmla="*/ 5755480 h 6479999"/>
              <a:gd name="connsiteX1107" fmla="*/ 3619841 w 5525178"/>
              <a:gd name="connsiteY1107" fmla="*/ 5769324 h 6479999"/>
              <a:gd name="connsiteX1108" fmla="*/ 3615179 w 5525178"/>
              <a:gd name="connsiteY1108" fmla="*/ 5681644 h 6479999"/>
              <a:gd name="connsiteX1109" fmla="*/ 3643154 w 5525178"/>
              <a:gd name="connsiteY1109" fmla="*/ 5677029 h 6479999"/>
              <a:gd name="connsiteX1110" fmla="*/ 3643154 w 5525178"/>
              <a:gd name="connsiteY1110" fmla="*/ 5626266 h 6479999"/>
              <a:gd name="connsiteX1111" fmla="*/ 3666467 w 5525178"/>
              <a:gd name="connsiteY1111" fmla="*/ 5575504 h 6479999"/>
              <a:gd name="connsiteX1112" fmla="*/ 3643154 w 5525178"/>
              <a:gd name="connsiteY1112" fmla="*/ 5510897 h 6479999"/>
              <a:gd name="connsiteX1113" fmla="*/ 3610516 w 5525178"/>
              <a:gd name="connsiteY1113" fmla="*/ 5501668 h 6479999"/>
              <a:gd name="connsiteX1114" fmla="*/ 3573215 w 5525178"/>
              <a:gd name="connsiteY1114" fmla="*/ 5515512 h 6479999"/>
              <a:gd name="connsiteX1115" fmla="*/ 3559228 w 5525178"/>
              <a:gd name="connsiteY1115" fmla="*/ 5446290 h 6479999"/>
              <a:gd name="connsiteX1116" fmla="*/ 3410025 w 5525178"/>
              <a:gd name="connsiteY1116" fmla="*/ 5455520 h 6479999"/>
              <a:gd name="connsiteX1117" fmla="*/ 3382049 w 5525178"/>
              <a:gd name="connsiteY1117" fmla="*/ 5432446 h 6479999"/>
              <a:gd name="connsiteX1118" fmla="*/ 3354074 w 5525178"/>
              <a:gd name="connsiteY1118" fmla="*/ 5427831 h 6479999"/>
              <a:gd name="connsiteX1119" fmla="*/ 3293460 w 5525178"/>
              <a:gd name="connsiteY1119" fmla="*/ 5400143 h 6479999"/>
              <a:gd name="connsiteX1120" fmla="*/ 3296944 w 5525178"/>
              <a:gd name="connsiteY1120" fmla="*/ 5397680 h 6479999"/>
              <a:gd name="connsiteX1121" fmla="*/ 3270021 w 5525178"/>
              <a:gd name="connsiteY1121" fmla="*/ 5388347 h 6479999"/>
              <a:gd name="connsiteX1122" fmla="*/ 3234280 w 5525178"/>
              <a:gd name="connsiteY1122" fmla="*/ 5348333 h 6479999"/>
              <a:gd name="connsiteX1123" fmla="*/ 3252928 w 5525178"/>
              <a:gd name="connsiteY1123" fmla="*/ 5286774 h 6479999"/>
              <a:gd name="connsiteX1124" fmla="*/ 3231172 w 5525178"/>
              <a:gd name="connsiteY1124" fmla="*/ 5276001 h 6479999"/>
              <a:gd name="connsiteX1125" fmla="*/ 3190770 w 5525178"/>
              <a:gd name="connsiteY1125" fmla="*/ 5234448 h 6479999"/>
              <a:gd name="connsiteX1126" fmla="*/ 3176785 w 5525178"/>
              <a:gd name="connsiteY1126" fmla="*/ 5194434 h 6479999"/>
              <a:gd name="connsiteX1127" fmla="*/ 3123951 w 5525178"/>
              <a:gd name="connsiteY1127" fmla="*/ 5186739 h 6479999"/>
              <a:gd name="connsiteX1128" fmla="*/ 3123951 w 5525178"/>
              <a:gd name="connsiteY1128" fmla="*/ 5225214 h 6479999"/>
              <a:gd name="connsiteX1129" fmla="*/ 3097534 w 5525178"/>
              <a:gd name="connsiteY1129" fmla="*/ 5217519 h 6479999"/>
              <a:gd name="connsiteX1130" fmla="*/ 3030715 w 5525178"/>
              <a:gd name="connsiteY1130" fmla="*/ 5262150 h 6479999"/>
              <a:gd name="connsiteX1131" fmla="*/ 2923493 w 5525178"/>
              <a:gd name="connsiteY1131" fmla="*/ 5251377 h 6479999"/>
              <a:gd name="connsiteX1132" fmla="*/ 2900184 w 5525178"/>
              <a:gd name="connsiteY1132" fmla="*/ 5272923 h 6479999"/>
              <a:gd name="connsiteX1133" fmla="*/ 2778977 w 5525178"/>
              <a:gd name="connsiteY1133" fmla="*/ 5272923 h 6479999"/>
              <a:gd name="connsiteX1134" fmla="*/ 2751006 w 5525178"/>
              <a:gd name="connsiteY1134" fmla="*/ 5296008 h 6479999"/>
              <a:gd name="connsiteX1135" fmla="*/ 2758776 w 5525178"/>
              <a:gd name="connsiteY1135" fmla="*/ 5255994 h 6479999"/>
              <a:gd name="connsiteX1136" fmla="*/ 2772762 w 5525178"/>
              <a:gd name="connsiteY1136" fmla="*/ 5197512 h 6479999"/>
              <a:gd name="connsiteX1137" fmla="*/ 2789855 w 5525178"/>
              <a:gd name="connsiteY1137" fmla="*/ 5175966 h 6479999"/>
              <a:gd name="connsiteX1138" fmla="*/ 2761884 w 5525178"/>
              <a:gd name="connsiteY1138" fmla="*/ 5142108 h 6479999"/>
              <a:gd name="connsiteX1139" fmla="*/ 2693511 w 5525178"/>
              <a:gd name="connsiteY1139" fmla="*/ 5132874 h 6479999"/>
              <a:gd name="connsiteX1140" fmla="*/ 2657770 w 5525178"/>
              <a:gd name="connsiteY1140" fmla="*/ 5155959 h 6479999"/>
              <a:gd name="connsiteX1141" fmla="*/ 2634461 w 5525178"/>
              <a:gd name="connsiteY1141" fmla="*/ 5149803 h 6479999"/>
              <a:gd name="connsiteX1142" fmla="*/ 2586289 w 5525178"/>
              <a:gd name="connsiteY1142" fmla="*/ 5074393 h 6479999"/>
              <a:gd name="connsiteX1143" fmla="*/ 2527240 w 5525178"/>
              <a:gd name="connsiteY1143" fmla="*/ 4971280 h 6479999"/>
              <a:gd name="connsiteX1144" fmla="*/ 2541225 w 5525178"/>
              <a:gd name="connsiteY1144" fmla="*/ 4926649 h 6479999"/>
              <a:gd name="connsiteX1145" fmla="*/ 2569196 w 5525178"/>
              <a:gd name="connsiteY1145" fmla="*/ 4865089 h 6479999"/>
              <a:gd name="connsiteX1146" fmla="*/ 2538117 w 5525178"/>
              <a:gd name="connsiteY1146" fmla="*/ 4800452 h 6479999"/>
              <a:gd name="connsiteX1147" fmla="*/ 2471298 w 5525178"/>
              <a:gd name="connsiteY1147" fmla="*/ 4755821 h 6479999"/>
              <a:gd name="connsiteX1148" fmla="*/ 2427788 w 5525178"/>
              <a:gd name="connsiteY1148" fmla="*/ 4772750 h 6479999"/>
              <a:gd name="connsiteX1149" fmla="*/ 2423126 w 5525178"/>
              <a:gd name="connsiteY1149" fmla="*/ 4828154 h 6479999"/>
              <a:gd name="connsiteX1150" fmla="*/ 2346983 w 5525178"/>
              <a:gd name="connsiteY1150" fmla="*/ 4917415 h 6479999"/>
              <a:gd name="connsiteX1151" fmla="*/ 2306581 w 5525178"/>
              <a:gd name="connsiteY1151" fmla="*/ 4948195 h 6479999"/>
              <a:gd name="connsiteX1152" fmla="*/ 2244423 w 5525178"/>
              <a:gd name="connsiteY1152" fmla="*/ 4926649 h 6479999"/>
              <a:gd name="connsiteX1153" fmla="*/ 2179158 w 5525178"/>
              <a:gd name="connsiteY1153" fmla="*/ 4920493 h 6479999"/>
              <a:gd name="connsiteX1154" fmla="*/ 2154295 w 5525178"/>
              <a:gd name="connsiteY1154" fmla="*/ 4868167 h 6479999"/>
              <a:gd name="connsiteX1155" fmla="*/ 2174497 w 5525178"/>
              <a:gd name="connsiteY1155" fmla="*/ 4811225 h 6479999"/>
              <a:gd name="connsiteX1156" fmla="*/ 2191590 w 5525178"/>
              <a:gd name="connsiteY1156" fmla="*/ 4769672 h 6479999"/>
              <a:gd name="connsiteX1157" fmla="*/ 2129432 w 5525178"/>
              <a:gd name="connsiteY1157" fmla="*/ 4725041 h 6479999"/>
              <a:gd name="connsiteX1158" fmla="*/ 2064167 w 5525178"/>
              <a:gd name="connsiteY1158" fmla="*/ 4701956 h 6479999"/>
              <a:gd name="connsiteX1159" fmla="*/ 1947622 w 5525178"/>
              <a:gd name="connsiteY1159" fmla="*/ 4834309 h 6479999"/>
              <a:gd name="connsiteX1160" fmla="*/ 1919651 w 5525178"/>
              <a:gd name="connsiteY1160" fmla="*/ 4862011 h 6479999"/>
              <a:gd name="connsiteX1161" fmla="*/ 1908774 w 5525178"/>
              <a:gd name="connsiteY1161" fmla="*/ 4892791 h 6479999"/>
              <a:gd name="connsiteX1162" fmla="*/ 1837293 w 5525178"/>
              <a:gd name="connsiteY1162" fmla="*/ 4903564 h 6479999"/>
              <a:gd name="connsiteX1163" fmla="*/ 1798444 w 5525178"/>
              <a:gd name="connsiteY1163" fmla="*/ 4875862 h 6479999"/>
              <a:gd name="connsiteX1164" fmla="*/ 1722301 w 5525178"/>
              <a:gd name="connsiteY1164" fmla="*/ 4872784 h 6479999"/>
              <a:gd name="connsiteX1165" fmla="*/ 1719193 w 5525178"/>
              <a:gd name="connsiteY1165" fmla="*/ 4825076 h 6479999"/>
              <a:gd name="connsiteX1166" fmla="*/ 1744056 w 5525178"/>
              <a:gd name="connsiteY1166" fmla="*/ 4820459 h 6479999"/>
              <a:gd name="connsiteX1167" fmla="*/ 1736287 w 5525178"/>
              <a:gd name="connsiteY1167" fmla="*/ 4786601 h 6479999"/>
              <a:gd name="connsiteX1168" fmla="*/ 1688115 w 5525178"/>
              <a:gd name="connsiteY1168" fmla="*/ 4763516 h 6479999"/>
              <a:gd name="connsiteX1169" fmla="*/ 1501642 w 5525178"/>
              <a:gd name="connsiteY1169" fmla="*/ 4834309 h 6479999"/>
              <a:gd name="connsiteX1170" fmla="*/ 1518736 w 5525178"/>
              <a:gd name="connsiteY1170" fmla="*/ 4848160 h 6479999"/>
              <a:gd name="connsiteX1171" fmla="*/ 1521844 w 5525178"/>
              <a:gd name="connsiteY1171" fmla="*/ 4882018 h 6479999"/>
              <a:gd name="connsiteX1172" fmla="*/ 1501642 w 5525178"/>
              <a:gd name="connsiteY1172" fmla="*/ 4898947 h 6479999"/>
              <a:gd name="connsiteX1173" fmla="*/ 1557584 w 5525178"/>
              <a:gd name="connsiteY1173" fmla="*/ 5005138 h 6479999"/>
              <a:gd name="connsiteX1174" fmla="*/ 1538937 w 5525178"/>
              <a:gd name="connsiteY1174" fmla="*/ 5043613 h 6479999"/>
              <a:gd name="connsiteX1175" fmla="*/ 1464348 w 5525178"/>
              <a:gd name="connsiteY1175" fmla="*/ 5032840 h 6479999"/>
              <a:gd name="connsiteX1176" fmla="*/ 1419284 w 5525178"/>
              <a:gd name="connsiteY1176" fmla="*/ 5018989 h 6479999"/>
              <a:gd name="connsiteX1177" fmla="*/ 1335371 w 5525178"/>
              <a:gd name="connsiteY1177" fmla="*/ 4978975 h 6479999"/>
              <a:gd name="connsiteX1178" fmla="*/ 1357126 w 5525178"/>
              <a:gd name="connsiteY1178" fmla="*/ 4923571 h 6479999"/>
              <a:gd name="connsiteX1179" fmla="*/ 1343141 w 5525178"/>
              <a:gd name="connsiteY1179" fmla="*/ 4868167 h 6479999"/>
              <a:gd name="connsiteX1180" fmla="*/ 1363342 w 5525178"/>
              <a:gd name="connsiteY1180" fmla="*/ 4842004 h 6479999"/>
              <a:gd name="connsiteX1181" fmla="*/ 1357126 w 5525178"/>
              <a:gd name="connsiteY1181" fmla="*/ 4732736 h 6479999"/>
              <a:gd name="connsiteX1182" fmla="*/ 1301185 w 5525178"/>
              <a:gd name="connsiteY1182" fmla="*/ 4732736 h 6479999"/>
              <a:gd name="connsiteX1183" fmla="*/ 1294969 w 5525178"/>
              <a:gd name="connsiteY1183" fmla="*/ 4591149 h 6479999"/>
              <a:gd name="connsiteX1184" fmla="*/ 1246797 w 5525178"/>
              <a:gd name="connsiteY1184" fmla="*/ 4548057 h 6479999"/>
              <a:gd name="connsiteX1185" fmla="*/ 1242135 w 5525178"/>
              <a:gd name="connsiteY1185" fmla="*/ 4420320 h 6479999"/>
              <a:gd name="connsiteX1186" fmla="*/ 1308954 w 5525178"/>
              <a:gd name="connsiteY1186" fmla="*/ 4389541 h 6479999"/>
              <a:gd name="connsiteX1187" fmla="*/ 1535829 w 5525178"/>
              <a:gd name="connsiteY1187" fmla="*/ 4277194 h 6479999"/>
              <a:gd name="connsiteX1188" fmla="*/ 1574677 w 5525178"/>
              <a:gd name="connsiteY1188" fmla="*/ 4287967 h 6479999"/>
              <a:gd name="connsiteX1189" fmla="*/ 1608864 w 5525178"/>
              <a:gd name="connsiteY1189" fmla="*/ 4283350 h 6479999"/>
              <a:gd name="connsiteX1190" fmla="*/ 1646158 w 5525178"/>
              <a:gd name="connsiteY1190" fmla="*/ 4307974 h 6479999"/>
              <a:gd name="connsiteX1191" fmla="*/ 1750272 w 5525178"/>
              <a:gd name="connsiteY1191" fmla="*/ 4307974 h 6479999"/>
              <a:gd name="connsiteX1192" fmla="*/ 1781351 w 5525178"/>
              <a:gd name="connsiteY1192" fmla="*/ 4283350 h 6479999"/>
              <a:gd name="connsiteX1193" fmla="*/ 1843508 w 5525178"/>
              <a:gd name="connsiteY1193" fmla="*/ 4283350 h 6479999"/>
              <a:gd name="connsiteX1194" fmla="*/ 1891680 w 5525178"/>
              <a:gd name="connsiteY1194" fmla="*/ 4240258 h 6479999"/>
              <a:gd name="connsiteX1195" fmla="*/ 1950730 w 5525178"/>
              <a:gd name="connsiteY1195" fmla="*/ 4235641 h 6479999"/>
              <a:gd name="connsiteX1196" fmla="*/ 1984916 w 5525178"/>
              <a:gd name="connsiteY1196" fmla="*/ 4226407 h 6479999"/>
              <a:gd name="connsiteX1197" fmla="*/ 2019103 w 5525178"/>
              <a:gd name="connsiteY1197" fmla="*/ 4246414 h 6479999"/>
              <a:gd name="connsiteX1198" fmla="*/ 2075045 w 5525178"/>
              <a:gd name="connsiteY1198" fmla="*/ 4235641 h 6479999"/>
              <a:gd name="connsiteX1199" fmla="*/ 2112339 w 5525178"/>
              <a:gd name="connsiteY1199" fmla="*/ 4252570 h 6479999"/>
              <a:gd name="connsiteX1200" fmla="*/ 2174497 w 5525178"/>
              <a:gd name="connsiteY1200" fmla="*/ 4249492 h 6479999"/>
              <a:gd name="connsiteX1201" fmla="*/ 2188482 w 5525178"/>
              <a:gd name="connsiteY1201" fmla="*/ 4204861 h 6479999"/>
              <a:gd name="connsiteX1202" fmla="*/ 2151188 w 5525178"/>
              <a:gd name="connsiteY1202" fmla="*/ 4204861 h 6479999"/>
              <a:gd name="connsiteX1203" fmla="*/ 2109231 w 5525178"/>
              <a:gd name="connsiteY1203" fmla="*/ 4221790 h 6479999"/>
              <a:gd name="connsiteX1204" fmla="*/ 2075045 w 5525178"/>
              <a:gd name="connsiteY1204" fmla="*/ 4191011 h 6479999"/>
              <a:gd name="connsiteX1205" fmla="*/ 2050182 w 5525178"/>
              <a:gd name="connsiteY1205" fmla="*/ 4160231 h 6479999"/>
              <a:gd name="connsiteX1206" fmla="*/ 2061059 w 5525178"/>
              <a:gd name="connsiteY1206" fmla="*/ 4089437 h 6479999"/>
              <a:gd name="connsiteX1207" fmla="*/ 2098354 w 5525178"/>
              <a:gd name="connsiteY1207" fmla="*/ 4044806 h 6479999"/>
              <a:gd name="connsiteX1208" fmla="*/ 2157403 w 5525178"/>
              <a:gd name="connsiteY1208" fmla="*/ 4037111 h 6479999"/>
              <a:gd name="connsiteX1209" fmla="*/ 2174497 w 5525178"/>
              <a:gd name="connsiteY1209" fmla="*/ 4017104 h 6479999"/>
              <a:gd name="connsiteX1210" fmla="*/ 2233546 w 5525178"/>
              <a:gd name="connsiteY1210" fmla="*/ 4014026 h 6479999"/>
              <a:gd name="connsiteX1211" fmla="*/ 2261517 w 5525178"/>
              <a:gd name="connsiteY1211" fmla="*/ 3986325 h 6479999"/>
              <a:gd name="connsiteX1212" fmla="*/ 2388940 w 5525178"/>
              <a:gd name="connsiteY1212" fmla="*/ 3980169 h 6479999"/>
              <a:gd name="connsiteX1213" fmla="*/ 2396709 w 5525178"/>
              <a:gd name="connsiteY1213" fmla="*/ 3952467 h 6479999"/>
              <a:gd name="connsiteX1214" fmla="*/ 2412139 w 5525178"/>
              <a:gd name="connsiteY1214" fmla="*/ 3955245 h 6479999"/>
              <a:gd name="connsiteX1215" fmla="*/ 2398385 w 5525178"/>
              <a:gd name="connsiteY1215" fmla="*/ 3951974 h 6479999"/>
              <a:gd name="connsiteX1216" fmla="*/ 2368974 w 5525178"/>
              <a:gd name="connsiteY1216" fmla="*/ 3941152 h 6479999"/>
              <a:gd name="connsiteX1217" fmla="*/ 2240496 w 5525178"/>
              <a:gd name="connsiteY1217" fmla="*/ 3947336 h 6479999"/>
              <a:gd name="connsiteX1218" fmla="*/ 2212634 w 5525178"/>
              <a:gd name="connsiteY1218" fmla="*/ 3927237 h 6479999"/>
              <a:gd name="connsiteX1219" fmla="*/ 2187867 w 5525178"/>
              <a:gd name="connsiteY1219" fmla="*/ 3910230 h 6479999"/>
              <a:gd name="connsiteX1220" fmla="*/ 2160004 w 5525178"/>
              <a:gd name="connsiteY1220" fmla="*/ 3913322 h 6479999"/>
              <a:gd name="connsiteX1221" fmla="*/ 2124402 w 5525178"/>
              <a:gd name="connsiteY1221" fmla="*/ 3882400 h 6479999"/>
              <a:gd name="connsiteX1222" fmla="*/ 2059389 w 5525178"/>
              <a:gd name="connsiteY1222" fmla="*/ 3876216 h 6479999"/>
              <a:gd name="connsiteX1223" fmla="*/ 1975801 w 5525178"/>
              <a:gd name="connsiteY1223" fmla="*/ 3873124 h 6479999"/>
              <a:gd name="connsiteX1224" fmla="*/ 1951034 w 5525178"/>
              <a:gd name="connsiteY1224" fmla="*/ 3899407 h 6479999"/>
              <a:gd name="connsiteX1225" fmla="*/ 1910788 w 5525178"/>
              <a:gd name="connsiteY1225" fmla="*/ 3899407 h 6479999"/>
              <a:gd name="connsiteX1226" fmla="*/ 1887569 w 5525178"/>
              <a:gd name="connsiteY1226" fmla="*/ 3913322 h 6479999"/>
              <a:gd name="connsiteX1227" fmla="*/ 1836488 w 5525178"/>
              <a:gd name="connsiteY1227" fmla="*/ 3836017 h 6479999"/>
              <a:gd name="connsiteX1228" fmla="*/ 1757543 w 5525178"/>
              <a:gd name="connsiteY1228" fmla="*/ 3755620 h 6479999"/>
              <a:gd name="connsiteX1229" fmla="*/ 1841131 w 5525178"/>
              <a:gd name="connsiteY1229" fmla="*/ 3750982 h 6479999"/>
              <a:gd name="connsiteX1230" fmla="*/ 1867446 w 5525178"/>
              <a:gd name="connsiteY1230" fmla="*/ 3733975 h 6479999"/>
              <a:gd name="connsiteX1231" fmla="*/ 1920076 w 5525178"/>
              <a:gd name="connsiteY1231" fmla="*/ 3737067 h 6479999"/>
              <a:gd name="connsiteX1232" fmla="*/ 1969609 w 5525178"/>
              <a:gd name="connsiteY1232" fmla="*/ 3755620 h 6479999"/>
              <a:gd name="connsiteX1233" fmla="*/ 2067129 w 5525178"/>
              <a:gd name="connsiteY1233" fmla="*/ 3746344 h 6479999"/>
              <a:gd name="connsiteX1234" fmla="*/ 2122854 w 5525178"/>
              <a:gd name="connsiteY1234" fmla="*/ 3724699 h 6479999"/>
              <a:gd name="connsiteX1235" fmla="*/ 2169292 w 5525178"/>
              <a:gd name="connsiteY1235" fmla="*/ 3718514 h 6479999"/>
              <a:gd name="connsiteX1236" fmla="*/ 2211086 w 5525178"/>
              <a:gd name="connsiteY1236" fmla="*/ 3718514 h 6479999"/>
              <a:gd name="connsiteX1237" fmla="*/ 2212278 w 5525178"/>
              <a:gd name="connsiteY1237" fmla="*/ 3700647 h 6479999"/>
              <a:gd name="connsiteX1238" fmla="*/ 2189710 w 5525178"/>
              <a:gd name="connsiteY1238" fmla="*/ 3689513 h 6479999"/>
              <a:gd name="connsiteX1239" fmla="*/ 2101664 w 5525178"/>
              <a:gd name="connsiteY1239" fmla="*/ 3684993 h 6479999"/>
              <a:gd name="connsiteX1240" fmla="*/ 2092378 w 5525178"/>
              <a:gd name="connsiteY1240" fmla="*/ 3704962 h 6479999"/>
              <a:gd name="connsiteX1241" fmla="*/ 1829293 w 5525178"/>
              <a:gd name="connsiteY1241" fmla="*/ 3708034 h 6479999"/>
              <a:gd name="connsiteX1242" fmla="*/ 1815364 w 5525178"/>
              <a:gd name="connsiteY1242" fmla="*/ 3691137 h 6479999"/>
              <a:gd name="connsiteX1243" fmla="*/ 1778223 w 5525178"/>
              <a:gd name="connsiteY1243" fmla="*/ 3681920 h 6479999"/>
              <a:gd name="connsiteX1244" fmla="*/ 1741081 w 5525178"/>
              <a:gd name="connsiteY1244" fmla="*/ 3695745 h 6479999"/>
              <a:gd name="connsiteX1245" fmla="*/ 1683822 w 5525178"/>
              <a:gd name="connsiteY1245" fmla="*/ 3698818 h 6479999"/>
              <a:gd name="connsiteX1246" fmla="*/ 1665251 w 5525178"/>
              <a:gd name="connsiteY1246" fmla="*/ 3718787 h 6479999"/>
              <a:gd name="connsiteX1247" fmla="*/ 1600253 w 5525178"/>
              <a:gd name="connsiteY1247" fmla="*/ 3718787 h 6479999"/>
              <a:gd name="connsiteX1248" fmla="*/ 1532160 w 5525178"/>
              <a:gd name="connsiteY1248" fmla="*/ 3755653 h 6479999"/>
              <a:gd name="connsiteX1249" fmla="*/ 1493471 w 5525178"/>
              <a:gd name="connsiteY1249" fmla="*/ 3767942 h 6479999"/>
              <a:gd name="connsiteX1250" fmla="*/ 1465615 w 5525178"/>
              <a:gd name="connsiteY1250" fmla="*/ 3790984 h 6479999"/>
              <a:gd name="connsiteX1251" fmla="*/ 1409903 w 5525178"/>
              <a:gd name="connsiteY1251" fmla="*/ 3786376 h 6479999"/>
              <a:gd name="connsiteX1252" fmla="*/ 1309311 w 5525178"/>
              <a:gd name="connsiteY1252" fmla="*/ 3746437 h 6479999"/>
              <a:gd name="connsiteX1253" fmla="*/ 1200982 w 5525178"/>
              <a:gd name="connsiteY1253" fmla="*/ 3663487 h 6479999"/>
              <a:gd name="connsiteX1254" fmla="*/ 1202530 w 5525178"/>
              <a:gd name="connsiteY1254" fmla="*/ 3629693 h 6479999"/>
              <a:gd name="connsiteX1255" fmla="*/ 1149912 w 5525178"/>
              <a:gd name="connsiteY1255" fmla="*/ 3626621 h 6479999"/>
              <a:gd name="connsiteX1256" fmla="*/ 1108128 w 5525178"/>
              <a:gd name="connsiteY1256" fmla="*/ 3571321 h 6479999"/>
              <a:gd name="connsiteX1257" fmla="*/ 1140627 w 5525178"/>
              <a:gd name="connsiteY1257" fmla="*/ 3548279 h 6479999"/>
              <a:gd name="connsiteX1258" fmla="*/ 1197887 w 5525178"/>
              <a:gd name="connsiteY1258" fmla="*/ 3497588 h 6479999"/>
              <a:gd name="connsiteX1259" fmla="*/ 1211815 w 5525178"/>
              <a:gd name="connsiteY1259" fmla="*/ 3465329 h 6479999"/>
              <a:gd name="connsiteX1260" fmla="*/ 1265980 w 5525178"/>
              <a:gd name="connsiteY1260" fmla="*/ 3414638 h 6479999"/>
              <a:gd name="connsiteX1261" fmla="*/ 1300026 w 5525178"/>
              <a:gd name="connsiteY1261" fmla="*/ 3368555 h 6479999"/>
              <a:gd name="connsiteX1262" fmla="*/ 1341810 w 5525178"/>
              <a:gd name="connsiteY1262" fmla="*/ 3339369 h 6479999"/>
              <a:gd name="connsiteX1263" fmla="*/ 1354191 w 5525178"/>
              <a:gd name="connsiteY1263" fmla="*/ 3302502 h 6479999"/>
              <a:gd name="connsiteX1264" fmla="*/ 1423831 w 5525178"/>
              <a:gd name="connsiteY1264" fmla="*/ 3237986 h 6479999"/>
              <a:gd name="connsiteX1265" fmla="*/ 1484186 w 5525178"/>
              <a:gd name="connsiteY1265" fmla="*/ 3142747 h 6479999"/>
              <a:gd name="connsiteX1266" fmla="*/ 1530613 w 5525178"/>
              <a:gd name="connsiteY1266" fmla="*/ 3085911 h 6479999"/>
              <a:gd name="connsiteX1267" fmla="*/ 1567754 w 5525178"/>
              <a:gd name="connsiteY1267" fmla="*/ 3012178 h 6479999"/>
              <a:gd name="connsiteX1268" fmla="*/ 1611086 w 5525178"/>
              <a:gd name="connsiteY1268" fmla="*/ 2944590 h 6479999"/>
              <a:gd name="connsiteX1269" fmla="*/ 1642037 w 5525178"/>
              <a:gd name="connsiteY1269" fmla="*/ 2884682 h 6479999"/>
              <a:gd name="connsiteX1270" fmla="*/ 1679179 w 5525178"/>
              <a:gd name="connsiteY1270" fmla="*/ 2815558 h 6479999"/>
              <a:gd name="connsiteX1271" fmla="*/ 1704079 w 5525178"/>
              <a:gd name="connsiteY1271" fmla="*/ 2817489 h 6479999"/>
              <a:gd name="connsiteX1272" fmla="*/ 1680231 w 5525178"/>
              <a:gd name="connsiteY1272" fmla="*/ 2814126 h 6479999"/>
              <a:gd name="connsiteX1273" fmla="*/ 1686459 w 5525178"/>
              <a:gd name="connsiteY1273" fmla="*/ 2758817 h 6479999"/>
              <a:gd name="connsiteX1274" fmla="*/ 1748738 w 5525178"/>
              <a:gd name="connsiteY1274" fmla="*/ 2611325 h 6479999"/>
              <a:gd name="connsiteX1275" fmla="*/ 1811016 w 5525178"/>
              <a:gd name="connsiteY1275" fmla="*/ 2408523 h 6479999"/>
              <a:gd name="connsiteX1276" fmla="*/ 1854611 w 5525178"/>
              <a:gd name="connsiteY1276" fmla="*/ 2242593 h 6479999"/>
              <a:gd name="connsiteX1277" fmla="*/ 1879522 w 5525178"/>
              <a:gd name="connsiteY1277" fmla="*/ 2009062 h 6479999"/>
              <a:gd name="connsiteX1278" fmla="*/ 1923117 w 5525178"/>
              <a:gd name="connsiteY1278" fmla="*/ 1824698 h 6479999"/>
              <a:gd name="connsiteX1279" fmla="*/ 1941801 w 5525178"/>
              <a:gd name="connsiteY1279" fmla="*/ 1683350 h 6479999"/>
              <a:gd name="connsiteX1280" fmla="*/ 1991624 w 5525178"/>
              <a:gd name="connsiteY1280" fmla="*/ 1542003 h 6479999"/>
              <a:gd name="connsiteX1281" fmla="*/ 2010307 w 5525178"/>
              <a:gd name="connsiteY1281" fmla="*/ 1302328 h 6479999"/>
              <a:gd name="connsiteX1282" fmla="*/ 2091269 w 5525178"/>
              <a:gd name="connsiteY1282" fmla="*/ 1308474 h 6479999"/>
              <a:gd name="connsiteX1283" fmla="*/ 2097497 w 5525178"/>
              <a:gd name="connsiteY1283" fmla="*/ 1394511 h 6479999"/>
              <a:gd name="connsiteX1284" fmla="*/ 2222054 w 5525178"/>
              <a:gd name="connsiteY1284" fmla="*/ 1474403 h 6479999"/>
              <a:gd name="connsiteX1285" fmla="*/ 2309244 w 5525178"/>
              <a:gd name="connsiteY1285" fmla="*/ 1462112 h 6479999"/>
              <a:gd name="connsiteX1286" fmla="*/ 2334155 w 5525178"/>
              <a:gd name="connsiteY1286" fmla="*/ 1412947 h 6479999"/>
              <a:gd name="connsiteX1287" fmla="*/ 2390206 w 5525178"/>
              <a:gd name="connsiteY1287" fmla="*/ 1376074 h 6479999"/>
              <a:gd name="connsiteX1288" fmla="*/ 2471168 w 5525178"/>
              <a:gd name="connsiteY1288" fmla="*/ 1376074 h 6479999"/>
              <a:gd name="connsiteX1289" fmla="*/ 2570814 w 5525178"/>
              <a:gd name="connsiteY1289" fmla="*/ 1572731 h 6479999"/>
              <a:gd name="connsiteX1290" fmla="*/ 2564586 w 5525178"/>
              <a:gd name="connsiteY1290" fmla="*/ 1664914 h 6479999"/>
              <a:gd name="connsiteX1291" fmla="*/ 2558358 w 5525178"/>
              <a:gd name="connsiteY1291" fmla="*/ 1750951 h 6479999"/>
              <a:gd name="connsiteX1292" fmla="*/ 2633092 w 5525178"/>
              <a:gd name="connsiteY1292" fmla="*/ 1843134 h 6479999"/>
              <a:gd name="connsiteX1293" fmla="*/ 2682915 w 5525178"/>
              <a:gd name="connsiteY1293" fmla="*/ 1800115 h 6479999"/>
              <a:gd name="connsiteX1294" fmla="*/ 2776333 w 5525178"/>
              <a:gd name="connsiteY1294" fmla="*/ 1812407 h 6479999"/>
              <a:gd name="connsiteX1295" fmla="*/ 2795016 w 5525178"/>
              <a:gd name="connsiteY1295" fmla="*/ 1910734 h 6479999"/>
              <a:gd name="connsiteX1296" fmla="*/ 2738966 w 5525178"/>
              <a:gd name="connsiteY1296" fmla="*/ 2009062 h 6479999"/>
              <a:gd name="connsiteX1297" fmla="*/ 2664231 w 5525178"/>
              <a:gd name="connsiteY1297" fmla="*/ 2088954 h 6479999"/>
              <a:gd name="connsiteX1298" fmla="*/ 2595725 w 5525178"/>
              <a:gd name="connsiteY1298" fmla="*/ 2088954 h 6479999"/>
              <a:gd name="connsiteX1299" fmla="*/ 2539674 w 5525178"/>
              <a:gd name="connsiteY1299" fmla="*/ 2045935 h 6479999"/>
              <a:gd name="connsiteX1300" fmla="*/ 2477396 w 5525178"/>
              <a:gd name="connsiteY1300" fmla="*/ 2058227 h 6479999"/>
              <a:gd name="connsiteX1301" fmla="*/ 2421345 w 5525178"/>
              <a:gd name="connsiteY1301" fmla="*/ 2101246 h 6479999"/>
              <a:gd name="connsiteX1302" fmla="*/ 2502307 w 5525178"/>
              <a:gd name="connsiteY1302" fmla="*/ 2371649 h 6479999"/>
              <a:gd name="connsiteX1303" fmla="*/ 2483624 w 5525178"/>
              <a:gd name="connsiteY1303" fmla="*/ 2439251 h 6479999"/>
              <a:gd name="connsiteX1304" fmla="*/ 2483624 w 5525178"/>
              <a:gd name="connsiteY1304" fmla="*/ 2519142 h 6479999"/>
              <a:gd name="connsiteX1305" fmla="*/ 2533446 w 5525178"/>
              <a:gd name="connsiteY1305" fmla="*/ 2537579 h 6479999"/>
              <a:gd name="connsiteX1306" fmla="*/ 2352839 w 5525178"/>
              <a:gd name="connsiteY1306" fmla="*/ 2709653 h 6479999"/>
              <a:gd name="connsiteX1307" fmla="*/ 2415117 w 5525178"/>
              <a:gd name="connsiteY1307" fmla="*/ 2777254 h 6479999"/>
              <a:gd name="connsiteX1308" fmla="*/ 2539674 w 5525178"/>
              <a:gd name="connsiteY1308" fmla="*/ 2764962 h 6479999"/>
              <a:gd name="connsiteX1309" fmla="*/ 2589497 w 5525178"/>
              <a:gd name="connsiteY1309" fmla="*/ 2832563 h 6479999"/>
              <a:gd name="connsiteX1310" fmla="*/ 2626864 w 5525178"/>
              <a:gd name="connsiteY1310" fmla="*/ 2857145 h 6479999"/>
              <a:gd name="connsiteX1311" fmla="*/ 2670459 w 5525178"/>
              <a:gd name="connsiteY1311" fmla="*/ 2863290 h 6479999"/>
              <a:gd name="connsiteX1312" fmla="*/ 2714054 w 5525178"/>
              <a:gd name="connsiteY1312" fmla="*/ 2838709 h 6479999"/>
              <a:gd name="connsiteX1313" fmla="*/ 2745193 w 5525178"/>
              <a:gd name="connsiteY1313" fmla="*/ 2863290 h 6479999"/>
              <a:gd name="connsiteX1314" fmla="*/ 2801244 w 5525178"/>
              <a:gd name="connsiteY1314" fmla="*/ 2869436 h 6479999"/>
              <a:gd name="connsiteX1315" fmla="*/ 2797990 w 5525178"/>
              <a:gd name="connsiteY1315" fmla="*/ 2876929 h 6479999"/>
              <a:gd name="connsiteX1316" fmla="*/ 2850682 w 5525178"/>
              <a:gd name="connsiteY1316" fmla="*/ 2931808 h 6479999"/>
              <a:gd name="connsiteX1317" fmla="*/ 2915933 w 5525178"/>
              <a:gd name="connsiteY1317" fmla="*/ 2947138 h 6479999"/>
              <a:gd name="connsiteX1318" fmla="*/ 2964095 w 5525178"/>
              <a:gd name="connsiteY1318" fmla="*/ 2986994 h 6479999"/>
              <a:gd name="connsiteX1319" fmla="*/ 2964095 w 5525178"/>
              <a:gd name="connsiteY1319" fmla="*/ 2997847 h 6479999"/>
              <a:gd name="connsiteX1320" fmla="*/ 3004622 w 5525178"/>
              <a:gd name="connsiteY1320" fmla="*/ 2997847 h 6479999"/>
              <a:gd name="connsiteX1321" fmla="*/ 3108206 w 5525178"/>
              <a:gd name="connsiteY1321" fmla="*/ 2969179 h 6479999"/>
              <a:gd name="connsiteX1322" fmla="*/ 3052112 w 5525178"/>
              <a:gd name="connsiteY1322" fmla="*/ 2975045 h 6479999"/>
              <a:gd name="connsiteX1323" fmla="*/ 3019576 w 5525178"/>
              <a:gd name="connsiteY1323" fmla="*/ 2984280 h 6479999"/>
              <a:gd name="connsiteX1324" fmla="*/ 2940558 w 5525178"/>
              <a:gd name="connsiteY1324" fmla="*/ 2942723 h 6479999"/>
              <a:gd name="connsiteX1325" fmla="*/ 2898725 w 5525178"/>
              <a:gd name="connsiteY1325" fmla="*/ 2901166 h 6479999"/>
              <a:gd name="connsiteX1326" fmla="*/ 2875485 w 5525178"/>
              <a:gd name="connsiteY1326" fmla="*/ 2868844 h 6479999"/>
              <a:gd name="connsiteX1327" fmla="*/ 2768579 w 5525178"/>
              <a:gd name="connsiteY1327" fmla="*/ 2813436 h 6479999"/>
              <a:gd name="connsiteX1328" fmla="*/ 2740690 w 5525178"/>
              <a:gd name="connsiteY1328" fmla="*/ 2790349 h 6479999"/>
              <a:gd name="connsiteX1329" fmla="*/ 2684913 w 5525178"/>
              <a:gd name="connsiteY1329" fmla="*/ 2813436 h 6479999"/>
              <a:gd name="connsiteX1330" fmla="*/ 2647729 w 5525178"/>
              <a:gd name="connsiteY1330" fmla="*/ 2827287 h 6479999"/>
              <a:gd name="connsiteX1331" fmla="*/ 2610544 w 5525178"/>
              <a:gd name="connsiteY1331" fmla="*/ 2716470 h 6479999"/>
              <a:gd name="connsiteX1332" fmla="*/ 2657025 w 5525178"/>
              <a:gd name="connsiteY1332" fmla="*/ 2674913 h 6479999"/>
              <a:gd name="connsiteX1333" fmla="*/ 2754635 w 5525178"/>
              <a:gd name="connsiteY1333" fmla="*/ 2605653 h 6479999"/>
              <a:gd name="connsiteX1334" fmla="*/ 2959150 w 5525178"/>
              <a:gd name="connsiteY1334" fmla="*/ 2490219 h 6479999"/>
              <a:gd name="connsiteX1335" fmla="*/ 3024224 w 5525178"/>
              <a:gd name="connsiteY1335" fmla="*/ 2462514 h 6479999"/>
              <a:gd name="connsiteX1336" fmla="*/ 3075353 w 5525178"/>
              <a:gd name="connsiteY1336" fmla="*/ 2407105 h 6479999"/>
              <a:gd name="connsiteX1337" fmla="*/ 3084649 w 5525178"/>
              <a:gd name="connsiteY1337" fmla="*/ 2374783 h 6479999"/>
              <a:gd name="connsiteX1338" fmla="*/ 3112537 w 5525178"/>
              <a:gd name="connsiteY1338" fmla="*/ 2328609 h 6479999"/>
              <a:gd name="connsiteX1339" fmla="*/ 3149722 w 5525178"/>
              <a:gd name="connsiteY1339" fmla="*/ 2319375 h 6479999"/>
              <a:gd name="connsiteX1340" fmla="*/ 3214795 w 5525178"/>
              <a:gd name="connsiteY1340" fmla="*/ 2240878 h 6479999"/>
              <a:gd name="connsiteX1341" fmla="*/ 3275220 w 5525178"/>
              <a:gd name="connsiteY1341" fmla="*/ 2236260 h 6479999"/>
              <a:gd name="connsiteX1342" fmla="*/ 3321701 w 5525178"/>
              <a:gd name="connsiteY1342" fmla="*/ 2203938 h 6479999"/>
              <a:gd name="connsiteX1343" fmla="*/ 3400719 w 5525178"/>
              <a:gd name="connsiteY1343" fmla="*/ 2217791 h 6479999"/>
              <a:gd name="connsiteX1344" fmla="*/ 3447200 w 5525178"/>
              <a:gd name="connsiteY1344" fmla="*/ 2240878 h 6479999"/>
              <a:gd name="connsiteX1345" fmla="*/ 3595938 w 5525178"/>
              <a:gd name="connsiteY1345" fmla="*/ 2268583 h 6479999"/>
              <a:gd name="connsiteX1346" fmla="*/ 3628475 w 5525178"/>
              <a:gd name="connsiteY1346" fmla="*/ 2300905 h 6479999"/>
              <a:gd name="connsiteX1347" fmla="*/ 3628475 w 5525178"/>
              <a:gd name="connsiteY1347" fmla="*/ 2315542 h 6479999"/>
              <a:gd name="connsiteX1348" fmla="*/ 3641610 w 5525178"/>
              <a:gd name="connsiteY1348" fmla="*/ 2269846 h 6479999"/>
              <a:gd name="connsiteX1349" fmla="*/ 3731634 w 5525178"/>
              <a:gd name="connsiteY1349" fmla="*/ 2409612 h 6479999"/>
              <a:gd name="connsiteX1350" fmla="*/ 3662885 w 5525178"/>
              <a:gd name="connsiteY1350" fmla="*/ 2291220 h 6479999"/>
              <a:gd name="connsiteX1351" fmla="*/ 3610168 w 5525178"/>
              <a:gd name="connsiteY1351" fmla="*/ 2222133 h 6479999"/>
              <a:gd name="connsiteX1352" fmla="*/ 3621022 w 5525178"/>
              <a:gd name="connsiteY1352" fmla="*/ 2149974 h 6479999"/>
              <a:gd name="connsiteX1353" fmla="*/ 3690794 w 5525178"/>
              <a:gd name="connsiteY1353" fmla="*/ 2117733 h 6479999"/>
              <a:gd name="connsiteX1354" fmla="*/ 3714052 w 5525178"/>
              <a:gd name="connsiteY1354" fmla="*/ 2133085 h 6479999"/>
              <a:gd name="connsiteX1355" fmla="*/ 3816385 w 5525178"/>
              <a:gd name="connsiteY1355" fmla="*/ 2100844 h 6479999"/>
              <a:gd name="connsiteX1356" fmla="*/ 3879955 w 5525178"/>
              <a:gd name="connsiteY1356" fmla="*/ 2060926 h 6479999"/>
              <a:gd name="connsiteX1357" fmla="*/ 3866001 w 5525178"/>
              <a:gd name="connsiteY1357" fmla="*/ 2037896 h 6479999"/>
              <a:gd name="connsiteX1358" fmla="*/ 3842743 w 5525178"/>
              <a:gd name="connsiteY1358" fmla="*/ 2037896 h 6479999"/>
              <a:gd name="connsiteX1359" fmla="*/ 3836541 w 5525178"/>
              <a:gd name="connsiteY1359" fmla="*/ 2005655 h 6479999"/>
              <a:gd name="connsiteX1360" fmla="*/ 3796329 w 5525178"/>
              <a:gd name="connsiteY1360" fmla="*/ 1991872 h 6479999"/>
              <a:gd name="connsiteX1361" fmla="*/ 3808868 w 5525178"/>
              <a:gd name="connsiteY1361" fmla="*/ 2029285 h 6479999"/>
              <a:gd name="connsiteX1362" fmla="*/ 3757843 w 5525178"/>
              <a:gd name="connsiteY1362" fmla="*/ 2056967 h 6479999"/>
              <a:gd name="connsiteX1363" fmla="*/ 3660430 w 5525178"/>
              <a:gd name="connsiteY1363" fmla="*/ 2089259 h 6479999"/>
              <a:gd name="connsiteX1364" fmla="*/ 3423858 w 5525178"/>
              <a:gd name="connsiteY1364" fmla="*/ 2112327 h 6479999"/>
              <a:gd name="connsiteX1365" fmla="*/ 3363555 w 5525178"/>
              <a:gd name="connsiteY1365" fmla="*/ 2116941 h 6479999"/>
              <a:gd name="connsiteX1366" fmla="*/ 3326446 w 5525178"/>
              <a:gd name="connsiteY1366" fmla="*/ 2098487 h 6479999"/>
              <a:gd name="connsiteX1367" fmla="*/ 3252227 w 5525178"/>
              <a:gd name="connsiteY1367" fmla="*/ 1983150 h 6479999"/>
              <a:gd name="connsiteX1368" fmla="*/ 3266143 w 5525178"/>
              <a:gd name="connsiteY1368" fmla="*/ 1757089 h 6479999"/>
              <a:gd name="connsiteX1369" fmla="*/ 3284698 w 5525178"/>
              <a:gd name="connsiteY1369" fmla="*/ 1710954 h 6479999"/>
              <a:gd name="connsiteX1370" fmla="*/ 3321807 w 5525178"/>
              <a:gd name="connsiteY1370" fmla="*/ 1669432 h 6479999"/>
              <a:gd name="connsiteX1371" fmla="*/ 3335723 w 5525178"/>
              <a:gd name="connsiteY1371" fmla="*/ 1609456 h 6479999"/>
              <a:gd name="connsiteX1372" fmla="*/ 3409942 w 5525178"/>
              <a:gd name="connsiteY1372" fmla="*/ 1604843 h 6479999"/>
              <a:gd name="connsiteX1373" fmla="*/ 3474883 w 5525178"/>
              <a:gd name="connsiteY1373" fmla="*/ 1581776 h 6479999"/>
              <a:gd name="connsiteX1374" fmla="*/ 3511993 w 5525178"/>
              <a:gd name="connsiteY1374" fmla="*/ 1618684 h 6479999"/>
              <a:gd name="connsiteX1375" fmla="*/ 3544464 w 5525178"/>
              <a:gd name="connsiteY1375" fmla="*/ 1692500 h 6479999"/>
              <a:gd name="connsiteX1376" fmla="*/ 3600683 w 5525178"/>
              <a:gd name="connsiteY1376" fmla="*/ 1720457 h 6479999"/>
              <a:gd name="connsiteX1377" fmla="*/ 3597764 w 5525178"/>
              <a:gd name="connsiteY1377" fmla="*/ 1718557 h 6479999"/>
              <a:gd name="connsiteX1378" fmla="*/ 3546598 w 5525178"/>
              <a:gd name="connsiteY1378" fmla="*/ 1692457 h 6479999"/>
              <a:gd name="connsiteX1379" fmla="*/ 3520239 w 5525178"/>
              <a:gd name="connsiteY1379" fmla="*/ 1631045 h 6479999"/>
              <a:gd name="connsiteX1380" fmla="*/ 3532996 w 5525178"/>
              <a:gd name="connsiteY1380" fmla="*/ 1615607 h 6479999"/>
              <a:gd name="connsiteX1381" fmla="*/ 3532255 w 5525178"/>
              <a:gd name="connsiteY1381" fmla="*/ 1615387 h 6479999"/>
              <a:gd name="connsiteX1382" fmla="*/ 3494979 w 5525178"/>
              <a:gd name="connsiteY1382" fmla="*/ 1560024 h 6479999"/>
              <a:gd name="connsiteX1383" fmla="*/ 3341218 w 5525178"/>
              <a:gd name="connsiteY1383" fmla="*/ 1555411 h 6479999"/>
              <a:gd name="connsiteX1384" fmla="*/ 3322581 w 5525178"/>
              <a:gd name="connsiteY1384" fmla="*/ 1527730 h 6479999"/>
              <a:gd name="connsiteX1385" fmla="*/ 3294624 w 5525178"/>
              <a:gd name="connsiteY1385" fmla="*/ 1546184 h 6479999"/>
              <a:gd name="connsiteX1386" fmla="*/ 3252689 w 5525178"/>
              <a:gd name="connsiteY1386" fmla="*/ 1541570 h 6479999"/>
              <a:gd name="connsiteX1387" fmla="*/ 3252689 w 5525178"/>
              <a:gd name="connsiteY1387" fmla="*/ 1573865 h 6479999"/>
              <a:gd name="connsiteX1388" fmla="*/ 3196776 w 5525178"/>
              <a:gd name="connsiteY1388" fmla="*/ 1592319 h 6479999"/>
              <a:gd name="connsiteX1389" fmla="*/ 3047675 w 5525178"/>
              <a:gd name="connsiteY1389" fmla="*/ 1532343 h 6479999"/>
              <a:gd name="connsiteX1390" fmla="*/ 3019718 w 5525178"/>
              <a:gd name="connsiteY1390" fmla="*/ 1573865 h 6479999"/>
              <a:gd name="connsiteX1391" fmla="*/ 2968465 w 5525178"/>
              <a:gd name="connsiteY1391" fmla="*/ 1518503 h 6479999"/>
              <a:gd name="connsiteX1392" fmla="*/ 2935849 w 5525178"/>
              <a:gd name="connsiteY1392" fmla="*/ 1518503 h 6479999"/>
              <a:gd name="connsiteX1393" fmla="*/ 2917211 w 5525178"/>
              <a:gd name="connsiteY1393" fmla="*/ 1467754 h 6479999"/>
              <a:gd name="connsiteX1394" fmla="*/ 3001081 w 5525178"/>
              <a:gd name="connsiteY1394" fmla="*/ 1412392 h 6479999"/>
              <a:gd name="connsiteX1395" fmla="*/ 2977783 w 5525178"/>
              <a:gd name="connsiteY1395" fmla="*/ 1393938 h 6479999"/>
              <a:gd name="connsiteX1396" fmla="*/ 2977783 w 5525178"/>
              <a:gd name="connsiteY1396" fmla="*/ 1357030 h 6479999"/>
              <a:gd name="connsiteX1397" fmla="*/ 2996421 w 5525178"/>
              <a:gd name="connsiteY1397" fmla="*/ 1329349 h 6479999"/>
              <a:gd name="connsiteX1398" fmla="*/ 3005740 w 5525178"/>
              <a:gd name="connsiteY1398" fmla="*/ 1158649 h 6479999"/>
              <a:gd name="connsiteX1399" fmla="*/ 2968465 w 5525178"/>
              <a:gd name="connsiteY1399" fmla="*/ 1121741 h 6479999"/>
              <a:gd name="connsiteX1400" fmla="*/ 2968465 w 5525178"/>
              <a:gd name="connsiteY1400" fmla="*/ 1001790 h 6479999"/>
              <a:gd name="connsiteX1401" fmla="*/ 2945168 w 5525178"/>
              <a:gd name="connsiteY1401" fmla="*/ 955655 h 6479999"/>
              <a:gd name="connsiteX1402" fmla="*/ 2982443 w 5525178"/>
              <a:gd name="connsiteY1402" fmla="*/ 918747 h 6479999"/>
              <a:gd name="connsiteX1403" fmla="*/ 3010399 w 5525178"/>
              <a:gd name="connsiteY1403" fmla="*/ 784955 h 6479999"/>
              <a:gd name="connsiteX1404" fmla="*/ 3061653 w 5525178"/>
              <a:gd name="connsiteY1404" fmla="*/ 669617 h 6479999"/>
              <a:gd name="connsiteX1405" fmla="*/ 3131544 w 5525178"/>
              <a:gd name="connsiteY1405" fmla="*/ 614255 h 6479999"/>
              <a:gd name="connsiteX1406" fmla="*/ 3182798 w 5525178"/>
              <a:gd name="connsiteY1406" fmla="*/ 586574 h 6479999"/>
              <a:gd name="connsiteX1407" fmla="*/ 3224733 w 5525178"/>
              <a:gd name="connsiteY1407" fmla="*/ 517371 h 6479999"/>
              <a:gd name="connsiteX1408" fmla="*/ 3294624 w 5525178"/>
              <a:gd name="connsiteY1408" fmla="*/ 489690 h 6479999"/>
              <a:gd name="connsiteX1409" fmla="*/ 3383153 w 5525178"/>
              <a:gd name="connsiteY1409" fmla="*/ 429715 h 6479999"/>
              <a:gd name="connsiteX1410" fmla="*/ 3546233 w 5525178"/>
              <a:gd name="connsiteY1410" fmla="*/ 365125 h 6479999"/>
              <a:gd name="connsiteX1411" fmla="*/ 3648740 w 5525178"/>
              <a:gd name="connsiteY1411" fmla="*/ 309763 h 6479999"/>
              <a:gd name="connsiteX1412" fmla="*/ 3723291 w 5525178"/>
              <a:gd name="connsiteY1412" fmla="*/ 295923 h 6479999"/>
              <a:gd name="connsiteX1413" fmla="*/ 3783863 w 5525178"/>
              <a:gd name="connsiteY1413" fmla="*/ 263628 h 6479999"/>
              <a:gd name="connsiteX1414" fmla="*/ 3937624 w 5525178"/>
              <a:gd name="connsiteY1414" fmla="*/ 268242 h 6479999"/>
              <a:gd name="connsiteX1415" fmla="*/ 3979559 w 5525178"/>
              <a:gd name="connsiteY1415" fmla="*/ 245174 h 6479999"/>
              <a:gd name="connsiteX1416" fmla="*/ 4026153 w 5525178"/>
              <a:gd name="connsiteY1416" fmla="*/ 272855 h 6479999"/>
              <a:gd name="connsiteX1417" fmla="*/ 4030813 w 5525178"/>
              <a:gd name="connsiteY1417" fmla="*/ 328217 h 6479999"/>
              <a:gd name="connsiteX1418" fmla="*/ 4012175 w 5525178"/>
              <a:gd name="connsiteY1418" fmla="*/ 383579 h 6479999"/>
              <a:gd name="connsiteX1419" fmla="*/ 4049450 w 5525178"/>
              <a:gd name="connsiteY1419" fmla="*/ 415874 h 6479999"/>
              <a:gd name="connsiteX1420" fmla="*/ 4119342 w 5525178"/>
              <a:gd name="connsiteY1420" fmla="*/ 406647 h 6479999"/>
              <a:gd name="connsiteX1421" fmla="*/ 4142639 w 5525178"/>
              <a:gd name="connsiteY1421" fmla="*/ 434328 h 6479999"/>
              <a:gd name="connsiteX1422" fmla="*/ 4151958 w 5525178"/>
              <a:gd name="connsiteY1422" fmla="*/ 388193 h 6479999"/>
              <a:gd name="connsiteX1423" fmla="*/ 4195070 w 5525178"/>
              <a:gd name="connsiteY1423" fmla="*/ 392074 h 6479999"/>
              <a:gd name="connsiteX1424" fmla="*/ 4204375 w 5525178"/>
              <a:gd name="connsiteY1424" fmla="*/ 376738 h 6479999"/>
              <a:gd name="connsiteX1425" fmla="*/ 4132897 w 5525178"/>
              <a:gd name="connsiteY1425" fmla="*/ 370592 h 6479999"/>
              <a:gd name="connsiteX1426" fmla="*/ 4083172 w 5525178"/>
              <a:gd name="connsiteY1426" fmla="*/ 330645 h 6479999"/>
              <a:gd name="connsiteX1427" fmla="*/ 4086280 w 5525178"/>
              <a:gd name="connsiteY1427" fmla="*/ 309135 h 6479999"/>
              <a:gd name="connsiteX1428" fmla="*/ 4126681 w 5525178"/>
              <a:gd name="connsiteY1428" fmla="*/ 315281 h 6479999"/>
              <a:gd name="connsiteX1429" fmla="*/ 4111142 w 5525178"/>
              <a:gd name="connsiteY1429" fmla="*/ 281479 h 6479999"/>
              <a:gd name="connsiteX1430" fmla="*/ 4111142 w 5525178"/>
              <a:gd name="connsiteY1430" fmla="*/ 241532 h 6479999"/>
              <a:gd name="connsiteX1431" fmla="*/ 4126681 w 5525178"/>
              <a:gd name="connsiteY1431" fmla="*/ 256896 h 6479999"/>
              <a:gd name="connsiteX1432" fmla="*/ 4204375 w 5525178"/>
              <a:gd name="connsiteY1432" fmla="*/ 247677 h 6479999"/>
              <a:gd name="connsiteX1433" fmla="*/ 4204375 w 5525178"/>
              <a:gd name="connsiteY1433" fmla="*/ 287625 h 6479999"/>
              <a:gd name="connsiteX1434" fmla="*/ 4241669 w 5525178"/>
              <a:gd name="connsiteY1434" fmla="*/ 293771 h 6479999"/>
              <a:gd name="connsiteX1435" fmla="*/ 4260315 w 5525178"/>
              <a:gd name="connsiteY1435" fmla="*/ 272260 h 6479999"/>
              <a:gd name="connsiteX1436" fmla="*/ 4359764 w 5525178"/>
              <a:gd name="connsiteY1436" fmla="*/ 229240 h 6479999"/>
              <a:gd name="connsiteX1437" fmla="*/ 4468536 w 5525178"/>
              <a:gd name="connsiteY1437" fmla="*/ 201584 h 6479999"/>
              <a:gd name="connsiteX1438" fmla="*/ 4583523 w 5525178"/>
              <a:gd name="connsiteY1438" fmla="*/ 177001 h 6479999"/>
              <a:gd name="connsiteX1439" fmla="*/ 4717158 w 5525178"/>
              <a:gd name="connsiteY1439" fmla="*/ 137054 h 6479999"/>
              <a:gd name="connsiteX1440" fmla="*/ 4275313 w 5525178"/>
              <a:gd name="connsiteY1440" fmla="*/ 0 h 6479999"/>
              <a:gd name="connsiteX1441" fmla="*/ 4261423 w 5525178"/>
              <a:gd name="connsiteY1441" fmla="*/ 32479 h 6479999"/>
              <a:gd name="connsiteX1442" fmla="*/ 4191974 w 5525178"/>
              <a:gd name="connsiteY1442" fmla="*/ 41759 h 6479999"/>
              <a:gd name="connsiteX1443" fmla="*/ 4141045 w 5525178"/>
              <a:gd name="connsiteY1443" fmla="*/ 83518 h 6479999"/>
              <a:gd name="connsiteX1444" fmla="*/ 4039186 w 5525178"/>
              <a:gd name="connsiteY1444" fmla="*/ 78878 h 6479999"/>
              <a:gd name="connsiteX1445" fmla="*/ 4025297 w 5525178"/>
              <a:gd name="connsiteY1445" fmla="*/ 115997 h 6479999"/>
              <a:gd name="connsiteX1446" fmla="*/ 4002147 w 5525178"/>
              <a:gd name="connsiteY1446" fmla="*/ 88158 h 6479999"/>
              <a:gd name="connsiteX1447" fmla="*/ 4011407 w 5525178"/>
              <a:gd name="connsiteY1447" fmla="*/ 51039 h 6479999"/>
              <a:gd name="connsiteX1448" fmla="*/ 4080856 w 5525178"/>
              <a:gd name="connsiteY1448" fmla="*/ 37119 h 6479999"/>
              <a:gd name="connsiteX1449" fmla="*/ 4108635 w 5525178"/>
              <a:gd name="connsiteY1449" fmla="*/ 18560 h 6479999"/>
              <a:gd name="connsiteX1450" fmla="*/ 4159565 w 5525178"/>
              <a:gd name="connsiteY1450" fmla="*/ 13920 h 647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</a:cxnLst>
            <a:rect l="l" t="t" r="r" b="b"/>
            <a:pathLst>
              <a:path w="5525178" h="6479999">
                <a:moveTo>
                  <a:pt x="3373324" y="5227845"/>
                </a:moveTo>
                <a:lnTo>
                  <a:pt x="3369473" y="5231370"/>
                </a:lnTo>
                <a:lnTo>
                  <a:pt x="3324409" y="5312937"/>
                </a:lnTo>
                <a:lnTo>
                  <a:pt x="3326098" y="5348911"/>
                </a:lnTo>
                <a:lnTo>
                  <a:pt x="3326098" y="5317077"/>
                </a:lnTo>
                <a:close/>
                <a:moveTo>
                  <a:pt x="3590688" y="5117492"/>
                </a:moveTo>
                <a:lnTo>
                  <a:pt x="3541991" y="5130982"/>
                </a:lnTo>
                <a:lnTo>
                  <a:pt x="3573215" y="5123256"/>
                </a:lnTo>
                <a:close/>
                <a:moveTo>
                  <a:pt x="3771461" y="4987542"/>
                </a:moveTo>
                <a:lnTo>
                  <a:pt x="3767491" y="5004251"/>
                </a:lnTo>
                <a:lnTo>
                  <a:pt x="3773707" y="4998658"/>
                </a:lnTo>
                <a:close/>
                <a:moveTo>
                  <a:pt x="175153" y="4932497"/>
                </a:moveTo>
                <a:lnTo>
                  <a:pt x="272805" y="4932497"/>
                </a:lnTo>
                <a:lnTo>
                  <a:pt x="288305" y="4943203"/>
                </a:lnTo>
                <a:lnTo>
                  <a:pt x="311556" y="4947791"/>
                </a:lnTo>
                <a:lnTo>
                  <a:pt x="342556" y="4978379"/>
                </a:lnTo>
                <a:lnTo>
                  <a:pt x="368907" y="4975320"/>
                </a:lnTo>
                <a:lnTo>
                  <a:pt x="415408" y="4990614"/>
                </a:lnTo>
                <a:lnTo>
                  <a:pt x="461909" y="5013555"/>
                </a:lnTo>
                <a:lnTo>
                  <a:pt x="520810" y="5036496"/>
                </a:lnTo>
                <a:lnTo>
                  <a:pt x="531660" y="5051789"/>
                </a:lnTo>
                <a:lnTo>
                  <a:pt x="551810" y="5073201"/>
                </a:lnTo>
                <a:lnTo>
                  <a:pt x="570411" y="5108377"/>
                </a:lnTo>
                <a:lnTo>
                  <a:pt x="616911" y="5108377"/>
                </a:lnTo>
                <a:lnTo>
                  <a:pt x="640162" y="5073201"/>
                </a:lnTo>
                <a:lnTo>
                  <a:pt x="660312" y="5088495"/>
                </a:lnTo>
                <a:lnTo>
                  <a:pt x="678913" y="5111436"/>
                </a:lnTo>
                <a:lnTo>
                  <a:pt x="713013" y="5105318"/>
                </a:lnTo>
                <a:lnTo>
                  <a:pt x="733164" y="5085436"/>
                </a:lnTo>
                <a:lnTo>
                  <a:pt x="818415" y="5082377"/>
                </a:lnTo>
                <a:lnTo>
                  <a:pt x="829265" y="5057907"/>
                </a:lnTo>
                <a:lnTo>
                  <a:pt x="857166" y="5054848"/>
                </a:lnTo>
                <a:lnTo>
                  <a:pt x="888166" y="5042613"/>
                </a:lnTo>
                <a:lnTo>
                  <a:pt x="885066" y="5013555"/>
                </a:lnTo>
                <a:lnTo>
                  <a:pt x="899017" y="4998261"/>
                </a:lnTo>
                <a:lnTo>
                  <a:pt x="900567" y="4966144"/>
                </a:lnTo>
                <a:lnTo>
                  <a:pt x="947068" y="4960026"/>
                </a:lnTo>
                <a:lnTo>
                  <a:pt x="961018" y="4990614"/>
                </a:lnTo>
                <a:lnTo>
                  <a:pt x="992018" y="5016614"/>
                </a:lnTo>
                <a:lnTo>
                  <a:pt x="988918" y="5039554"/>
                </a:lnTo>
                <a:lnTo>
                  <a:pt x="1007519" y="5047201"/>
                </a:lnTo>
                <a:lnTo>
                  <a:pt x="1035419" y="5059436"/>
                </a:lnTo>
                <a:lnTo>
                  <a:pt x="1050919" y="5057907"/>
                </a:lnTo>
                <a:lnTo>
                  <a:pt x="1078820" y="5077789"/>
                </a:lnTo>
                <a:lnTo>
                  <a:pt x="1108270" y="5088495"/>
                </a:lnTo>
                <a:lnTo>
                  <a:pt x="1117571" y="5057907"/>
                </a:lnTo>
                <a:lnTo>
                  <a:pt x="1151671" y="5054848"/>
                </a:lnTo>
                <a:lnTo>
                  <a:pt x="1162521" y="5096142"/>
                </a:lnTo>
                <a:lnTo>
                  <a:pt x="1226073" y="5093083"/>
                </a:lnTo>
                <a:lnTo>
                  <a:pt x="1226073" y="5042613"/>
                </a:lnTo>
                <a:lnTo>
                  <a:pt x="1260173" y="5057907"/>
                </a:lnTo>
                <a:lnTo>
                  <a:pt x="1257073" y="5100730"/>
                </a:lnTo>
                <a:lnTo>
                  <a:pt x="1193522" y="5177199"/>
                </a:lnTo>
                <a:lnTo>
                  <a:pt x="1167171" y="5184846"/>
                </a:lnTo>
                <a:lnTo>
                  <a:pt x="1159421" y="5220022"/>
                </a:lnTo>
                <a:lnTo>
                  <a:pt x="1108270" y="5246022"/>
                </a:lnTo>
                <a:lnTo>
                  <a:pt x="1046269" y="5304138"/>
                </a:lnTo>
                <a:lnTo>
                  <a:pt x="954818" y="5310256"/>
                </a:lnTo>
                <a:lnTo>
                  <a:pt x="914517" y="5348491"/>
                </a:lnTo>
                <a:lnTo>
                  <a:pt x="869566" y="5363785"/>
                </a:lnTo>
                <a:lnTo>
                  <a:pt x="826165" y="5379078"/>
                </a:lnTo>
                <a:lnTo>
                  <a:pt x="792065" y="5409666"/>
                </a:lnTo>
                <a:lnTo>
                  <a:pt x="759514" y="5388255"/>
                </a:lnTo>
                <a:lnTo>
                  <a:pt x="674263" y="5388255"/>
                </a:lnTo>
                <a:lnTo>
                  <a:pt x="635512" y="5371432"/>
                </a:lnTo>
                <a:lnTo>
                  <a:pt x="621562" y="5357667"/>
                </a:lnTo>
                <a:lnTo>
                  <a:pt x="613811" y="5334726"/>
                </a:lnTo>
                <a:lnTo>
                  <a:pt x="635512" y="5317903"/>
                </a:lnTo>
                <a:lnTo>
                  <a:pt x="632412" y="5279668"/>
                </a:lnTo>
                <a:lnTo>
                  <a:pt x="590561" y="5272021"/>
                </a:lnTo>
                <a:lnTo>
                  <a:pt x="578161" y="5249081"/>
                </a:lnTo>
                <a:lnTo>
                  <a:pt x="488259" y="5223081"/>
                </a:lnTo>
                <a:lnTo>
                  <a:pt x="392157" y="5192493"/>
                </a:lnTo>
                <a:lnTo>
                  <a:pt x="381307" y="5172611"/>
                </a:lnTo>
                <a:lnTo>
                  <a:pt x="345657" y="5169552"/>
                </a:lnTo>
                <a:lnTo>
                  <a:pt x="314656" y="5192493"/>
                </a:lnTo>
                <a:lnTo>
                  <a:pt x="252655" y="5184846"/>
                </a:lnTo>
                <a:lnTo>
                  <a:pt x="217004" y="5204728"/>
                </a:lnTo>
                <a:lnTo>
                  <a:pt x="218554" y="5287315"/>
                </a:lnTo>
                <a:lnTo>
                  <a:pt x="172053" y="5287315"/>
                </a:lnTo>
                <a:lnTo>
                  <a:pt x="141053" y="5302609"/>
                </a:lnTo>
                <a:lnTo>
                  <a:pt x="97652" y="5294962"/>
                </a:lnTo>
                <a:lnTo>
                  <a:pt x="63551" y="5268963"/>
                </a:lnTo>
                <a:lnTo>
                  <a:pt x="55801" y="5249081"/>
                </a:lnTo>
                <a:lnTo>
                  <a:pt x="23251" y="5187905"/>
                </a:lnTo>
                <a:lnTo>
                  <a:pt x="7750" y="5166494"/>
                </a:lnTo>
                <a:lnTo>
                  <a:pt x="0" y="5116024"/>
                </a:lnTo>
                <a:lnTo>
                  <a:pt x="40301" y="5097671"/>
                </a:lnTo>
                <a:lnTo>
                  <a:pt x="23251" y="5088495"/>
                </a:lnTo>
                <a:lnTo>
                  <a:pt x="12400" y="5036496"/>
                </a:lnTo>
                <a:lnTo>
                  <a:pt x="38751" y="5001320"/>
                </a:lnTo>
                <a:lnTo>
                  <a:pt x="55801" y="4981438"/>
                </a:lnTo>
                <a:lnTo>
                  <a:pt x="102302" y="4981438"/>
                </a:lnTo>
                <a:lnTo>
                  <a:pt x="128653" y="4944732"/>
                </a:lnTo>
                <a:lnTo>
                  <a:pt x="170503" y="4947791"/>
                </a:lnTo>
                <a:close/>
                <a:moveTo>
                  <a:pt x="3894028" y="4576577"/>
                </a:moveTo>
                <a:lnTo>
                  <a:pt x="3918247" y="4592557"/>
                </a:lnTo>
                <a:lnTo>
                  <a:pt x="3931604" y="4577133"/>
                </a:lnTo>
                <a:lnTo>
                  <a:pt x="3918012" y="4588071"/>
                </a:lnTo>
                <a:close/>
                <a:moveTo>
                  <a:pt x="3869840" y="4564986"/>
                </a:moveTo>
                <a:lnTo>
                  <a:pt x="3849963" y="4573157"/>
                </a:lnTo>
                <a:lnTo>
                  <a:pt x="3872248" y="4566140"/>
                </a:lnTo>
                <a:close/>
                <a:moveTo>
                  <a:pt x="3934792" y="4520031"/>
                </a:moveTo>
                <a:lnTo>
                  <a:pt x="3942319" y="4564760"/>
                </a:lnTo>
                <a:lnTo>
                  <a:pt x="3946222" y="4560254"/>
                </a:lnTo>
                <a:close/>
                <a:moveTo>
                  <a:pt x="1115343" y="4484328"/>
                </a:moveTo>
                <a:lnTo>
                  <a:pt x="1130805" y="4502851"/>
                </a:lnTo>
                <a:lnTo>
                  <a:pt x="1203478" y="4507482"/>
                </a:lnTo>
                <a:lnTo>
                  <a:pt x="1218940" y="4535267"/>
                </a:lnTo>
                <a:lnTo>
                  <a:pt x="1265327" y="4597011"/>
                </a:lnTo>
                <a:lnTo>
                  <a:pt x="1273058" y="4705064"/>
                </a:lnTo>
                <a:lnTo>
                  <a:pt x="1235949" y="4718957"/>
                </a:lnTo>
                <a:lnTo>
                  <a:pt x="1226671" y="4688085"/>
                </a:lnTo>
                <a:lnTo>
                  <a:pt x="1200386" y="4692715"/>
                </a:lnTo>
                <a:lnTo>
                  <a:pt x="1174100" y="4669561"/>
                </a:lnTo>
                <a:lnTo>
                  <a:pt x="1072049" y="4664930"/>
                </a:lnTo>
                <a:lnTo>
                  <a:pt x="1072049" y="4634058"/>
                </a:lnTo>
                <a:lnTo>
                  <a:pt x="1033393" y="4597011"/>
                </a:lnTo>
                <a:lnTo>
                  <a:pt x="1038032" y="4561508"/>
                </a:lnTo>
                <a:lnTo>
                  <a:pt x="1007107" y="4564596"/>
                </a:lnTo>
                <a:lnTo>
                  <a:pt x="971544" y="4530636"/>
                </a:lnTo>
                <a:lnTo>
                  <a:pt x="994738" y="4495133"/>
                </a:lnTo>
                <a:lnTo>
                  <a:pt x="1019477" y="4502851"/>
                </a:lnTo>
                <a:lnTo>
                  <a:pt x="1048856" y="4487415"/>
                </a:lnTo>
                <a:close/>
                <a:moveTo>
                  <a:pt x="700313" y="4468509"/>
                </a:moveTo>
                <a:lnTo>
                  <a:pt x="765531" y="4471598"/>
                </a:lnTo>
                <a:lnTo>
                  <a:pt x="777953" y="4561187"/>
                </a:lnTo>
                <a:lnTo>
                  <a:pt x="739133" y="4561187"/>
                </a:lnTo>
                <a:lnTo>
                  <a:pt x="731369" y="4576634"/>
                </a:lnTo>
                <a:lnTo>
                  <a:pt x="653730" y="4579723"/>
                </a:lnTo>
                <a:lnTo>
                  <a:pt x="628885" y="4592080"/>
                </a:lnTo>
                <a:lnTo>
                  <a:pt x="545034" y="4599803"/>
                </a:lnTo>
                <a:lnTo>
                  <a:pt x="529506" y="4573544"/>
                </a:lnTo>
                <a:lnTo>
                  <a:pt x="482923" y="4534928"/>
                </a:lnTo>
                <a:lnTo>
                  <a:pt x="436339" y="4534928"/>
                </a:lnTo>
                <a:lnTo>
                  <a:pt x="420811" y="4579723"/>
                </a:lnTo>
                <a:lnTo>
                  <a:pt x="447208" y="4592080"/>
                </a:lnTo>
                <a:lnTo>
                  <a:pt x="470500" y="4626062"/>
                </a:lnTo>
                <a:lnTo>
                  <a:pt x="489134" y="4641509"/>
                </a:lnTo>
                <a:lnTo>
                  <a:pt x="543481" y="4673946"/>
                </a:lnTo>
                <a:lnTo>
                  <a:pt x="622674" y="4641509"/>
                </a:lnTo>
                <a:lnTo>
                  <a:pt x="804350" y="4618339"/>
                </a:lnTo>
                <a:lnTo>
                  <a:pt x="838512" y="4649232"/>
                </a:lnTo>
                <a:lnTo>
                  <a:pt x="885095" y="4650777"/>
                </a:lnTo>
                <a:lnTo>
                  <a:pt x="908387" y="4669312"/>
                </a:lnTo>
                <a:lnTo>
                  <a:pt x="939443" y="4681669"/>
                </a:lnTo>
                <a:lnTo>
                  <a:pt x="1003108" y="4720285"/>
                </a:lnTo>
                <a:lnTo>
                  <a:pt x="1021741" y="4746544"/>
                </a:lnTo>
                <a:lnTo>
                  <a:pt x="1076089" y="4788250"/>
                </a:lnTo>
                <a:lnTo>
                  <a:pt x="1107145" y="4857759"/>
                </a:lnTo>
                <a:lnTo>
                  <a:pt x="1254660" y="4867026"/>
                </a:lnTo>
                <a:cubicBezTo>
                  <a:pt x="1259318" y="4867026"/>
                  <a:pt x="1265529" y="4867026"/>
                  <a:pt x="1270188" y="4867026"/>
                </a:cubicBezTo>
                <a:lnTo>
                  <a:pt x="1313666" y="4874750"/>
                </a:lnTo>
                <a:lnTo>
                  <a:pt x="1340063" y="4908732"/>
                </a:lnTo>
                <a:lnTo>
                  <a:pt x="1327641" y="4927268"/>
                </a:lnTo>
                <a:lnTo>
                  <a:pt x="1329194" y="4981330"/>
                </a:lnTo>
                <a:lnTo>
                  <a:pt x="1319877" y="5016857"/>
                </a:lnTo>
                <a:lnTo>
                  <a:pt x="1313666" y="4996777"/>
                </a:lnTo>
                <a:lnTo>
                  <a:pt x="1301243" y="4981330"/>
                </a:lnTo>
                <a:lnTo>
                  <a:pt x="1288821" y="4931901"/>
                </a:lnTo>
                <a:lnTo>
                  <a:pt x="1270188" y="4927268"/>
                </a:lnTo>
                <a:lnTo>
                  <a:pt x="1243790" y="4942714"/>
                </a:lnTo>
                <a:lnTo>
                  <a:pt x="1203418" y="4942714"/>
                </a:lnTo>
                <a:lnTo>
                  <a:pt x="1180126" y="4959705"/>
                </a:lnTo>
                <a:lnTo>
                  <a:pt x="1133542" y="4962795"/>
                </a:lnTo>
                <a:lnTo>
                  <a:pt x="1094722" y="4927268"/>
                </a:lnTo>
                <a:lnTo>
                  <a:pt x="1040375" y="4931901"/>
                </a:lnTo>
                <a:lnTo>
                  <a:pt x="1006213" y="4882473"/>
                </a:lnTo>
                <a:lnTo>
                  <a:pt x="917704" y="4826866"/>
                </a:lnTo>
                <a:lnTo>
                  <a:pt x="874226" y="4805241"/>
                </a:lnTo>
                <a:lnTo>
                  <a:pt x="854040" y="4820687"/>
                </a:lnTo>
                <a:lnTo>
                  <a:pt x="819878" y="4828410"/>
                </a:lnTo>
                <a:lnTo>
                  <a:pt x="812114" y="4905643"/>
                </a:lnTo>
                <a:lnTo>
                  <a:pt x="801245" y="4924178"/>
                </a:lnTo>
                <a:lnTo>
                  <a:pt x="791928" y="4958161"/>
                </a:lnTo>
                <a:lnTo>
                  <a:pt x="729816" y="4959705"/>
                </a:lnTo>
                <a:lnTo>
                  <a:pt x="734475" y="4975152"/>
                </a:lnTo>
                <a:lnTo>
                  <a:pt x="675469" y="4981330"/>
                </a:lnTo>
                <a:lnTo>
                  <a:pt x="664599" y="4967429"/>
                </a:lnTo>
                <a:lnTo>
                  <a:pt x="618015" y="4959705"/>
                </a:lnTo>
                <a:lnTo>
                  <a:pt x="594724" y="4942714"/>
                </a:lnTo>
                <a:lnTo>
                  <a:pt x="597829" y="4913366"/>
                </a:lnTo>
                <a:lnTo>
                  <a:pt x="583854" y="4905643"/>
                </a:lnTo>
                <a:lnTo>
                  <a:pt x="566773" y="4934991"/>
                </a:lnTo>
                <a:lnTo>
                  <a:pt x="506214" y="4893285"/>
                </a:lnTo>
                <a:lnTo>
                  <a:pt x="490687" y="4816053"/>
                </a:lnTo>
                <a:lnTo>
                  <a:pt x="465842" y="4795973"/>
                </a:lnTo>
                <a:lnTo>
                  <a:pt x="420811" y="4831500"/>
                </a:lnTo>
                <a:lnTo>
                  <a:pt x="350935" y="4843857"/>
                </a:lnTo>
                <a:lnTo>
                  <a:pt x="330749" y="4826866"/>
                </a:lnTo>
                <a:lnTo>
                  <a:pt x="291929" y="4828410"/>
                </a:lnTo>
                <a:lnTo>
                  <a:pt x="256215" y="4816053"/>
                </a:lnTo>
                <a:lnTo>
                  <a:pt x="250004" y="4782071"/>
                </a:lnTo>
                <a:lnTo>
                  <a:pt x="209631" y="4746544"/>
                </a:lnTo>
                <a:lnTo>
                  <a:pt x="194103" y="4718741"/>
                </a:lnTo>
                <a:lnTo>
                  <a:pt x="147520" y="4695571"/>
                </a:lnTo>
                <a:lnTo>
                  <a:pt x="121122" y="4626062"/>
                </a:lnTo>
                <a:lnTo>
                  <a:pt x="214290" y="4541107"/>
                </a:lnTo>
                <a:lnTo>
                  <a:pt x="263979" y="4533384"/>
                </a:lnTo>
                <a:lnTo>
                  <a:pt x="273296" y="4504036"/>
                </a:lnTo>
                <a:lnTo>
                  <a:pt x="318327" y="4499402"/>
                </a:lnTo>
                <a:lnTo>
                  <a:pt x="333855" y="4514848"/>
                </a:lnTo>
                <a:lnTo>
                  <a:pt x="385097" y="4507125"/>
                </a:lnTo>
                <a:lnTo>
                  <a:pt x="551245" y="4502491"/>
                </a:lnTo>
                <a:lnTo>
                  <a:pt x="571432" y="4525661"/>
                </a:lnTo>
                <a:lnTo>
                  <a:pt x="590065" y="4519482"/>
                </a:lnTo>
                <a:lnTo>
                  <a:pt x="630438" y="4487044"/>
                </a:lnTo>
                <a:lnTo>
                  <a:pt x="669257" y="4488589"/>
                </a:lnTo>
                <a:close/>
                <a:moveTo>
                  <a:pt x="1173431" y="4373603"/>
                </a:moveTo>
                <a:lnTo>
                  <a:pt x="1179410" y="4400280"/>
                </a:lnTo>
                <a:lnTo>
                  <a:pt x="1213788" y="4412834"/>
                </a:lnTo>
                <a:lnTo>
                  <a:pt x="1213788" y="4436372"/>
                </a:lnTo>
                <a:lnTo>
                  <a:pt x="1158484" y="4439511"/>
                </a:lnTo>
                <a:lnTo>
                  <a:pt x="1139053" y="4389295"/>
                </a:lnTo>
                <a:close/>
                <a:moveTo>
                  <a:pt x="3824776" y="4320802"/>
                </a:moveTo>
                <a:lnTo>
                  <a:pt x="3824776" y="4321825"/>
                </a:lnTo>
                <a:lnTo>
                  <a:pt x="3845215" y="4344403"/>
                </a:lnTo>
                <a:close/>
                <a:moveTo>
                  <a:pt x="3824776" y="4237103"/>
                </a:moveTo>
                <a:lnTo>
                  <a:pt x="3824776" y="4240904"/>
                </a:lnTo>
                <a:lnTo>
                  <a:pt x="3824995" y="4237220"/>
                </a:lnTo>
                <a:close/>
                <a:moveTo>
                  <a:pt x="759745" y="4175882"/>
                </a:moveTo>
                <a:lnTo>
                  <a:pt x="798568" y="4189605"/>
                </a:lnTo>
                <a:lnTo>
                  <a:pt x="893297" y="4197228"/>
                </a:lnTo>
                <a:lnTo>
                  <a:pt x="916590" y="4212476"/>
                </a:lnTo>
                <a:lnTo>
                  <a:pt x="916590" y="4242972"/>
                </a:lnTo>
                <a:lnTo>
                  <a:pt x="942990" y="4242972"/>
                </a:lnTo>
                <a:lnTo>
                  <a:pt x="984919" y="4270417"/>
                </a:lnTo>
                <a:lnTo>
                  <a:pt x="994236" y="4308537"/>
                </a:lnTo>
                <a:lnTo>
                  <a:pt x="1074988" y="4308537"/>
                </a:lnTo>
                <a:lnTo>
                  <a:pt x="1079647" y="4339032"/>
                </a:lnTo>
                <a:lnTo>
                  <a:pt x="1110705" y="4364953"/>
                </a:lnTo>
                <a:lnTo>
                  <a:pt x="1093623" y="4369527"/>
                </a:lnTo>
                <a:lnTo>
                  <a:pt x="1093623" y="4389349"/>
                </a:lnTo>
                <a:lnTo>
                  <a:pt x="1064118" y="4418320"/>
                </a:lnTo>
                <a:lnTo>
                  <a:pt x="984919" y="4415270"/>
                </a:lnTo>
                <a:lnTo>
                  <a:pt x="978707" y="4442716"/>
                </a:lnTo>
                <a:lnTo>
                  <a:pt x="950755" y="4457964"/>
                </a:lnTo>
                <a:lnTo>
                  <a:pt x="922802" y="4422894"/>
                </a:lnTo>
                <a:lnTo>
                  <a:pt x="888638" y="4400023"/>
                </a:lnTo>
                <a:lnTo>
                  <a:pt x="823415" y="4396973"/>
                </a:lnTo>
                <a:lnTo>
                  <a:pt x="829627" y="4380201"/>
                </a:lnTo>
                <a:lnTo>
                  <a:pt x="803227" y="4354280"/>
                </a:lnTo>
                <a:lnTo>
                  <a:pt x="800121" y="4316160"/>
                </a:lnTo>
                <a:lnTo>
                  <a:pt x="776828" y="4311586"/>
                </a:lnTo>
                <a:lnTo>
                  <a:pt x="761298" y="4290239"/>
                </a:lnTo>
                <a:lnTo>
                  <a:pt x="612218" y="4288715"/>
                </a:lnTo>
                <a:lnTo>
                  <a:pt x="582713" y="4311586"/>
                </a:lnTo>
                <a:lnTo>
                  <a:pt x="557866" y="4296338"/>
                </a:lnTo>
                <a:lnTo>
                  <a:pt x="520596" y="4285665"/>
                </a:lnTo>
                <a:lnTo>
                  <a:pt x="512831" y="4252120"/>
                </a:lnTo>
                <a:lnTo>
                  <a:pt x="512831" y="4227724"/>
                </a:lnTo>
                <a:lnTo>
                  <a:pt x="543890" y="4214001"/>
                </a:lnTo>
                <a:lnTo>
                  <a:pt x="582713" y="4198753"/>
                </a:lnTo>
                <a:lnTo>
                  <a:pt x="627747" y="4178931"/>
                </a:lnTo>
                <a:close/>
                <a:moveTo>
                  <a:pt x="1409642" y="4146883"/>
                </a:moveTo>
                <a:lnTo>
                  <a:pt x="1443923" y="4158934"/>
                </a:lnTo>
                <a:lnTo>
                  <a:pt x="1476645" y="4164960"/>
                </a:lnTo>
                <a:lnTo>
                  <a:pt x="1475087" y="4184544"/>
                </a:lnTo>
                <a:lnTo>
                  <a:pt x="1437690" y="4199609"/>
                </a:lnTo>
                <a:lnTo>
                  <a:pt x="1428341" y="4187557"/>
                </a:lnTo>
                <a:close/>
                <a:moveTo>
                  <a:pt x="940621" y="4141610"/>
                </a:moveTo>
                <a:lnTo>
                  <a:pt x="966392" y="4144838"/>
                </a:lnTo>
                <a:lnTo>
                  <a:pt x="973550" y="4169048"/>
                </a:lnTo>
                <a:lnTo>
                  <a:pt x="992162" y="4198101"/>
                </a:lnTo>
                <a:lnTo>
                  <a:pt x="985004" y="4220698"/>
                </a:lnTo>
                <a:lnTo>
                  <a:pt x="973550" y="4201329"/>
                </a:lnTo>
                <a:lnTo>
                  <a:pt x="944916" y="4196487"/>
                </a:lnTo>
                <a:close/>
                <a:moveTo>
                  <a:pt x="2852736" y="4137462"/>
                </a:moveTo>
                <a:lnTo>
                  <a:pt x="2825390" y="4157033"/>
                </a:lnTo>
                <a:lnTo>
                  <a:pt x="2827149" y="4157153"/>
                </a:lnTo>
                <a:lnTo>
                  <a:pt x="2853659" y="4137462"/>
                </a:lnTo>
                <a:close/>
                <a:moveTo>
                  <a:pt x="3542159" y="4112653"/>
                </a:moveTo>
                <a:lnTo>
                  <a:pt x="3546622" y="4115600"/>
                </a:lnTo>
                <a:lnTo>
                  <a:pt x="3548248" y="4115014"/>
                </a:lnTo>
                <a:close/>
                <a:moveTo>
                  <a:pt x="2602800" y="4080188"/>
                </a:moveTo>
                <a:lnTo>
                  <a:pt x="2618769" y="4094105"/>
                </a:lnTo>
                <a:lnTo>
                  <a:pt x="2618709" y="4092921"/>
                </a:lnTo>
                <a:close/>
                <a:moveTo>
                  <a:pt x="3692755" y="4079098"/>
                </a:moveTo>
                <a:lnTo>
                  <a:pt x="3668981" y="4096114"/>
                </a:lnTo>
                <a:lnTo>
                  <a:pt x="3669416" y="4096692"/>
                </a:lnTo>
                <a:lnTo>
                  <a:pt x="3693418" y="4079724"/>
                </a:lnTo>
                <a:close/>
                <a:moveTo>
                  <a:pt x="2578413" y="4060668"/>
                </a:moveTo>
                <a:lnTo>
                  <a:pt x="2567212" y="4064529"/>
                </a:lnTo>
                <a:lnTo>
                  <a:pt x="2580113" y="4062029"/>
                </a:lnTo>
                <a:close/>
                <a:moveTo>
                  <a:pt x="2484314" y="4038488"/>
                </a:moveTo>
                <a:lnTo>
                  <a:pt x="2510146" y="4075586"/>
                </a:lnTo>
                <a:lnTo>
                  <a:pt x="2523726" y="4072955"/>
                </a:lnTo>
                <a:lnTo>
                  <a:pt x="2511769" y="4072955"/>
                </a:lnTo>
                <a:lnTo>
                  <a:pt x="2490071" y="4042238"/>
                </a:lnTo>
                <a:close/>
                <a:moveTo>
                  <a:pt x="1618139" y="3949161"/>
                </a:moveTo>
                <a:lnTo>
                  <a:pt x="1638261" y="3973593"/>
                </a:lnTo>
                <a:lnTo>
                  <a:pt x="1765185" y="3969012"/>
                </a:lnTo>
                <a:lnTo>
                  <a:pt x="1830194" y="4014823"/>
                </a:lnTo>
                <a:lnTo>
                  <a:pt x="1850316" y="4091175"/>
                </a:lnTo>
                <a:lnTo>
                  <a:pt x="1839481" y="4162945"/>
                </a:lnTo>
                <a:lnTo>
                  <a:pt x="1796142" y="4185851"/>
                </a:lnTo>
                <a:lnTo>
                  <a:pt x="1785307" y="4205702"/>
                </a:lnTo>
                <a:lnTo>
                  <a:pt x="1749706" y="4213337"/>
                </a:lnTo>
                <a:lnTo>
                  <a:pt x="1718749" y="4228608"/>
                </a:lnTo>
                <a:lnTo>
                  <a:pt x="1672314" y="4201121"/>
                </a:lnTo>
                <a:lnTo>
                  <a:pt x="1571704" y="4201121"/>
                </a:lnTo>
                <a:lnTo>
                  <a:pt x="1514434" y="4155310"/>
                </a:lnTo>
                <a:lnTo>
                  <a:pt x="1497407" y="4124770"/>
                </a:lnTo>
                <a:lnTo>
                  <a:pt x="1463355" y="4118661"/>
                </a:lnTo>
                <a:lnTo>
                  <a:pt x="1398345" y="4075904"/>
                </a:lnTo>
                <a:lnTo>
                  <a:pt x="1370484" y="4075904"/>
                </a:lnTo>
                <a:lnTo>
                  <a:pt x="1358101" y="4034675"/>
                </a:lnTo>
                <a:lnTo>
                  <a:pt x="1475738" y="3956796"/>
                </a:lnTo>
                <a:close/>
                <a:moveTo>
                  <a:pt x="984769" y="3943889"/>
                </a:moveTo>
                <a:lnTo>
                  <a:pt x="989415" y="3982249"/>
                </a:lnTo>
                <a:lnTo>
                  <a:pt x="1071489" y="3997593"/>
                </a:lnTo>
                <a:lnTo>
                  <a:pt x="1105557" y="4052831"/>
                </a:lnTo>
                <a:lnTo>
                  <a:pt x="1159757" y="4043625"/>
                </a:lnTo>
                <a:lnTo>
                  <a:pt x="1198471" y="4081985"/>
                </a:lnTo>
                <a:lnTo>
                  <a:pt x="1248025" y="4098863"/>
                </a:lnTo>
                <a:lnTo>
                  <a:pt x="1330099" y="4166377"/>
                </a:lnTo>
                <a:lnTo>
                  <a:pt x="1357973" y="4178652"/>
                </a:lnTo>
                <a:lnTo>
                  <a:pt x="1373459" y="4201668"/>
                </a:lnTo>
                <a:lnTo>
                  <a:pt x="1443144" y="4247700"/>
                </a:lnTo>
                <a:lnTo>
                  <a:pt x="1441596" y="4298336"/>
                </a:lnTo>
                <a:lnTo>
                  <a:pt x="1415270" y="4309077"/>
                </a:lnTo>
                <a:lnTo>
                  <a:pt x="1388944" y="4336696"/>
                </a:lnTo>
                <a:lnTo>
                  <a:pt x="1364167" y="4327489"/>
                </a:lnTo>
                <a:lnTo>
                  <a:pt x="1314613" y="4316749"/>
                </a:lnTo>
                <a:lnTo>
                  <a:pt x="1241831" y="4258441"/>
                </a:lnTo>
                <a:lnTo>
                  <a:pt x="1178340" y="4220081"/>
                </a:lnTo>
                <a:lnTo>
                  <a:pt x="1128786" y="4224684"/>
                </a:lnTo>
                <a:lnTo>
                  <a:pt x="1097814" y="4206272"/>
                </a:lnTo>
                <a:lnTo>
                  <a:pt x="1046712" y="4204737"/>
                </a:lnTo>
                <a:lnTo>
                  <a:pt x="1038969" y="4175584"/>
                </a:lnTo>
                <a:lnTo>
                  <a:pt x="1023483" y="4166377"/>
                </a:lnTo>
                <a:lnTo>
                  <a:pt x="1020386" y="4151033"/>
                </a:lnTo>
                <a:lnTo>
                  <a:pt x="1000255" y="4128017"/>
                </a:lnTo>
                <a:lnTo>
                  <a:pt x="997158" y="4086588"/>
                </a:lnTo>
                <a:lnTo>
                  <a:pt x="955346" y="4040556"/>
                </a:lnTo>
                <a:lnTo>
                  <a:pt x="970832" y="4014471"/>
                </a:lnTo>
                <a:lnTo>
                  <a:pt x="877918" y="4009868"/>
                </a:lnTo>
                <a:lnTo>
                  <a:pt x="862433" y="4040556"/>
                </a:lnTo>
                <a:lnTo>
                  <a:pt x="760227" y="4032884"/>
                </a:lnTo>
                <a:lnTo>
                  <a:pt x="760227" y="4005265"/>
                </a:lnTo>
                <a:lnTo>
                  <a:pt x="803587" y="3983783"/>
                </a:lnTo>
                <a:lnTo>
                  <a:pt x="842301" y="3948492"/>
                </a:lnTo>
                <a:close/>
                <a:moveTo>
                  <a:pt x="3258797" y="3939334"/>
                </a:moveTo>
                <a:lnTo>
                  <a:pt x="3216951" y="3945478"/>
                </a:lnTo>
                <a:lnTo>
                  <a:pt x="3213788" y="3948797"/>
                </a:lnTo>
                <a:lnTo>
                  <a:pt x="3258806" y="3939340"/>
                </a:lnTo>
                <a:close/>
                <a:moveTo>
                  <a:pt x="3123960" y="3939334"/>
                </a:moveTo>
                <a:lnTo>
                  <a:pt x="3123684" y="3939553"/>
                </a:lnTo>
                <a:lnTo>
                  <a:pt x="3162799" y="3952467"/>
                </a:lnTo>
                <a:lnTo>
                  <a:pt x="3178694" y="3960338"/>
                </a:lnTo>
                <a:lnTo>
                  <a:pt x="3172005" y="3953157"/>
                </a:lnTo>
                <a:close/>
                <a:moveTo>
                  <a:pt x="2436001" y="3921192"/>
                </a:moveTo>
                <a:lnTo>
                  <a:pt x="2429344" y="3922599"/>
                </a:lnTo>
                <a:lnTo>
                  <a:pt x="2430846" y="3958614"/>
                </a:lnTo>
                <a:lnTo>
                  <a:pt x="2430896" y="3958623"/>
                </a:lnTo>
                <a:lnTo>
                  <a:pt x="2434004" y="4006331"/>
                </a:lnTo>
                <a:lnTo>
                  <a:pt x="2439783" y="4009489"/>
                </a:lnTo>
                <a:lnTo>
                  <a:pt x="2435827" y="4006913"/>
                </a:lnTo>
                <a:lnTo>
                  <a:pt x="2432727" y="3922440"/>
                </a:lnTo>
                <a:close/>
                <a:moveTo>
                  <a:pt x="2068850" y="3901708"/>
                </a:moveTo>
                <a:lnTo>
                  <a:pt x="2110598" y="3937078"/>
                </a:lnTo>
                <a:lnTo>
                  <a:pt x="2127607" y="3921700"/>
                </a:lnTo>
                <a:lnTo>
                  <a:pt x="2173993" y="3943229"/>
                </a:lnTo>
                <a:lnTo>
                  <a:pt x="2223473" y="3958608"/>
                </a:lnTo>
                <a:lnTo>
                  <a:pt x="2226565" y="3986289"/>
                </a:lnTo>
                <a:lnTo>
                  <a:pt x="2204918" y="3989364"/>
                </a:lnTo>
                <a:lnTo>
                  <a:pt x="2169355" y="4006280"/>
                </a:lnTo>
                <a:lnTo>
                  <a:pt x="2143069" y="4012432"/>
                </a:lnTo>
                <a:lnTo>
                  <a:pt x="2104413" y="4029348"/>
                </a:lnTo>
                <a:lnTo>
                  <a:pt x="2073489" y="4029348"/>
                </a:lnTo>
                <a:lnTo>
                  <a:pt x="2058026" y="4075483"/>
                </a:lnTo>
                <a:lnTo>
                  <a:pt x="2034833" y="4089323"/>
                </a:lnTo>
                <a:lnTo>
                  <a:pt x="2007001" y="4136996"/>
                </a:lnTo>
                <a:lnTo>
                  <a:pt x="1983807" y="4143148"/>
                </a:lnTo>
                <a:lnTo>
                  <a:pt x="1948244" y="4183131"/>
                </a:lnTo>
                <a:lnTo>
                  <a:pt x="1937420" y="4127769"/>
                </a:lnTo>
                <a:lnTo>
                  <a:pt x="1914227" y="4140072"/>
                </a:lnTo>
                <a:lnTo>
                  <a:pt x="1909588" y="4155450"/>
                </a:lnTo>
                <a:lnTo>
                  <a:pt x="1870933" y="4196972"/>
                </a:lnTo>
                <a:lnTo>
                  <a:pt x="1855470" y="4181593"/>
                </a:lnTo>
                <a:lnTo>
                  <a:pt x="1886395" y="4160064"/>
                </a:lnTo>
                <a:lnTo>
                  <a:pt x="1911134" y="4112391"/>
                </a:lnTo>
                <a:lnTo>
                  <a:pt x="1891034" y="4083172"/>
                </a:lnTo>
                <a:lnTo>
                  <a:pt x="1878664" y="3983213"/>
                </a:lnTo>
                <a:lnTo>
                  <a:pt x="1895672" y="3944767"/>
                </a:lnTo>
                <a:lnTo>
                  <a:pt x="1949790" y="3917086"/>
                </a:lnTo>
                <a:lnTo>
                  <a:pt x="2033287" y="3909397"/>
                </a:lnTo>
                <a:close/>
                <a:moveTo>
                  <a:pt x="2547866" y="3872846"/>
                </a:moveTo>
                <a:lnTo>
                  <a:pt x="2520815" y="3896138"/>
                </a:lnTo>
                <a:lnTo>
                  <a:pt x="2525718" y="3894794"/>
                </a:lnTo>
                <a:close/>
                <a:moveTo>
                  <a:pt x="1688157" y="3751439"/>
                </a:moveTo>
                <a:lnTo>
                  <a:pt x="1708234" y="3751439"/>
                </a:lnTo>
                <a:lnTo>
                  <a:pt x="1773097" y="3812334"/>
                </a:lnTo>
                <a:lnTo>
                  <a:pt x="1783908" y="3833647"/>
                </a:lnTo>
                <a:lnTo>
                  <a:pt x="1827150" y="3880840"/>
                </a:lnTo>
                <a:lnTo>
                  <a:pt x="1845682" y="3906720"/>
                </a:lnTo>
                <a:lnTo>
                  <a:pt x="1850315" y="3967615"/>
                </a:lnTo>
                <a:lnTo>
                  <a:pt x="1799351" y="3937167"/>
                </a:lnTo>
                <a:lnTo>
                  <a:pt x="1661903" y="3932600"/>
                </a:lnTo>
                <a:lnTo>
                  <a:pt x="1600129" y="3903675"/>
                </a:lnTo>
                <a:lnTo>
                  <a:pt x="1525999" y="3909765"/>
                </a:lnTo>
                <a:lnTo>
                  <a:pt x="1495112" y="3886929"/>
                </a:lnTo>
                <a:lnTo>
                  <a:pt x="1490479" y="3858005"/>
                </a:lnTo>
                <a:lnTo>
                  <a:pt x="1422527" y="3856482"/>
                </a:lnTo>
                <a:lnTo>
                  <a:pt x="1433338" y="3842781"/>
                </a:lnTo>
                <a:lnTo>
                  <a:pt x="1445693" y="3830602"/>
                </a:lnTo>
                <a:lnTo>
                  <a:pt x="1464225" y="3833647"/>
                </a:lnTo>
                <a:lnTo>
                  <a:pt x="1479669" y="3818423"/>
                </a:lnTo>
                <a:lnTo>
                  <a:pt x="1549165" y="3822990"/>
                </a:lnTo>
                <a:lnTo>
                  <a:pt x="1576963" y="3792543"/>
                </a:lnTo>
                <a:lnTo>
                  <a:pt x="1637193" y="3784931"/>
                </a:lnTo>
                <a:lnTo>
                  <a:pt x="1649548" y="3774274"/>
                </a:lnTo>
                <a:lnTo>
                  <a:pt x="1680436" y="3765140"/>
                </a:lnTo>
                <a:close/>
                <a:moveTo>
                  <a:pt x="2647644" y="3707752"/>
                </a:moveTo>
                <a:lnTo>
                  <a:pt x="2596520" y="3780358"/>
                </a:lnTo>
                <a:lnTo>
                  <a:pt x="2579492" y="3802003"/>
                </a:lnTo>
                <a:lnTo>
                  <a:pt x="2584136" y="3853024"/>
                </a:lnTo>
                <a:lnTo>
                  <a:pt x="2571928" y="3858800"/>
                </a:lnTo>
                <a:lnTo>
                  <a:pt x="2587712" y="3853326"/>
                </a:lnTo>
                <a:lnTo>
                  <a:pt x="2583062" y="3799570"/>
                </a:lnTo>
                <a:lnTo>
                  <a:pt x="2635757" y="3727384"/>
                </a:lnTo>
                <a:close/>
                <a:moveTo>
                  <a:pt x="2228720" y="3673507"/>
                </a:moveTo>
                <a:lnTo>
                  <a:pt x="2218363" y="3673757"/>
                </a:lnTo>
                <a:lnTo>
                  <a:pt x="2215463" y="3690927"/>
                </a:lnTo>
                <a:lnTo>
                  <a:pt x="2226565" y="3673677"/>
                </a:lnTo>
                <a:close/>
                <a:moveTo>
                  <a:pt x="2303866" y="3635198"/>
                </a:moveTo>
                <a:lnTo>
                  <a:pt x="2297597" y="3636966"/>
                </a:lnTo>
                <a:lnTo>
                  <a:pt x="2283395" y="3669196"/>
                </a:lnTo>
                <a:lnTo>
                  <a:pt x="2285386" y="3669039"/>
                </a:lnTo>
                <a:close/>
                <a:moveTo>
                  <a:pt x="2791548" y="3626235"/>
                </a:moveTo>
                <a:lnTo>
                  <a:pt x="2801712" y="3628982"/>
                </a:lnTo>
                <a:lnTo>
                  <a:pt x="2794752" y="3626235"/>
                </a:lnTo>
                <a:close/>
                <a:moveTo>
                  <a:pt x="2940791" y="3613971"/>
                </a:moveTo>
                <a:lnTo>
                  <a:pt x="2874881" y="3648757"/>
                </a:lnTo>
                <a:lnTo>
                  <a:pt x="2875984" y="3649055"/>
                </a:lnTo>
                <a:lnTo>
                  <a:pt x="2942628" y="3615266"/>
                </a:lnTo>
                <a:lnTo>
                  <a:pt x="2949188" y="3615686"/>
                </a:lnTo>
                <a:close/>
                <a:moveTo>
                  <a:pt x="1016271" y="3606443"/>
                </a:moveTo>
                <a:lnTo>
                  <a:pt x="1031882" y="3665416"/>
                </a:lnTo>
                <a:lnTo>
                  <a:pt x="1052176" y="3680935"/>
                </a:lnTo>
                <a:lnTo>
                  <a:pt x="1067787" y="3657657"/>
                </a:lnTo>
                <a:lnTo>
                  <a:pt x="1075592" y="3671624"/>
                </a:lnTo>
                <a:lnTo>
                  <a:pt x="1102131" y="3679384"/>
                </a:lnTo>
                <a:lnTo>
                  <a:pt x="1102131" y="3718182"/>
                </a:lnTo>
                <a:lnTo>
                  <a:pt x="1127108" y="3743013"/>
                </a:lnTo>
                <a:lnTo>
                  <a:pt x="1184869" y="3743013"/>
                </a:lnTo>
                <a:lnTo>
                  <a:pt x="1200480" y="3766291"/>
                </a:lnTo>
                <a:lnTo>
                  <a:pt x="1239507" y="3781811"/>
                </a:lnTo>
                <a:lnTo>
                  <a:pt x="1306634" y="3831472"/>
                </a:lnTo>
                <a:lnTo>
                  <a:pt x="1306634" y="3846992"/>
                </a:lnTo>
                <a:lnTo>
                  <a:pt x="1344100" y="3854751"/>
                </a:lnTo>
                <a:lnTo>
                  <a:pt x="1359711" y="3870271"/>
                </a:lnTo>
                <a:lnTo>
                  <a:pt x="1400300" y="3888894"/>
                </a:lnTo>
                <a:lnTo>
                  <a:pt x="1461182" y="3893550"/>
                </a:lnTo>
                <a:lnTo>
                  <a:pt x="1453377" y="3916829"/>
                </a:lnTo>
                <a:lnTo>
                  <a:pt x="1445571" y="3940107"/>
                </a:lnTo>
                <a:lnTo>
                  <a:pt x="1419033" y="3944763"/>
                </a:lnTo>
                <a:lnTo>
                  <a:pt x="1383128" y="3975802"/>
                </a:lnTo>
                <a:lnTo>
                  <a:pt x="1348784" y="3986665"/>
                </a:lnTo>
                <a:lnTo>
                  <a:pt x="1337856" y="4002184"/>
                </a:lnTo>
                <a:lnTo>
                  <a:pt x="1317562" y="4017704"/>
                </a:lnTo>
                <a:lnTo>
                  <a:pt x="1281657" y="3991321"/>
                </a:lnTo>
                <a:lnTo>
                  <a:pt x="1250435" y="3991321"/>
                </a:lnTo>
                <a:lnTo>
                  <a:pt x="1228579" y="3966490"/>
                </a:lnTo>
                <a:lnTo>
                  <a:pt x="1192674" y="3968042"/>
                </a:lnTo>
                <a:lnTo>
                  <a:pt x="1161452" y="3952523"/>
                </a:lnTo>
                <a:lnTo>
                  <a:pt x="1122425" y="3950971"/>
                </a:lnTo>
                <a:lnTo>
                  <a:pt x="1083398" y="3909069"/>
                </a:lnTo>
                <a:lnTo>
                  <a:pt x="1067787" y="3909069"/>
                </a:lnTo>
                <a:lnTo>
                  <a:pt x="1056859" y="3890446"/>
                </a:lnTo>
                <a:lnTo>
                  <a:pt x="1033443" y="3857855"/>
                </a:lnTo>
                <a:lnTo>
                  <a:pt x="1031882" y="3780259"/>
                </a:lnTo>
                <a:lnTo>
                  <a:pt x="997538" y="3741461"/>
                </a:lnTo>
                <a:lnTo>
                  <a:pt x="989732" y="3691799"/>
                </a:lnTo>
                <a:lnTo>
                  <a:pt x="974121" y="3680935"/>
                </a:lnTo>
                <a:lnTo>
                  <a:pt x="978805" y="3611099"/>
                </a:lnTo>
                <a:close/>
                <a:moveTo>
                  <a:pt x="2745036" y="3595576"/>
                </a:moveTo>
                <a:lnTo>
                  <a:pt x="2692214" y="3635433"/>
                </a:lnTo>
                <a:lnTo>
                  <a:pt x="2665888" y="3633071"/>
                </a:lnTo>
                <a:lnTo>
                  <a:pt x="2695142" y="3639565"/>
                </a:lnTo>
                <a:lnTo>
                  <a:pt x="2703951" y="3629089"/>
                </a:lnTo>
                <a:lnTo>
                  <a:pt x="2745214" y="3595771"/>
                </a:lnTo>
                <a:close/>
                <a:moveTo>
                  <a:pt x="3056604" y="3582071"/>
                </a:moveTo>
                <a:lnTo>
                  <a:pt x="3066616" y="3595300"/>
                </a:lnTo>
                <a:lnTo>
                  <a:pt x="3120860" y="3601443"/>
                </a:lnTo>
                <a:lnTo>
                  <a:pt x="3174862" y="3618836"/>
                </a:lnTo>
                <a:lnTo>
                  <a:pt x="3139653" y="3604774"/>
                </a:lnTo>
                <a:lnTo>
                  <a:pt x="3066633" y="3590977"/>
                </a:lnTo>
                <a:close/>
                <a:moveTo>
                  <a:pt x="3051097" y="3577181"/>
                </a:moveTo>
                <a:lnTo>
                  <a:pt x="3030507" y="3591692"/>
                </a:lnTo>
                <a:lnTo>
                  <a:pt x="3051572" y="3577602"/>
                </a:lnTo>
                <a:close/>
                <a:moveTo>
                  <a:pt x="2136463" y="3566185"/>
                </a:moveTo>
                <a:lnTo>
                  <a:pt x="2135710" y="3566712"/>
                </a:lnTo>
                <a:lnTo>
                  <a:pt x="2179425" y="3600900"/>
                </a:lnTo>
                <a:lnTo>
                  <a:pt x="2179523" y="3600175"/>
                </a:lnTo>
                <a:close/>
                <a:moveTo>
                  <a:pt x="2530638" y="3549587"/>
                </a:moveTo>
                <a:lnTo>
                  <a:pt x="2477816" y="3580247"/>
                </a:lnTo>
                <a:lnTo>
                  <a:pt x="2449290" y="3598158"/>
                </a:lnTo>
                <a:lnTo>
                  <a:pt x="2530960" y="3549688"/>
                </a:lnTo>
                <a:close/>
                <a:moveTo>
                  <a:pt x="2221450" y="3464356"/>
                </a:moveTo>
                <a:lnTo>
                  <a:pt x="2222168" y="3478258"/>
                </a:lnTo>
                <a:lnTo>
                  <a:pt x="2223024" y="3476006"/>
                </a:lnTo>
                <a:close/>
                <a:moveTo>
                  <a:pt x="3209855" y="3461617"/>
                </a:moveTo>
                <a:lnTo>
                  <a:pt x="3209565" y="3483670"/>
                </a:lnTo>
                <a:lnTo>
                  <a:pt x="3270156" y="3580247"/>
                </a:lnTo>
                <a:lnTo>
                  <a:pt x="3289794" y="3591873"/>
                </a:lnTo>
                <a:lnTo>
                  <a:pt x="3289794" y="3590692"/>
                </a:lnTo>
                <a:lnTo>
                  <a:pt x="3264996" y="3567654"/>
                </a:lnTo>
                <a:lnTo>
                  <a:pt x="3210752" y="3484717"/>
                </a:lnTo>
                <a:close/>
                <a:moveTo>
                  <a:pt x="2200708" y="3391596"/>
                </a:moveTo>
                <a:lnTo>
                  <a:pt x="2200912" y="3391934"/>
                </a:lnTo>
                <a:lnTo>
                  <a:pt x="2203975" y="3392060"/>
                </a:lnTo>
                <a:close/>
                <a:moveTo>
                  <a:pt x="3167382" y="3391381"/>
                </a:moveTo>
                <a:lnTo>
                  <a:pt x="3163117" y="3396664"/>
                </a:lnTo>
                <a:lnTo>
                  <a:pt x="3164510" y="3396292"/>
                </a:lnTo>
                <a:close/>
                <a:moveTo>
                  <a:pt x="2247835" y="3366827"/>
                </a:moveTo>
                <a:lnTo>
                  <a:pt x="2247134" y="3367019"/>
                </a:lnTo>
                <a:lnTo>
                  <a:pt x="2244570" y="3372393"/>
                </a:lnTo>
                <a:close/>
                <a:moveTo>
                  <a:pt x="3076904" y="3360355"/>
                </a:moveTo>
                <a:lnTo>
                  <a:pt x="3075955" y="3364100"/>
                </a:lnTo>
                <a:lnTo>
                  <a:pt x="3107027" y="3411622"/>
                </a:lnTo>
                <a:lnTo>
                  <a:pt x="3160245" y="3397430"/>
                </a:lnTo>
                <a:lnTo>
                  <a:pt x="3103812" y="3403316"/>
                </a:lnTo>
                <a:close/>
                <a:moveTo>
                  <a:pt x="2258981" y="3327488"/>
                </a:moveTo>
                <a:lnTo>
                  <a:pt x="2295712" y="3331134"/>
                </a:lnTo>
                <a:lnTo>
                  <a:pt x="2296044" y="3328842"/>
                </a:lnTo>
                <a:close/>
                <a:moveTo>
                  <a:pt x="2254096" y="3327309"/>
                </a:moveTo>
                <a:lnTo>
                  <a:pt x="2235453" y="3342639"/>
                </a:lnTo>
                <a:lnTo>
                  <a:pt x="2198986" y="3344484"/>
                </a:lnTo>
                <a:lnTo>
                  <a:pt x="2233206" y="3345513"/>
                </a:lnTo>
                <a:lnTo>
                  <a:pt x="2254582" y="3327327"/>
                </a:lnTo>
                <a:close/>
                <a:moveTo>
                  <a:pt x="3099955" y="3277560"/>
                </a:moveTo>
                <a:lnTo>
                  <a:pt x="3093045" y="3296650"/>
                </a:lnTo>
                <a:lnTo>
                  <a:pt x="3085561" y="3326189"/>
                </a:lnTo>
                <a:close/>
                <a:moveTo>
                  <a:pt x="3105717" y="3235358"/>
                </a:moveTo>
                <a:lnTo>
                  <a:pt x="3108039" y="3250249"/>
                </a:lnTo>
                <a:lnTo>
                  <a:pt x="3110011" y="3243586"/>
                </a:lnTo>
                <a:close/>
                <a:moveTo>
                  <a:pt x="2144995" y="3214944"/>
                </a:moveTo>
                <a:lnTo>
                  <a:pt x="2142739" y="3217433"/>
                </a:lnTo>
                <a:lnTo>
                  <a:pt x="2167094" y="3241464"/>
                </a:lnTo>
                <a:lnTo>
                  <a:pt x="2209042" y="3235332"/>
                </a:lnTo>
                <a:lnTo>
                  <a:pt x="2209035" y="3235191"/>
                </a:lnTo>
                <a:lnTo>
                  <a:pt x="2168209" y="3237986"/>
                </a:lnTo>
                <a:close/>
                <a:moveTo>
                  <a:pt x="2605602" y="3147184"/>
                </a:moveTo>
                <a:lnTo>
                  <a:pt x="2605212" y="3147954"/>
                </a:lnTo>
                <a:lnTo>
                  <a:pt x="2631623" y="3161750"/>
                </a:lnTo>
                <a:lnTo>
                  <a:pt x="2637243" y="3157592"/>
                </a:lnTo>
                <a:close/>
                <a:moveTo>
                  <a:pt x="3024617" y="3140464"/>
                </a:moveTo>
                <a:lnTo>
                  <a:pt x="3023132" y="3177080"/>
                </a:lnTo>
                <a:lnTo>
                  <a:pt x="3061972" y="3189343"/>
                </a:lnTo>
                <a:lnTo>
                  <a:pt x="3085276" y="3204673"/>
                </a:lnTo>
                <a:lnTo>
                  <a:pt x="3088436" y="3202249"/>
                </a:lnTo>
                <a:lnTo>
                  <a:pt x="3086764" y="3199046"/>
                </a:lnTo>
                <a:lnTo>
                  <a:pt x="3024770" y="3174472"/>
                </a:lnTo>
                <a:lnTo>
                  <a:pt x="3024770" y="3140683"/>
                </a:lnTo>
                <a:close/>
                <a:moveTo>
                  <a:pt x="2672707" y="3130036"/>
                </a:moveTo>
                <a:lnTo>
                  <a:pt x="2660313" y="3140520"/>
                </a:lnTo>
                <a:lnTo>
                  <a:pt x="2668910" y="3134157"/>
                </a:lnTo>
                <a:close/>
                <a:moveTo>
                  <a:pt x="4705491" y="3107446"/>
                </a:moveTo>
                <a:lnTo>
                  <a:pt x="4746653" y="3140683"/>
                </a:lnTo>
                <a:lnTo>
                  <a:pt x="4774550" y="3143755"/>
                </a:lnTo>
                <a:lnTo>
                  <a:pt x="4797798" y="3123789"/>
                </a:lnTo>
                <a:lnTo>
                  <a:pt x="4822596" y="3126860"/>
                </a:lnTo>
                <a:lnTo>
                  <a:pt x="4833444" y="3212869"/>
                </a:lnTo>
                <a:lnTo>
                  <a:pt x="4836015" y="3214143"/>
                </a:lnTo>
                <a:lnTo>
                  <a:pt x="4833514" y="3212395"/>
                </a:lnTo>
                <a:lnTo>
                  <a:pt x="4822661" y="3120278"/>
                </a:lnTo>
                <a:lnTo>
                  <a:pt x="4796302" y="3120278"/>
                </a:lnTo>
                <a:lnTo>
                  <a:pt x="4773045" y="3143307"/>
                </a:lnTo>
                <a:lnTo>
                  <a:pt x="4743585" y="3134096"/>
                </a:lnTo>
                <a:lnTo>
                  <a:pt x="4720328" y="3107995"/>
                </a:lnTo>
                <a:close/>
                <a:moveTo>
                  <a:pt x="4558991" y="3102024"/>
                </a:moveTo>
                <a:lnTo>
                  <a:pt x="4560671" y="3103823"/>
                </a:lnTo>
                <a:lnTo>
                  <a:pt x="4671267" y="3106179"/>
                </a:lnTo>
                <a:close/>
                <a:moveTo>
                  <a:pt x="2964095" y="3066943"/>
                </a:moveTo>
                <a:lnTo>
                  <a:pt x="2964095" y="3075906"/>
                </a:lnTo>
                <a:lnTo>
                  <a:pt x="3020102" y="3134002"/>
                </a:lnTo>
                <a:lnTo>
                  <a:pt x="3010821" y="3120717"/>
                </a:lnTo>
                <a:close/>
                <a:moveTo>
                  <a:pt x="2125956" y="3037129"/>
                </a:moveTo>
                <a:lnTo>
                  <a:pt x="2109953" y="3047656"/>
                </a:lnTo>
                <a:lnTo>
                  <a:pt x="2033542" y="3076657"/>
                </a:lnTo>
                <a:lnTo>
                  <a:pt x="2033571" y="3076695"/>
                </a:lnTo>
                <a:lnTo>
                  <a:pt x="2110949" y="3049045"/>
                </a:lnTo>
                <a:close/>
                <a:moveTo>
                  <a:pt x="1918421" y="3029094"/>
                </a:moveTo>
                <a:lnTo>
                  <a:pt x="1916890" y="3029219"/>
                </a:lnTo>
                <a:lnTo>
                  <a:pt x="1880630" y="3056055"/>
                </a:lnTo>
                <a:close/>
                <a:moveTo>
                  <a:pt x="2139127" y="3028464"/>
                </a:moveTo>
                <a:lnTo>
                  <a:pt x="2134300" y="3031639"/>
                </a:lnTo>
                <a:lnTo>
                  <a:pt x="2138343" y="3061736"/>
                </a:lnTo>
                <a:close/>
                <a:moveTo>
                  <a:pt x="1991624" y="3023073"/>
                </a:moveTo>
                <a:lnTo>
                  <a:pt x="1942928" y="3027078"/>
                </a:lnTo>
                <a:lnTo>
                  <a:pt x="1993621" y="3026030"/>
                </a:lnTo>
                <a:close/>
                <a:moveTo>
                  <a:pt x="2731909" y="3012419"/>
                </a:moveTo>
                <a:lnTo>
                  <a:pt x="2714054" y="3047656"/>
                </a:lnTo>
                <a:lnTo>
                  <a:pt x="2687480" y="3110592"/>
                </a:lnTo>
                <a:close/>
                <a:moveTo>
                  <a:pt x="4303824" y="3002266"/>
                </a:moveTo>
                <a:lnTo>
                  <a:pt x="4242585" y="3003108"/>
                </a:lnTo>
                <a:lnTo>
                  <a:pt x="4301846" y="3003990"/>
                </a:lnTo>
                <a:close/>
                <a:moveTo>
                  <a:pt x="2255526" y="2974764"/>
                </a:moveTo>
                <a:lnTo>
                  <a:pt x="2203371" y="2986201"/>
                </a:lnTo>
                <a:lnTo>
                  <a:pt x="2147320" y="3023073"/>
                </a:lnTo>
                <a:lnTo>
                  <a:pt x="2140803" y="3027362"/>
                </a:lnTo>
                <a:lnTo>
                  <a:pt x="2204381" y="2988527"/>
                </a:lnTo>
                <a:close/>
                <a:moveTo>
                  <a:pt x="4473798" y="2969819"/>
                </a:moveTo>
                <a:lnTo>
                  <a:pt x="4458521" y="2970202"/>
                </a:lnTo>
                <a:lnTo>
                  <a:pt x="4461481" y="2970202"/>
                </a:lnTo>
                <a:lnTo>
                  <a:pt x="4464580" y="3000918"/>
                </a:lnTo>
                <a:lnTo>
                  <a:pt x="4526123" y="3066825"/>
                </a:lnTo>
                <a:lnTo>
                  <a:pt x="4473798" y="3002061"/>
                </a:lnTo>
                <a:close/>
                <a:moveTo>
                  <a:pt x="4058412" y="2909623"/>
                </a:moveTo>
                <a:lnTo>
                  <a:pt x="4053870" y="2945628"/>
                </a:lnTo>
                <a:lnTo>
                  <a:pt x="4085848" y="2987879"/>
                </a:lnTo>
                <a:lnTo>
                  <a:pt x="4062915" y="2946790"/>
                </a:lnTo>
                <a:lnTo>
                  <a:pt x="4059814" y="2909944"/>
                </a:lnTo>
                <a:close/>
                <a:moveTo>
                  <a:pt x="2357508" y="2906449"/>
                </a:moveTo>
                <a:lnTo>
                  <a:pt x="2290560" y="2912454"/>
                </a:lnTo>
                <a:lnTo>
                  <a:pt x="2272792" y="2947521"/>
                </a:lnTo>
                <a:lnTo>
                  <a:pt x="2291383" y="2918011"/>
                </a:lnTo>
                <a:lnTo>
                  <a:pt x="2348866" y="2910347"/>
                </a:lnTo>
                <a:close/>
                <a:moveTo>
                  <a:pt x="2408889" y="2881726"/>
                </a:moveTo>
                <a:lnTo>
                  <a:pt x="2372377" y="2899742"/>
                </a:lnTo>
                <a:lnTo>
                  <a:pt x="2403243" y="2885820"/>
                </a:lnTo>
                <a:lnTo>
                  <a:pt x="2454512" y="2965533"/>
                </a:lnTo>
                <a:lnTo>
                  <a:pt x="2488691" y="3042181"/>
                </a:lnTo>
                <a:lnTo>
                  <a:pt x="2547728" y="3052911"/>
                </a:lnTo>
                <a:lnTo>
                  <a:pt x="2600551" y="3057510"/>
                </a:lnTo>
                <a:lnTo>
                  <a:pt x="2628516" y="3101965"/>
                </a:lnTo>
                <a:lnTo>
                  <a:pt x="2623245" y="3112366"/>
                </a:lnTo>
                <a:lnTo>
                  <a:pt x="2633092" y="3096820"/>
                </a:lnTo>
                <a:lnTo>
                  <a:pt x="2601953" y="3053801"/>
                </a:lnTo>
                <a:lnTo>
                  <a:pt x="2489852" y="3041510"/>
                </a:lnTo>
                <a:lnTo>
                  <a:pt x="2477396" y="2998492"/>
                </a:lnTo>
                <a:close/>
                <a:moveTo>
                  <a:pt x="4012330" y="2853164"/>
                </a:moveTo>
                <a:lnTo>
                  <a:pt x="4022873" y="2864226"/>
                </a:lnTo>
                <a:lnTo>
                  <a:pt x="4019773" y="2894944"/>
                </a:lnTo>
                <a:lnTo>
                  <a:pt x="4020435" y="2895180"/>
                </a:lnTo>
                <a:lnTo>
                  <a:pt x="4025703" y="2863884"/>
                </a:lnTo>
                <a:close/>
                <a:moveTo>
                  <a:pt x="3965529" y="2810762"/>
                </a:moveTo>
                <a:lnTo>
                  <a:pt x="3965529" y="2819686"/>
                </a:lnTo>
                <a:lnTo>
                  <a:pt x="3966183" y="2820043"/>
                </a:lnTo>
                <a:close/>
                <a:moveTo>
                  <a:pt x="4041765" y="2588732"/>
                </a:moveTo>
                <a:lnTo>
                  <a:pt x="4036822" y="2655349"/>
                </a:lnTo>
                <a:lnTo>
                  <a:pt x="3965529" y="2755180"/>
                </a:lnTo>
                <a:lnTo>
                  <a:pt x="3965529" y="2758047"/>
                </a:lnTo>
                <a:lnTo>
                  <a:pt x="4039657" y="2659691"/>
                </a:lnTo>
                <a:close/>
                <a:moveTo>
                  <a:pt x="3508069" y="2580227"/>
                </a:moveTo>
                <a:lnTo>
                  <a:pt x="3372830" y="2628742"/>
                </a:lnTo>
                <a:lnTo>
                  <a:pt x="3363534" y="2656445"/>
                </a:lnTo>
                <a:lnTo>
                  <a:pt x="3303109" y="2725706"/>
                </a:lnTo>
                <a:lnTo>
                  <a:pt x="3247332" y="2730322"/>
                </a:lnTo>
                <a:lnTo>
                  <a:pt x="3228740" y="2758029"/>
                </a:lnTo>
                <a:lnTo>
                  <a:pt x="3191555" y="2790349"/>
                </a:lnTo>
                <a:lnTo>
                  <a:pt x="3214795" y="2841141"/>
                </a:lnTo>
                <a:lnTo>
                  <a:pt x="3205499" y="2887314"/>
                </a:lnTo>
                <a:lnTo>
                  <a:pt x="3168314" y="2947340"/>
                </a:lnTo>
                <a:lnTo>
                  <a:pt x="3154817" y="2956279"/>
                </a:lnTo>
                <a:lnTo>
                  <a:pt x="3176655" y="2950235"/>
                </a:lnTo>
                <a:lnTo>
                  <a:pt x="3207652" y="2884193"/>
                </a:lnTo>
                <a:lnTo>
                  <a:pt x="3233999" y="2796648"/>
                </a:lnTo>
                <a:lnTo>
                  <a:pt x="3303743" y="2727535"/>
                </a:lnTo>
                <a:lnTo>
                  <a:pt x="3393634" y="2621561"/>
                </a:lnTo>
                <a:lnTo>
                  <a:pt x="3450978" y="2612346"/>
                </a:lnTo>
                <a:lnTo>
                  <a:pt x="3506773" y="2581628"/>
                </a:lnTo>
                <a:close/>
                <a:moveTo>
                  <a:pt x="2562095" y="2470206"/>
                </a:moveTo>
                <a:lnTo>
                  <a:pt x="2566734" y="2517659"/>
                </a:lnTo>
                <a:lnTo>
                  <a:pt x="2520347" y="2498677"/>
                </a:lnTo>
                <a:close/>
                <a:moveTo>
                  <a:pt x="3584093" y="2469946"/>
                </a:moveTo>
                <a:lnTo>
                  <a:pt x="3554895" y="2535590"/>
                </a:lnTo>
                <a:lnTo>
                  <a:pt x="3568767" y="2523265"/>
                </a:lnTo>
                <a:close/>
                <a:moveTo>
                  <a:pt x="4005825" y="2469321"/>
                </a:moveTo>
                <a:lnTo>
                  <a:pt x="4005825" y="2471045"/>
                </a:lnTo>
                <a:lnTo>
                  <a:pt x="4007517" y="2474531"/>
                </a:lnTo>
                <a:close/>
                <a:moveTo>
                  <a:pt x="3734545" y="2414131"/>
                </a:moveTo>
                <a:lnTo>
                  <a:pt x="3734601" y="2414218"/>
                </a:lnTo>
                <a:lnTo>
                  <a:pt x="3757849" y="2420362"/>
                </a:lnTo>
                <a:lnTo>
                  <a:pt x="3758370" y="2420285"/>
                </a:lnTo>
                <a:close/>
                <a:moveTo>
                  <a:pt x="3806276" y="2410864"/>
                </a:moveTo>
                <a:lnTo>
                  <a:pt x="3793939" y="2415064"/>
                </a:lnTo>
                <a:lnTo>
                  <a:pt x="3799695" y="2414218"/>
                </a:lnTo>
                <a:close/>
                <a:moveTo>
                  <a:pt x="3920269" y="2374127"/>
                </a:moveTo>
                <a:lnTo>
                  <a:pt x="3862900" y="2383339"/>
                </a:lnTo>
                <a:lnTo>
                  <a:pt x="3857677" y="2386109"/>
                </a:lnTo>
                <a:lnTo>
                  <a:pt x="3915933" y="2378894"/>
                </a:lnTo>
                <a:lnTo>
                  <a:pt x="3940731" y="2389643"/>
                </a:lnTo>
                <a:lnTo>
                  <a:pt x="3961188" y="2421066"/>
                </a:lnTo>
                <a:lnTo>
                  <a:pt x="3952829" y="2397155"/>
                </a:lnTo>
                <a:close/>
                <a:moveTo>
                  <a:pt x="4536895" y="2088838"/>
                </a:moveTo>
                <a:lnTo>
                  <a:pt x="4540469" y="2091633"/>
                </a:lnTo>
                <a:lnTo>
                  <a:pt x="4566036" y="2094611"/>
                </a:lnTo>
                <a:close/>
                <a:moveTo>
                  <a:pt x="4455882" y="2065103"/>
                </a:moveTo>
                <a:lnTo>
                  <a:pt x="4432601" y="2089701"/>
                </a:lnTo>
                <a:lnTo>
                  <a:pt x="4397004" y="2092639"/>
                </a:lnTo>
                <a:lnTo>
                  <a:pt x="4397823" y="2094704"/>
                </a:lnTo>
                <a:lnTo>
                  <a:pt x="4435035" y="2094704"/>
                </a:lnTo>
                <a:lnTo>
                  <a:pt x="4458293" y="2068602"/>
                </a:lnTo>
                <a:lnTo>
                  <a:pt x="4481550" y="2087025"/>
                </a:lnTo>
                <a:lnTo>
                  <a:pt x="4483399" y="2085869"/>
                </a:lnTo>
                <a:close/>
                <a:moveTo>
                  <a:pt x="4510205" y="2062029"/>
                </a:moveTo>
                <a:lnTo>
                  <a:pt x="4499286" y="2075934"/>
                </a:lnTo>
                <a:lnTo>
                  <a:pt x="4511010" y="2068602"/>
                </a:lnTo>
                <a:lnTo>
                  <a:pt x="4527648" y="2081609"/>
                </a:lnTo>
                <a:close/>
                <a:moveTo>
                  <a:pt x="4380904" y="2052057"/>
                </a:moveTo>
                <a:lnTo>
                  <a:pt x="4387863" y="2069598"/>
                </a:lnTo>
                <a:lnTo>
                  <a:pt x="4382934" y="2054342"/>
                </a:lnTo>
                <a:close/>
                <a:moveTo>
                  <a:pt x="4349477" y="2016683"/>
                </a:moveTo>
                <a:lnTo>
                  <a:pt x="4357510" y="2031755"/>
                </a:lnTo>
                <a:lnTo>
                  <a:pt x="4380058" y="2051105"/>
                </a:lnTo>
                <a:close/>
                <a:moveTo>
                  <a:pt x="3754630" y="1958149"/>
                </a:moveTo>
                <a:lnTo>
                  <a:pt x="3788703" y="1973211"/>
                </a:lnTo>
                <a:lnTo>
                  <a:pt x="3786925" y="1968810"/>
                </a:lnTo>
                <a:close/>
                <a:moveTo>
                  <a:pt x="4162539" y="1939041"/>
                </a:moveTo>
                <a:lnTo>
                  <a:pt x="4096516" y="1942082"/>
                </a:lnTo>
                <a:lnTo>
                  <a:pt x="4098576" y="1945778"/>
                </a:lnTo>
                <a:lnTo>
                  <a:pt x="4162147" y="1939638"/>
                </a:lnTo>
                <a:lnTo>
                  <a:pt x="4231919" y="1976485"/>
                </a:lnTo>
                <a:lnTo>
                  <a:pt x="4328051" y="1976485"/>
                </a:lnTo>
                <a:lnTo>
                  <a:pt x="4346779" y="2011621"/>
                </a:lnTo>
                <a:lnTo>
                  <a:pt x="4328611" y="1972862"/>
                </a:lnTo>
                <a:lnTo>
                  <a:pt x="4232382" y="1972862"/>
                </a:lnTo>
                <a:lnTo>
                  <a:pt x="4204445" y="1957488"/>
                </a:lnTo>
                <a:close/>
                <a:moveTo>
                  <a:pt x="3769838" y="1930080"/>
                </a:moveTo>
                <a:lnTo>
                  <a:pt x="3748565" y="1955468"/>
                </a:lnTo>
                <a:lnTo>
                  <a:pt x="3750030" y="1956116"/>
                </a:lnTo>
                <a:lnTo>
                  <a:pt x="3769870" y="1930426"/>
                </a:lnTo>
                <a:close/>
                <a:moveTo>
                  <a:pt x="4048960" y="1856444"/>
                </a:moveTo>
                <a:lnTo>
                  <a:pt x="4048960" y="1856732"/>
                </a:lnTo>
                <a:lnTo>
                  <a:pt x="4049146" y="1857067"/>
                </a:lnTo>
                <a:close/>
                <a:moveTo>
                  <a:pt x="3758382" y="1847958"/>
                </a:moveTo>
                <a:lnTo>
                  <a:pt x="3766896" y="1898766"/>
                </a:lnTo>
                <a:lnTo>
                  <a:pt x="3763668" y="1864408"/>
                </a:lnTo>
                <a:close/>
                <a:moveTo>
                  <a:pt x="3743755" y="1822328"/>
                </a:moveTo>
                <a:lnTo>
                  <a:pt x="3756832" y="1843134"/>
                </a:lnTo>
                <a:lnTo>
                  <a:pt x="3752814" y="1830633"/>
                </a:lnTo>
                <a:close/>
                <a:moveTo>
                  <a:pt x="4124840" y="1667012"/>
                </a:moveTo>
                <a:lnTo>
                  <a:pt x="4118733" y="1709345"/>
                </a:lnTo>
                <a:lnTo>
                  <a:pt x="4066016" y="1755404"/>
                </a:lnTo>
                <a:lnTo>
                  <a:pt x="4045859" y="1775363"/>
                </a:lnTo>
                <a:lnTo>
                  <a:pt x="4022602" y="1781504"/>
                </a:lnTo>
                <a:lnTo>
                  <a:pt x="4044104" y="1802795"/>
                </a:lnTo>
                <a:lnTo>
                  <a:pt x="4044580" y="1797605"/>
                </a:lnTo>
                <a:lnTo>
                  <a:pt x="4029060" y="1782231"/>
                </a:lnTo>
                <a:lnTo>
                  <a:pt x="4053893" y="1774544"/>
                </a:lnTo>
                <a:lnTo>
                  <a:pt x="4122184" y="1713050"/>
                </a:lnTo>
                <a:lnTo>
                  <a:pt x="4129945" y="1673079"/>
                </a:lnTo>
                <a:close/>
                <a:moveTo>
                  <a:pt x="4085820" y="1622461"/>
                </a:moveTo>
                <a:lnTo>
                  <a:pt x="4113372" y="1653380"/>
                </a:lnTo>
                <a:lnTo>
                  <a:pt x="4098903" y="1636183"/>
                </a:lnTo>
                <a:close/>
                <a:moveTo>
                  <a:pt x="3909566" y="1596969"/>
                </a:moveTo>
                <a:lnTo>
                  <a:pt x="3905150" y="1598559"/>
                </a:lnTo>
                <a:lnTo>
                  <a:pt x="3909415" y="1597269"/>
                </a:lnTo>
                <a:close/>
                <a:moveTo>
                  <a:pt x="3823078" y="1593519"/>
                </a:moveTo>
                <a:lnTo>
                  <a:pt x="3853597" y="1614157"/>
                </a:lnTo>
                <a:lnTo>
                  <a:pt x="3855498" y="1613582"/>
                </a:lnTo>
                <a:close/>
                <a:moveTo>
                  <a:pt x="3736952" y="1577697"/>
                </a:moveTo>
                <a:lnTo>
                  <a:pt x="3732610" y="1578478"/>
                </a:lnTo>
                <a:lnTo>
                  <a:pt x="3686016" y="1629227"/>
                </a:lnTo>
                <a:lnTo>
                  <a:pt x="3666507" y="1637812"/>
                </a:lnTo>
                <a:lnTo>
                  <a:pt x="3687693" y="1631045"/>
                </a:lnTo>
                <a:close/>
                <a:moveTo>
                  <a:pt x="3783863" y="1569252"/>
                </a:moveTo>
                <a:lnTo>
                  <a:pt x="3742384" y="1576719"/>
                </a:lnTo>
                <a:lnTo>
                  <a:pt x="3787446" y="1571469"/>
                </a:lnTo>
                <a:close/>
                <a:moveTo>
                  <a:pt x="3999815" y="1530272"/>
                </a:moveTo>
                <a:lnTo>
                  <a:pt x="3923646" y="1555411"/>
                </a:lnTo>
                <a:lnTo>
                  <a:pt x="3909834" y="1596438"/>
                </a:lnTo>
                <a:lnTo>
                  <a:pt x="3929572" y="1557351"/>
                </a:lnTo>
                <a:lnTo>
                  <a:pt x="3996243" y="1534322"/>
                </a:lnTo>
                <a:lnTo>
                  <a:pt x="4039657" y="1565028"/>
                </a:lnTo>
                <a:lnTo>
                  <a:pt x="4048654" y="1576431"/>
                </a:lnTo>
                <a:lnTo>
                  <a:pt x="4029060" y="1550091"/>
                </a:lnTo>
                <a:close/>
                <a:moveTo>
                  <a:pt x="5315091" y="1456073"/>
                </a:moveTo>
                <a:lnTo>
                  <a:pt x="5340569" y="1465537"/>
                </a:lnTo>
                <a:lnTo>
                  <a:pt x="5360577" y="1482306"/>
                </a:lnTo>
                <a:lnTo>
                  <a:pt x="5360466" y="1479900"/>
                </a:lnTo>
                <a:lnTo>
                  <a:pt x="5338712" y="1461463"/>
                </a:lnTo>
                <a:close/>
                <a:moveTo>
                  <a:pt x="4251417" y="1347426"/>
                </a:moveTo>
                <a:lnTo>
                  <a:pt x="4317747" y="1390207"/>
                </a:lnTo>
                <a:lnTo>
                  <a:pt x="4319256" y="1389044"/>
                </a:lnTo>
                <a:lnTo>
                  <a:pt x="4254465" y="1347803"/>
                </a:lnTo>
                <a:close/>
                <a:moveTo>
                  <a:pt x="4179914" y="1338576"/>
                </a:moveTo>
                <a:lnTo>
                  <a:pt x="4175255" y="1370871"/>
                </a:lnTo>
                <a:lnTo>
                  <a:pt x="4054110" y="1481595"/>
                </a:lnTo>
                <a:lnTo>
                  <a:pt x="4052425" y="1483264"/>
                </a:lnTo>
                <a:lnTo>
                  <a:pt x="4176507" y="1373296"/>
                </a:lnTo>
                <a:lnTo>
                  <a:pt x="4183430" y="1339011"/>
                </a:lnTo>
                <a:close/>
                <a:moveTo>
                  <a:pt x="4420291" y="1256061"/>
                </a:moveTo>
                <a:lnTo>
                  <a:pt x="4406870" y="1292129"/>
                </a:lnTo>
                <a:lnTo>
                  <a:pt x="4421736" y="1257995"/>
                </a:lnTo>
                <a:close/>
                <a:moveTo>
                  <a:pt x="5189479" y="1221908"/>
                </a:moveTo>
                <a:lnTo>
                  <a:pt x="5190017" y="1224173"/>
                </a:lnTo>
                <a:lnTo>
                  <a:pt x="5218317" y="1252205"/>
                </a:lnTo>
                <a:close/>
                <a:moveTo>
                  <a:pt x="4299878" y="1026104"/>
                </a:moveTo>
                <a:lnTo>
                  <a:pt x="4341028" y="1055736"/>
                </a:lnTo>
                <a:lnTo>
                  <a:pt x="4341028" y="1055065"/>
                </a:lnTo>
                <a:close/>
                <a:moveTo>
                  <a:pt x="4274065" y="1011493"/>
                </a:moveTo>
                <a:lnTo>
                  <a:pt x="4291104" y="1019929"/>
                </a:lnTo>
                <a:lnTo>
                  <a:pt x="4282049" y="1013556"/>
                </a:lnTo>
                <a:close/>
                <a:moveTo>
                  <a:pt x="4154172" y="930711"/>
                </a:moveTo>
                <a:lnTo>
                  <a:pt x="4161276" y="932587"/>
                </a:lnTo>
                <a:lnTo>
                  <a:pt x="4194011" y="932587"/>
                </a:lnTo>
                <a:close/>
                <a:moveTo>
                  <a:pt x="4740565" y="909317"/>
                </a:moveTo>
                <a:lnTo>
                  <a:pt x="4752330" y="912091"/>
                </a:lnTo>
                <a:lnTo>
                  <a:pt x="4774665" y="910566"/>
                </a:lnTo>
                <a:close/>
                <a:moveTo>
                  <a:pt x="4853900" y="902200"/>
                </a:moveTo>
                <a:lnTo>
                  <a:pt x="4841468" y="926783"/>
                </a:lnTo>
                <a:lnTo>
                  <a:pt x="4832419" y="923588"/>
                </a:lnTo>
                <a:lnTo>
                  <a:pt x="4845455" y="929002"/>
                </a:lnTo>
                <a:lnTo>
                  <a:pt x="4859423" y="904405"/>
                </a:lnTo>
                <a:lnTo>
                  <a:pt x="4871475" y="905360"/>
                </a:lnTo>
                <a:close/>
                <a:moveTo>
                  <a:pt x="2211471" y="798796"/>
                </a:moveTo>
                <a:lnTo>
                  <a:pt x="2267797" y="890870"/>
                </a:lnTo>
                <a:lnTo>
                  <a:pt x="2249021" y="933837"/>
                </a:lnTo>
                <a:lnTo>
                  <a:pt x="2236504" y="1075016"/>
                </a:lnTo>
                <a:lnTo>
                  <a:pt x="2155144" y="1130260"/>
                </a:lnTo>
                <a:lnTo>
                  <a:pt x="2148885" y="1179366"/>
                </a:lnTo>
                <a:lnTo>
                  <a:pt x="2086300" y="1185504"/>
                </a:lnTo>
                <a:lnTo>
                  <a:pt x="2004939" y="1210058"/>
                </a:lnTo>
                <a:lnTo>
                  <a:pt x="2017456" y="1075016"/>
                </a:lnTo>
                <a:lnTo>
                  <a:pt x="2042490" y="1007496"/>
                </a:lnTo>
                <a:lnTo>
                  <a:pt x="2123851" y="890870"/>
                </a:lnTo>
                <a:lnTo>
                  <a:pt x="2167661" y="878593"/>
                </a:lnTo>
                <a:lnTo>
                  <a:pt x="2161402" y="823349"/>
                </a:lnTo>
                <a:close/>
                <a:moveTo>
                  <a:pt x="4542511" y="739337"/>
                </a:moveTo>
                <a:lnTo>
                  <a:pt x="4542799" y="739908"/>
                </a:lnTo>
                <a:lnTo>
                  <a:pt x="4552598" y="739337"/>
                </a:lnTo>
                <a:close/>
                <a:moveTo>
                  <a:pt x="4528182" y="720602"/>
                </a:moveTo>
                <a:lnTo>
                  <a:pt x="4530751" y="721018"/>
                </a:lnTo>
                <a:lnTo>
                  <a:pt x="4530691" y="720900"/>
                </a:lnTo>
                <a:close/>
                <a:moveTo>
                  <a:pt x="4452997" y="711681"/>
                </a:moveTo>
                <a:lnTo>
                  <a:pt x="4393949" y="751629"/>
                </a:lnTo>
                <a:lnTo>
                  <a:pt x="4353548" y="806941"/>
                </a:lnTo>
                <a:lnTo>
                  <a:pt x="4322471" y="883763"/>
                </a:lnTo>
                <a:lnTo>
                  <a:pt x="4319363" y="951366"/>
                </a:lnTo>
                <a:lnTo>
                  <a:pt x="4312105" y="955672"/>
                </a:lnTo>
                <a:lnTo>
                  <a:pt x="4320851" y="952062"/>
                </a:lnTo>
                <a:lnTo>
                  <a:pt x="4325507" y="901330"/>
                </a:lnTo>
                <a:lnTo>
                  <a:pt x="4354997" y="813701"/>
                </a:lnTo>
                <a:lnTo>
                  <a:pt x="4390695" y="759894"/>
                </a:lnTo>
                <a:lnTo>
                  <a:pt x="4453967" y="711797"/>
                </a:lnTo>
                <a:close/>
                <a:moveTo>
                  <a:pt x="2389448" y="537804"/>
                </a:moveTo>
                <a:lnTo>
                  <a:pt x="2394072" y="570238"/>
                </a:lnTo>
                <a:lnTo>
                  <a:pt x="2366331" y="602672"/>
                </a:lnTo>
                <a:lnTo>
                  <a:pt x="2361708" y="644373"/>
                </a:lnTo>
                <a:lnTo>
                  <a:pt x="2320096" y="658274"/>
                </a:lnTo>
                <a:lnTo>
                  <a:pt x="2287732" y="690708"/>
                </a:lnTo>
                <a:lnTo>
                  <a:pt x="2236873" y="676808"/>
                </a:lnTo>
                <a:lnTo>
                  <a:pt x="2287732" y="625839"/>
                </a:lnTo>
                <a:lnTo>
                  <a:pt x="2324720" y="607306"/>
                </a:lnTo>
                <a:lnTo>
                  <a:pt x="2352460" y="602672"/>
                </a:lnTo>
                <a:lnTo>
                  <a:pt x="2357084" y="574871"/>
                </a:lnTo>
                <a:close/>
                <a:moveTo>
                  <a:pt x="2487406" y="487714"/>
                </a:moveTo>
                <a:lnTo>
                  <a:pt x="2520347" y="496637"/>
                </a:lnTo>
                <a:lnTo>
                  <a:pt x="2482700" y="523405"/>
                </a:lnTo>
                <a:lnTo>
                  <a:pt x="2454464" y="527867"/>
                </a:lnTo>
                <a:lnTo>
                  <a:pt x="2412111" y="545713"/>
                </a:lnTo>
                <a:lnTo>
                  <a:pt x="2440346" y="501098"/>
                </a:lnTo>
                <a:close/>
                <a:moveTo>
                  <a:pt x="3163935" y="137087"/>
                </a:moveTo>
                <a:lnTo>
                  <a:pt x="3182646" y="174283"/>
                </a:lnTo>
                <a:lnTo>
                  <a:pt x="3154580" y="174283"/>
                </a:lnTo>
                <a:lnTo>
                  <a:pt x="3117159" y="188231"/>
                </a:lnTo>
                <a:lnTo>
                  <a:pt x="3037639" y="244025"/>
                </a:lnTo>
                <a:lnTo>
                  <a:pt x="2930053" y="262622"/>
                </a:lnTo>
                <a:lnTo>
                  <a:pt x="2869243" y="309117"/>
                </a:lnTo>
                <a:lnTo>
                  <a:pt x="2775690" y="327715"/>
                </a:lnTo>
                <a:lnTo>
                  <a:pt x="2724236" y="323065"/>
                </a:lnTo>
                <a:lnTo>
                  <a:pt x="2705525" y="364910"/>
                </a:lnTo>
                <a:lnTo>
                  <a:pt x="2626005" y="392807"/>
                </a:lnTo>
                <a:lnTo>
                  <a:pt x="2640038" y="341663"/>
                </a:lnTo>
                <a:lnTo>
                  <a:pt x="2672782" y="332364"/>
                </a:lnTo>
                <a:lnTo>
                  <a:pt x="2682137" y="299818"/>
                </a:lnTo>
                <a:lnTo>
                  <a:pt x="2794401" y="257973"/>
                </a:lnTo>
                <a:lnTo>
                  <a:pt x="2864565" y="230076"/>
                </a:lnTo>
                <a:lnTo>
                  <a:pt x="2939408" y="225427"/>
                </a:lnTo>
                <a:lnTo>
                  <a:pt x="2967474" y="202179"/>
                </a:lnTo>
                <a:lnTo>
                  <a:pt x="3042316" y="188231"/>
                </a:lnTo>
                <a:close/>
                <a:moveTo>
                  <a:pt x="3638502" y="102814"/>
                </a:moveTo>
                <a:lnTo>
                  <a:pt x="3759903" y="102814"/>
                </a:lnTo>
                <a:lnTo>
                  <a:pt x="3708541" y="116551"/>
                </a:lnTo>
                <a:lnTo>
                  <a:pt x="3657179" y="130287"/>
                </a:lnTo>
                <a:lnTo>
                  <a:pt x="3517100" y="148602"/>
                </a:lnTo>
                <a:lnTo>
                  <a:pt x="3437722" y="148602"/>
                </a:lnTo>
                <a:lnTo>
                  <a:pt x="3428384" y="176075"/>
                </a:lnTo>
                <a:lnTo>
                  <a:pt x="3395699" y="189811"/>
                </a:lnTo>
                <a:lnTo>
                  <a:pt x="3358344" y="185233"/>
                </a:lnTo>
                <a:lnTo>
                  <a:pt x="3297644" y="176075"/>
                </a:lnTo>
                <a:lnTo>
                  <a:pt x="3288305" y="139445"/>
                </a:lnTo>
                <a:lnTo>
                  <a:pt x="3330329" y="111972"/>
                </a:lnTo>
                <a:lnTo>
                  <a:pt x="3358344" y="125708"/>
                </a:lnTo>
                <a:lnTo>
                  <a:pt x="3475076" y="130287"/>
                </a:lnTo>
                <a:lnTo>
                  <a:pt x="3531108" y="116551"/>
                </a:lnTo>
                <a:lnTo>
                  <a:pt x="3563793" y="116551"/>
                </a:lnTo>
                <a:close/>
                <a:moveTo>
                  <a:pt x="4810391" y="100180"/>
                </a:moveTo>
                <a:lnTo>
                  <a:pt x="4884977" y="118617"/>
                </a:lnTo>
                <a:lnTo>
                  <a:pt x="4984426" y="143200"/>
                </a:lnTo>
                <a:lnTo>
                  <a:pt x="5021719" y="195439"/>
                </a:lnTo>
                <a:lnTo>
                  <a:pt x="5059012" y="318353"/>
                </a:lnTo>
                <a:lnTo>
                  <a:pt x="5096306" y="389030"/>
                </a:lnTo>
                <a:lnTo>
                  <a:pt x="5170892" y="413613"/>
                </a:lnTo>
                <a:lnTo>
                  <a:pt x="5304526" y="471997"/>
                </a:lnTo>
                <a:lnTo>
                  <a:pt x="5335604" y="496580"/>
                </a:lnTo>
                <a:lnTo>
                  <a:pt x="5307634" y="533455"/>
                </a:lnTo>
                <a:lnTo>
                  <a:pt x="5329388" y="545746"/>
                </a:lnTo>
                <a:lnTo>
                  <a:pt x="5360466" y="579548"/>
                </a:lnTo>
                <a:lnTo>
                  <a:pt x="5422622" y="585694"/>
                </a:lnTo>
                <a:lnTo>
                  <a:pt x="5494100" y="610277"/>
                </a:lnTo>
                <a:lnTo>
                  <a:pt x="5503424" y="637932"/>
                </a:lnTo>
                <a:lnTo>
                  <a:pt x="5525178" y="696317"/>
                </a:lnTo>
                <a:lnTo>
                  <a:pt x="5506531" y="727046"/>
                </a:lnTo>
                <a:lnTo>
                  <a:pt x="5463023" y="828451"/>
                </a:lnTo>
                <a:lnTo>
                  <a:pt x="5506531" y="874544"/>
                </a:lnTo>
                <a:lnTo>
                  <a:pt x="5503424" y="1055844"/>
                </a:lnTo>
                <a:lnTo>
                  <a:pt x="5518962" y="1068135"/>
                </a:lnTo>
                <a:lnTo>
                  <a:pt x="5509639" y="1181832"/>
                </a:lnTo>
                <a:lnTo>
                  <a:pt x="5500316" y="1246362"/>
                </a:lnTo>
                <a:lnTo>
                  <a:pt x="5379113" y="1495265"/>
                </a:lnTo>
                <a:lnTo>
                  <a:pt x="5364378" y="1544802"/>
                </a:lnTo>
                <a:lnTo>
                  <a:pt x="5365402" y="1562390"/>
                </a:lnTo>
                <a:lnTo>
                  <a:pt x="5357642" y="1616197"/>
                </a:lnTo>
                <a:lnTo>
                  <a:pt x="5352985" y="1866785"/>
                </a:lnTo>
                <a:lnTo>
                  <a:pt x="5334360" y="1874472"/>
                </a:lnTo>
                <a:lnTo>
                  <a:pt x="5337464" y="1995922"/>
                </a:lnTo>
                <a:lnTo>
                  <a:pt x="5311079" y="2026670"/>
                </a:lnTo>
                <a:lnTo>
                  <a:pt x="5272277" y="2020520"/>
                </a:lnTo>
                <a:lnTo>
                  <a:pt x="5262965" y="2003609"/>
                </a:lnTo>
                <a:lnTo>
                  <a:pt x="5197777" y="2008221"/>
                </a:lnTo>
                <a:lnTo>
                  <a:pt x="5182256" y="2023595"/>
                </a:lnTo>
                <a:lnTo>
                  <a:pt x="5151215" y="2020520"/>
                </a:lnTo>
                <a:lnTo>
                  <a:pt x="5131038" y="1985161"/>
                </a:lnTo>
                <a:lnTo>
                  <a:pt x="4938580" y="1992848"/>
                </a:lnTo>
                <a:lnTo>
                  <a:pt x="4921507" y="2015908"/>
                </a:lnTo>
                <a:lnTo>
                  <a:pt x="4868736" y="2003609"/>
                </a:lnTo>
                <a:lnTo>
                  <a:pt x="4835436" y="1992300"/>
                </a:lnTo>
                <a:lnTo>
                  <a:pt x="4862974" y="2005655"/>
                </a:lnTo>
                <a:lnTo>
                  <a:pt x="4859873" y="2040968"/>
                </a:lnTo>
                <a:lnTo>
                  <a:pt x="4873827" y="2106984"/>
                </a:lnTo>
                <a:lnTo>
                  <a:pt x="4869176" y="2153045"/>
                </a:lnTo>
                <a:lnTo>
                  <a:pt x="4903287" y="2166862"/>
                </a:lnTo>
                <a:lnTo>
                  <a:pt x="4923443" y="2202174"/>
                </a:lnTo>
                <a:lnTo>
                  <a:pt x="4880029" y="2215991"/>
                </a:lnTo>
                <a:lnTo>
                  <a:pt x="4866075" y="2235950"/>
                </a:lnTo>
                <a:lnTo>
                  <a:pt x="4819560" y="2235950"/>
                </a:lnTo>
                <a:lnTo>
                  <a:pt x="4819560" y="2288149"/>
                </a:lnTo>
                <a:lnTo>
                  <a:pt x="4856772" y="2324998"/>
                </a:lnTo>
                <a:lnTo>
                  <a:pt x="4856772" y="2360309"/>
                </a:lnTo>
                <a:lnTo>
                  <a:pt x="4839716" y="2380267"/>
                </a:lnTo>
                <a:lnTo>
                  <a:pt x="4862974" y="2420186"/>
                </a:lnTo>
                <a:lnTo>
                  <a:pt x="4906388" y="2414044"/>
                </a:lnTo>
                <a:lnTo>
                  <a:pt x="4915691" y="2440144"/>
                </a:lnTo>
                <a:lnTo>
                  <a:pt x="4935847" y="2466244"/>
                </a:lnTo>
                <a:lnTo>
                  <a:pt x="5013372" y="2469316"/>
                </a:lnTo>
                <a:lnTo>
                  <a:pt x="5078494" y="2475456"/>
                </a:lnTo>
                <a:lnTo>
                  <a:pt x="5121908" y="2495416"/>
                </a:lnTo>
                <a:lnTo>
                  <a:pt x="5214938" y="2501556"/>
                </a:lnTo>
                <a:lnTo>
                  <a:pt x="5245948" y="2466244"/>
                </a:lnTo>
                <a:lnTo>
                  <a:pt x="5261453" y="2432468"/>
                </a:lnTo>
                <a:lnTo>
                  <a:pt x="5304867" y="2483132"/>
                </a:lnTo>
                <a:lnTo>
                  <a:pt x="5304867" y="2532263"/>
                </a:lnTo>
                <a:lnTo>
                  <a:pt x="5385493" y="2627450"/>
                </a:lnTo>
                <a:lnTo>
                  <a:pt x="5388594" y="2702679"/>
                </a:lnTo>
                <a:lnTo>
                  <a:pt x="5365336" y="2719568"/>
                </a:lnTo>
                <a:lnTo>
                  <a:pt x="5351382" y="2788655"/>
                </a:lnTo>
                <a:lnTo>
                  <a:pt x="5338978" y="2823967"/>
                </a:lnTo>
                <a:lnTo>
                  <a:pt x="5345180" y="2877702"/>
                </a:lnTo>
                <a:lnTo>
                  <a:pt x="5371538" y="2943719"/>
                </a:lnTo>
                <a:lnTo>
                  <a:pt x="5362236" y="2972889"/>
                </a:lnTo>
                <a:lnTo>
                  <a:pt x="5342079" y="2989778"/>
                </a:lnTo>
                <a:lnTo>
                  <a:pt x="5284710" y="2982101"/>
                </a:lnTo>
                <a:lnTo>
                  <a:pt x="5228892" y="3081895"/>
                </a:lnTo>
                <a:lnTo>
                  <a:pt x="5205635" y="3114135"/>
                </a:lnTo>
                <a:lnTo>
                  <a:pt x="5145165" y="3127954"/>
                </a:lnTo>
                <a:lnTo>
                  <a:pt x="5135862" y="3186295"/>
                </a:lnTo>
                <a:lnTo>
                  <a:pt x="5078494" y="3235424"/>
                </a:lnTo>
                <a:lnTo>
                  <a:pt x="5013372" y="3240030"/>
                </a:lnTo>
                <a:lnTo>
                  <a:pt x="4990115" y="3258453"/>
                </a:lnTo>
                <a:lnTo>
                  <a:pt x="4960013" y="3255784"/>
                </a:lnTo>
                <a:lnTo>
                  <a:pt x="4952783" y="3297341"/>
                </a:lnTo>
                <a:lnTo>
                  <a:pt x="4929535" y="3335738"/>
                </a:lnTo>
                <a:lnTo>
                  <a:pt x="4856692" y="3361848"/>
                </a:lnTo>
                <a:lnTo>
                  <a:pt x="4845843" y="3441713"/>
                </a:lnTo>
                <a:lnTo>
                  <a:pt x="4887689" y="3447856"/>
                </a:lnTo>
                <a:lnTo>
                  <a:pt x="4926436" y="3444785"/>
                </a:lnTo>
                <a:lnTo>
                  <a:pt x="4997729" y="3481645"/>
                </a:lnTo>
                <a:lnTo>
                  <a:pt x="5031825" y="3526186"/>
                </a:lnTo>
                <a:lnTo>
                  <a:pt x="5062822" y="3526186"/>
                </a:lnTo>
                <a:lnTo>
                  <a:pt x="5076771" y="3550760"/>
                </a:lnTo>
                <a:lnTo>
                  <a:pt x="5050424" y="3559975"/>
                </a:lnTo>
                <a:lnTo>
                  <a:pt x="5042674" y="3601443"/>
                </a:lnTo>
                <a:lnTo>
                  <a:pt x="5019426" y="3598371"/>
                </a:lnTo>
                <a:lnTo>
                  <a:pt x="5019426" y="3626017"/>
                </a:lnTo>
                <a:lnTo>
                  <a:pt x="5000828" y="3679773"/>
                </a:lnTo>
                <a:lnTo>
                  <a:pt x="4938834" y="3751958"/>
                </a:lnTo>
                <a:lnTo>
                  <a:pt x="4887689" y="3748887"/>
                </a:lnTo>
                <a:lnTo>
                  <a:pt x="4890789" y="3718169"/>
                </a:lnTo>
                <a:lnTo>
                  <a:pt x="4833444" y="3710490"/>
                </a:lnTo>
                <a:lnTo>
                  <a:pt x="4763701" y="3758102"/>
                </a:lnTo>
                <a:lnTo>
                  <a:pt x="4695508" y="3788819"/>
                </a:lnTo>
                <a:lnTo>
                  <a:pt x="4636614" y="3796499"/>
                </a:lnTo>
                <a:lnTo>
                  <a:pt x="4633514" y="3827216"/>
                </a:lnTo>
                <a:lnTo>
                  <a:pt x="4608716" y="3827216"/>
                </a:lnTo>
                <a:lnTo>
                  <a:pt x="4560671" y="3874828"/>
                </a:lnTo>
                <a:lnTo>
                  <a:pt x="4546722" y="3850254"/>
                </a:lnTo>
                <a:lnTo>
                  <a:pt x="4492478" y="3833359"/>
                </a:lnTo>
                <a:lnTo>
                  <a:pt x="4425834" y="3830288"/>
                </a:lnTo>
                <a:lnTo>
                  <a:pt x="4411885" y="3861005"/>
                </a:lnTo>
                <a:lnTo>
                  <a:pt x="4436683" y="3874828"/>
                </a:lnTo>
                <a:lnTo>
                  <a:pt x="4450632" y="3897866"/>
                </a:lnTo>
                <a:lnTo>
                  <a:pt x="4425834" y="3922440"/>
                </a:lnTo>
                <a:lnTo>
                  <a:pt x="4402586" y="3905545"/>
                </a:lnTo>
                <a:lnTo>
                  <a:pt x="4323544" y="3888651"/>
                </a:lnTo>
                <a:lnTo>
                  <a:pt x="4306496" y="3836431"/>
                </a:lnTo>
                <a:lnTo>
                  <a:pt x="4168559" y="3822608"/>
                </a:lnTo>
                <a:lnTo>
                  <a:pt x="4126713" y="3768853"/>
                </a:lnTo>
                <a:lnTo>
                  <a:pt x="4070918" y="3755030"/>
                </a:lnTo>
                <a:lnTo>
                  <a:pt x="4022873" y="3771925"/>
                </a:lnTo>
                <a:lnTo>
                  <a:pt x="4013574" y="3805714"/>
                </a:lnTo>
                <a:lnTo>
                  <a:pt x="4064719" y="3833359"/>
                </a:lnTo>
                <a:lnTo>
                  <a:pt x="4098816" y="3874828"/>
                </a:lnTo>
                <a:lnTo>
                  <a:pt x="4067819" y="3911689"/>
                </a:lnTo>
                <a:lnTo>
                  <a:pt x="3974828" y="3861005"/>
                </a:lnTo>
                <a:lnTo>
                  <a:pt x="3946930" y="3857933"/>
                </a:lnTo>
                <a:lnTo>
                  <a:pt x="3940731" y="3894794"/>
                </a:lnTo>
                <a:lnTo>
                  <a:pt x="3906634" y="3891722"/>
                </a:lnTo>
                <a:lnTo>
                  <a:pt x="3884936" y="3919368"/>
                </a:lnTo>
                <a:lnTo>
                  <a:pt x="3768698" y="3942406"/>
                </a:lnTo>
                <a:lnTo>
                  <a:pt x="3819843" y="4017664"/>
                </a:lnTo>
                <a:lnTo>
                  <a:pt x="3822942" y="4143605"/>
                </a:lnTo>
                <a:lnTo>
                  <a:pt x="3757849" y="4140533"/>
                </a:lnTo>
                <a:lnTo>
                  <a:pt x="3728827" y="4113143"/>
                </a:lnTo>
                <a:lnTo>
                  <a:pt x="3750394" y="4140310"/>
                </a:lnTo>
                <a:lnTo>
                  <a:pt x="3829658" y="4149539"/>
                </a:lnTo>
                <a:lnTo>
                  <a:pt x="3899596" y="4209531"/>
                </a:lnTo>
                <a:lnTo>
                  <a:pt x="3894934" y="4297212"/>
                </a:lnTo>
                <a:lnTo>
                  <a:pt x="4030149" y="4347974"/>
                </a:lnTo>
                <a:lnTo>
                  <a:pt x="4025486" y="4403352"/>
                </a:lnTo>
                <a:lnTo>
                  <a:pt x="3988186" y="4458729"/>
                </a:lnTo>
                <a:lnTo>
                  <a:pt x="4053462" y="4504877"/>
                </a:lnTo>
                <a:lnTo>
                  <a:pt x="4095425" y="4564869"/>
                </a:lnTo>
                <a:lnTo>
                  <a:pt x="4170026" y="4638705"/>
                </a:lnTo>
                <a:lnTo>
                  <a:pt x="4160701" y="4707926"/>
                </a:lnTo>
                <a:lnTo>
                  <a:pt x="4179352" y="4735615"/>
                </a:lnTo>
                <a:lnTo>
                  <a:pt x="4198002" y="4841755"/>
                </a:lnTo>
                <a:lnTo>
                  <a:pt x="4174689" y="4892517"/>
                </a:lnTo>
                <a:lnTo>
                  <a:pt x="4193339" y="4952510"/>
                </a:lnTo>
                <a:lnTo>
                  <a:pt x="4198002" y="5049420"/>
                </a:lnTo>
                <a:lnTo>
                  <a:pt x="4128063" y="5114027"/>
                </a:lnTo>
                <a:lnTo>
                  <a:pt x="4062787" y="5234011"/>
                </a:lnTo>
                <a:lnTo>
                  <a:pt x="3983523" y="5353995"/>
                </a:lnTo>
                <a:lnTo>
                  <a:pt x="3974198" y="5460135"/>
                </a:lnTo>
                <a:lnTo>
                  <a:pt x="4002173" y="5464749"/>
                </a:lnTo>
                <a:lnTo>
                  <a:pt x="4039474" y="5506282"/>
                </a:lnTo>
                <a:lnTo>
                  <a:pt x="4072112" y="5460135"/>
                </a:lnTo>
                <a:lnTo>
                  <a:pt x="4090762" y="5492438"/>
                </a:lnTo>
                <a:lnTo>
                  <a:pt x="4123401" y="5510897"/>
                </a:lnTo>
                <a:lnTo>
                  <a:pt x="4048799" y="5575504"/>
                </a:lnTo>
                <a:lnTo>
                  <a:pt x="4011498" y="5570889"/>
                </a:lnTo>
                <a:lnTo>
                  <a:pt x="4002173" y="5603193"/>
                </a:lnTo>
                <a:lnTo>
                  <a:pt x="3969535" y="5593963"/>
                </a:lnTo>
                <a:lnTo>
                  <a:pt x="3978860" y="5621652"/>
                </a:lnTo>
                <a:lnTo>
                  <a:pt x="3918247" y="5690873"/>
                </a:lnTo>
                <a:lnTo>
                  <a:pt x="3848308" y="5713947"/>
                </a:lnTo>
                <a:lnTo>
                  <a:pt x="3848308" y="5755480"/>
                </a:lnTo>
                <a:lnTo>
                  <a:pt x="3820332" y="5783169"/>
                </a:lnTo>
                <a:lnTo>
                  <a:pt x="3787694" y="5778554"/>
                </a:lnTo>
                <a:lnTo>
                  <a:pt x="3773707" y="5727791"/>
                </a:lnTo>
                <a:lnTo>
                  <a:pt x="3731743" y="5727791"/>
                </a:lnTo>
                <a:lnTo>
                  <a:pt x="3731743" y="5755480"/>
                </a:lnTo>
                <a:lnTo>
                  <a:pt x="3671130" y="5760095"/>
                </a:lnTo>
                <a:lnTo>
                  <a:pt x="3741068" y="5875464"/>
                </a:lnTo>
                <a:lnTo>
                  <a:pt x="3717755" y="5893923"/>
                </a:lnTo>
                <a:lnTo>
                  <a:pt x="3727081" y="5953915"/>
                </a:lnTo>
                <a:lnTo>
                  <a:pt x="3773707" y="5967760"/>
                </a:lnTo>
                <a:lnTo>
                  <a:pt x="3773707" y="5935456"/>
                </a:lnTo>
                <a:lnTo>
                  <a:pt x="3843645" y="5944686"/>
                </a:lnTo>
                <a:lnTo>
                  <a:pt x="3899596" y="5940071"/>
                </a:lnTo>
                <a:lnTo>
                  <a:pt x="3904259" y="5972374"/>
                </a:lnTo>
                <a:lnTo>
                  <a:pt x="3904259" y="6046211"/>
                </a:lnTo>
                <a:lnTo>
                  <a:pt x="3969535" y="6073899"/>
                </a:lnTo>
                <a:lnTo>
                  <a:pt x="4020824" y="6069285"/>
                </a:lnTo>
                <a:lnTo>
                  <a:pt x="3983523" y="6129277"/>
                </a:lnTo>
                <a:lnTo>
                  <a:pt x="4020824" y="6152350"/>
                </a:lnTo>
                <a:lnTo>
                  <a:pt x="4016161" y="6207728"/>
                </a:lnTo>
                <a:lnTo>
                  <a:pt x="3946222" y="6216957"/>
                </a:lnTo>
                <a:lnTo>
                  <a:pt x="3913584" y="6230801"/>
                </a:lnTo>
                <a:lnTo>
                  <a:pt x="3913584" y="6323097"/>
                </a:lnTo>
                <a:lnTo>
                  <a:pt x="3852970" y="6332326"/>
                </a:lnTo>
                <a:lnTo>
                  <a:pt x="3904259" y="6383089"/>
                </a:lnTo>
                <a:lnTo>
                  <a:pt x="3927572" y="6433851"/>
                </a:lnTo>
                <a:lnTo>
                  <a:pt x="3904259" y="6479999"/>
                </a:lnTo>
                <a:lnTo>
                  <a:pt x="3871621" y="6452310"/>
                </a:lnTo>
                <a:lnTo>
                  <a:pt x="3792357" y="6443081"/>
                </a:lnTo>
                <a:lnTo>
                  <a:pt x="3755056" y="6470770"/>
                </a:lnTo>
                <a:lnTo>
                  <a:pt x="3727081" y="6424622"/>
                </a:lnTo>
                <a:lnTo>
                  <a:pt x="3694443" y="6447696"/>
                </a:lnTo>
                <a:lnTo>
                  <a:pt x="3629166" y="6456925"/>
                </a:lnTo>
                <a:lnTo>
                  <a:pt x="3591866" y="6429237"/>
                </a:lnTo>
                <a:lnTo>
                  <a:pt x="3535915" y="6410778"/>
                </a:lnTo>
                <a:lnTo>
                  <a:pt x="3498614" y="6452310"/>
                </a:lnTo>
                <a:lnTo>
                  <a:pt x="3461313" y="6429237"/>
                </a:lnTo>
                <a:lnTo>
                  <a:pt x="3456651" y="6341556"/>
                </a:lnTo>
                <a:lnTo>
                  <a:pt x="3405362" y="6336941"/>
                </a:lnTo>
                <a:lnTo>
                  <a:pt x="3372724" y="6226187"/>
                </a:lnTo>
                <a:lnTo>
                  <a:pt x="3414687" y="6166195"/>
                </a:lnTo>
                <a:lnTo>
                  <a:pt x="3540577" y="6023137"/>
                </a:lnTo>
                <a:lnTo>
                  <a:pt x="3503276" y="6004678"/>
                </a:lnTo>
                <a:lnTo>
                  <a:pt x="3507939" y="5967760"/>
                </a:lnTo>
                <a:lnTo>
                  <a:pt x="3582540" y="5861620"/>
                </a:lnTo>
                <a:lnTo>
                  <a:pt x="3549902" y="5824702"/>
                </a:lnTo>
                <a:lnTo>
                  <a:pt x="3554565" y="5755480"/>
                </a:lnTo>
                <a:lnTo>
                  <a:pt x="3619841" y="5769324"/>
                </a:lnTo>
                <a:lnTo>
                  <a:pt x="3615179" y="5681644"/>
                </a:lnTo>
                <a:lnTo>
                  <a:pt x="3643154" y="5677029"/>
                </a:lnTo>
                <a:lnTo>
                  <a:pt x="3643154" y="5626266"/>
                </a:lnTo>
                <a:lnTo>
                  <a:pt x="3666467" y="5575504"/>
                </a:lnTo>
                <a:lnTo>
                  <a:pt x="3643154" y="5510897"/>
                </a:lnTo>
                <a:lnTo>
                  <a:pt x="3610516" y="5501668"/>
                </a:lnTo>
                <a:lnTo>
                  <a:pt x="3573215" y="5515512"/>
                </a:lnTo>
                <a:lnTo>
                  <a:pt x="3559228" y="5446290"/>
                </a:lnTo>
                <a:lnTo>
                  <a:pt x="3410025" y="5455520"/>
                </a:lnTo>
                <a:lnTo>
                  <a:pt x="3382049" y="5432446"/>
                </a:lnTo>
                <a:lnTo>
                  <a:pt x="3354074" y="5427831"/>
                </a:lnTo>
                <a:lnTo>
                  <a:pt x="3293460" y="5400143"/>
                </a:lnTo>
                <a:lnTo>
                  <a:pt x="3296944" y="5397680"/>
                </a:lnTo>
                <a:lnTo>
                  <a:pt x="3270021" y="5388347"/>
                </a:lnTo>
                <a:lnTo>
                  <a:pt x="3234280" y="5348333"/>
                </a:lnTo>
                <a:lnTo>
                  <a:pt x="3252928" y="5286774"/>
                </a:lnTo>
                <a:lnTo>
                  <a:pt x="3231172" y="5276001"/>
                </a:lnTo>
                <a:lnTo>
                  <a:pt x="3190770" y="5234448"/>
                </a:lnTo>
                <a:lnTo>
                  <a:pt x="3176785" y="5194434"/>
                </a:lnTo>
                <a:lnTo>
                  <a:pt x="3123951" y="5186739"/>
                </a:lnTo>
                <a:lnTo>
                  <a:pt x="3123951" y="5225214"/>
                </a:lnTo>
                <a:lnTo>
                  <a:pt x="3097534" y="5217519"/>
                </a:lnTo>
                <a:lnTo>
                  <a:pt x="3030715" y="5262150"/>
                </a:lnTo>
                <a:lnTo>
                  <a:pt x="2923493" y="5251377"/>
                </a:lnTo>
                <a:lnTo>
                  <a:pt x="2900184" y="5272923"/>
                </a:lnTo>
                <a:lnTo>
                  <a:pt x="2778977" y="5272923"/>
                </a:lnTo>
                <a:lnTo>
                  <a:pt x="2751006" y="5296008"/>
                </a:lnTo>
                <a:lnTo>
                  <a:pt x="2758776" y="5255994"/>
                </a:lnTo>
                <a:lnTo>
                  <a:pt x="2772762" y="5197512"/>
                </a:lnTo>
                <a:lnTo>
                  <a:pt x="2789855" y="5175966"/>
                </a:lnTo>
                <a:lnTo>
                  <a:pt x="2761884" y="5142108"/>
                </a:lnTo>
                <a:lnTo>
                  <a:pt x="2693511" y="5132874"/>
                </a:lnTo>
                <a:lnTo>
                  <a:pt x="2657770" y="5155959"/>
                </a:lnTo>
                <a:lnTo>
                  <a:pt x="2634461" y="5149803"/>
                </a:lnTo>
                <a:lnTo>
                  <a:pt x="2586289" y="5074393"/>
                </a:lnTo>
                <a:lnTo>
                  <a:pt x="2527240" y="4971280"/>
                </a:lnTo>
                <a:lnTo>
                  <a:pt x="2541225" y="4926649"/>
                </a:lnTo>
                <a:lnTo>
                  <a:pt x="2569196" y="4865089"/>
                </a:lnTo>
                <a:lnTo>
                  <a:pt x="2538117" y="4800452"/>
                </a:lnTo>
                <a:lnTo>
                  <a:pt x="2471298" y="4755821"/>
                </a:lnTo>
                <a:lnTo>
                  <a:pt x="2427788" y="4772750"/>
                </a:lnTo>
                <a:lnTo>
                  <a:pt x="2423126" y="4828154"/>
                </a:lnTo>
                <a:lnTo>
                  <a:pt x="2346983" y="4917415"/>
                </a:lnTo>
                <a:lnTo>
                  <a:pt x="2306581" y="4948195"/>
                </a:lnTo>
                <a:lnTo>
                  <a:pt x="2244423" y="4926649"/>
                </a:lnTo>
                <a:lnTo>
                  <a:pt x="2179158" y="4920493"/>
                </a:lnTo>
                <a:lnTo>
                  <a:pt x="2154295" y="4868167"/>
                </a:lnTo>
                <a:lnTo>
                  <a:pt x="2174497" y="4811225"/>
                </a:lnTo>
                <a:lnTo>
                  <a:pt x="2191590" y="4769672"/>
                </a:lnTo>
                <a:lnTo>
                  <a:pt x="2129432" y="4725041"/>
                </a:lnTo>
                <a:lnTo>
                  <a:pt x="2064167" y="4701956"/>
                </a:lnTo>
                <a:lnTo>
                  <a:pt x="1947622" y="4834309"/>
                </a:lnTo>
                <a:lnTo>
                  <a:pt x="1919651" y="4862011"/>
                </a:lnTo>
                <a:lnTo>
                  <a:pt x="1908774" y="4892791"/>
                </a:lnTo>
                <a:lnTo>
                  <a:pt x="1837293" y="4903564"/>
                </a:lnTo>
                <a:lnTo>
                  <a:pt x="1798444" y="4875862"/>
                </a:lnTo>
                <a:lnTo>
                  <a:pt x="1722301" y="4872784"/>
                </a:lnTo>
                <a:lnTo>
                  <a:pt x="1719193" y="4825076"/>
                </a:lnTo>
                <a:lnTo>
                  <a:pt x="1744056" y="4820459"/>
                </a:lnTo>
                <a:lnTo>
                  <a:pt x="1736287" y="4786601"/>
                </a:lnTo>
                <a:lnTo>
                  <a:pt x="1688115" y="4763516"/>
                </a:lnTo>
                <a:lnTo>
                  <a:pt x="1501642" y="4834309"/>
                </a:lnTo>
                <a:lnTo>
                  <a:pt x="1518736" y="4848160"/>
                </a:lnTo>
                <a:lnTo>
                  <a:pt x="1521844" y="4882018"/>
                </a:lnTo>
                <a:lnTo>
                  <a:pt x="1501642" y="4898947"/>
                </a:lnTo>
                <a:lnTo>
                  <a:pt x="1557584" y="5005138"/>
                </a:lnTo>
                <a:lnTo>
                  <a:pt x="1538937" y="5043613"/>
                </a:lnTo>
                <a:lnTo>
                  <a:pt x="1464348" y="5032840"/>
                </a:lnTo>
                <a:lnTo>
                  <a:pt x="1419284" y="5018989"/>
                </a:lnTo>
                <a:lnTo>
                  <a:pt x="1335371" y="4978975"/>
                </a:lnTo>
                <a:lnTo>
                  <a:pt x="1357126" y="4923571"/>
                </a:lnTo>
                <a:lnTo>
                  <a:pt x="1343141" y="4868167"/>
                </a:lnTo>
                <a:lnTo>
                  <a:pt x="1363342" y="4842004"/>
                </a:lnTo>
                <a:lnTo>
                  <a:pt x="1357126" y="4732736"/>
                </a:lnTo>
                <a:lnTo>
                  <a:pt x="1301185" y="4732736"/>
                </a:lnTo>
                <a:lnTo>
                  <a:pt x="1294969" y="4591149"/>
                </a:lnTo>
                <a:lnTo>
                  <a:pt x="1246797" y="4548057"/>
                </a:lnTo>
                <a:lnTo>
                  <a:pt x="1242135" y="4420320"/>
                </a:lnTo>
                <a:lnTo>
                  <a:pt x="1308954" y="4389541"/>
                </a:lnTo>
                <a:lnTo>
                  <a:pt x="1535829" y="4277194"/>
                </a:lnTo>
                <a:lnTo>
                  <a:pt x="1574677" y="4287967"/>
                </a:lnTo>
                <a:lnTo>
                  <a:pt x="1608864" y="4283350"/>
                </a:lnTo>
                <a:lnTo>
                  <a:pt x="1646158" y="4307974"/>
                </a:lnTo>
                <a:lnTo>
                  <a:pt x="1750272" y="4307974"/>
                </a:lnTo>
                <a:lnTo>
                  <a:pt x="1781351" y="4283350"/>
                </a:lnTo>
                <a:lnTo>
                  <a:pt x="1843508" y="4283350"/>
                </a:lnTo>
                <a:lnTo>
                  <a:pt x="1891680" y="4240258"/>
                </a:lnTo>
                <a:lnTo>
                  <a:pt x="1950730" y="4235641"/>
                </a:lnTo>
                <a:lnTo>
                  <a:pt x="1984916" y="4226407"/>
                </a:lnTo>
                <a:lnTo>
                  <a:pt x="2019103" y="4246414"/>
                </a:lnTo>
                <a:lnTo>
                  <a:pt x="2075045" y="4235641"/>
                </a:lnTo>
                <a:lnTo>
                  <a:pt x="2112339" y="4252570"/>
                </a:lnTo>
                <a:lnTo>
                  <a:pt x="2174497" y="4249492"/>
                </a:lnTo>
                <a:lnTo>
                  <a:pt x="2188482" y="4204861"/>
                </a:lnTo>
                <a:lnTo>
                  <a:pt x="2151188" y="4204861"/>
                </a:lnTo>
                <a:lnTo>
                  <a:pt x="2109231" y="4221790"/>
                </a:lnTo>
                <a:lnTo>
                  <a:pt x="2075045" y="4191011"/>
                </a:lnTo>
                <a:lnTo>
                  <a:pt x="2050182" y="4160231"/>
                </a:lnTo>
                <a:lnTo>
                  <a:pt x="2061059" y="4089437"/>
                </a:lnTo>
                <a:lnTo>
                  <a:pt x="2098354" y="4044806"/>
                </a:lnTo>
                <a:lnTo>
                  <a:pt x="2157403" y="4037111"/>
                </a:lnTo>
                <a:lnTo>
                  <a:pt x="2174497" y="4017104"/>
                </a:lnTo>
                <a:lnTo>
                  <a:pt x="2233546" y="4014026"/>
                </a:lnTo>
                <a:lnTo>
                  <a:pt x="2261517" y="3986325"/>
                </a:lnTo>
                <a:lnTo>
                  <a:pt x="2388940" y="3980169"/>
                </a:lnTo>
                <a:lnTo>
                  <a:pt x="2396709" y="3952467"/>
                </a:lnTo>
                <a:lnTo>
                  <a:pt x="2412139" y="3955245"/>
                </a:lnTo>
                <a:lnTo>
                  <a:pt x="2398385" y="3951974"/>
                </a:lnTo>
                <a:lnTo>
                  <a:pt x="2368974" y="3941152"/>
                </a:lnTo>
                <a:lnTo>
                  <a:pt x="2240496" y="3947336"/>
                </a:lnTo>
                <a:lnTo>
                  <a:pt x="2212634" y="3927237"/>
                </a:lnTo>
                <a:lnTo>
                  <a:pt x="2187867" y="3910230"/>
                </a:lnTo>
                <a:lnTo>
                  <a:pt x="2160004" y="3913322"/>
                </a:lnTo>
                <a:lnTo>
                  <a:pt x="2124402" y="3882400"/>
                </a:lnTo>
                <a:lnTo>
                  <a:pt x="2059389" y="3876216"/>
                </a:lnTo>
                <a:lnTo>
                  <a:pt x="1975801" y="3873124"/>
                </a:lnTo>
                <a:lnTo>
                  <a:pt x="1951034" y="3899407"/>
                </a:lnTo>
                <a:lnTo>
                  <a:pt x="1910788" y="3899407"/>
                </a:lnTo>
                <a:lnTo>
                  <a:pt x="1887569" y="3913322"/>
                </a:lnTo>
                <a:lnTo>
                  <a:pt x="1836488" y="3836017"/>
                </a:lnTo>
                <a:lnTo>
                  <a:pt x="1757543" y="3755620"/>
                </a:lnTo>
                <a:lnTo>
                  <a:pt x="1841131" y="3750982"/>
                </a:lnTo>
                <a:lnTo>
                  <a:pt x="1867446" y="3733975"/>
                </a:lnTo>
                <a:lnTo>
                  <a:pt x="1920076" y="3737067"/>
                </a:lnTo>
                <a:lnTo>
                  <a:pt x="1969609" y="3755620"/>
                </a:lnTo>
                <a:lnTo>
                  <a:pt x="2067129" y="3746344"/>
                </a:lnTo>
                <a:lnTo>
                  <a:pt x="2122854" y="3724699"/>
                </a:lnTo>
                <a:lnTo>
                  <a:pt x="2169292" y="3718514"/>
                </a:lnTo>
                <a:lnTo>
                  <a:pt x="2211086" y="3718514"/>
                </a:lnTo>
                <a:lnTo>
                  <a:pt x="2212278" y="3700647"/>
                </a:lnTo>
                <a:lnTo>
                  <a:pt x="2189710" y="3689513"/>
                </a:lnTo>
                <a:lnTo>
                  <a:pt x="2101664" y="3684993"/>
                </a:lnTo>
                <a:lnTo>
                  <a:pt x="2092378" y="3704962"/>
                </a:lnTo>
                <a:lnTo>
                  <a:pt x="1829293" y="3708034"/>
                </a:lnTo>
                <a:lnTo>
                  <a:pt x="1815364" y="3691137"/>
                </a:lnTo>
                <a:lnTo>
                  <a:pt x="1778223" y="3681920"/>
                </a:lnTo>
                <a:lnTo>
                  <a:pt x="1741081" y="3695745"/>
                </a:lnTo>
                <a:lnTo>
                  <a:pt x="1683822" y="3698818"/>
                </a:lnTo>
                <a:lnTo>
                  <a:pt x="1665251" y="3718787"/>
                </a:lnTo>
                <a:lnTo>
                  <a:pt x="1600253" y="3718787"/>
                </a:lnTo>
                <a:lnTo>
                  <a:pt x="1532160" y="3755653"/>
                </a:lnTo>
                <a:lnTo>
                  <a:pt x="1493471" y="3767942"/>
                </a:lnTo>
                <a:lnTo>
                  <a:pt x="1465615" y="3790984"/>
                </a:lnTo>
                <a:lnTo>
                  <a:pt x="1409903" y="3786376"/>
                </a:lnTo>
                <a:lnTo>
                  <a:pt x="1309311" y="3746437"/>
                </a:lnTo>
                <a:lnTo>
                  <a:pt x="1200982" y="3663487"/>
                </a:lnTo>
                <a:lnTo>
                  <a:pt x="1202530" y="3629693"/>
                </a:lnTo>
                <a:lnTo>
                  <a:pt x="1149912" y="3626621"/>
                </a:lnTo>
                <a:lnTo>
                  <a:pt x="1108128" y="3571321"/>
                </a:lnTo>
                <a:lnTo>
                  <a:pt x="1140627" y="3548279"/>
                </a:lnTo>
                <a:lnTo>
                  <a:pt x="1197887" y="3497588"/>
                </a:lnTo>
                <a:lnTo>
                  <a:pt x="1211815" y="3465329"/>
                </a:lnTo>
                <a:lnTo>
                  <a:pt x="1265980" y="3414638"/>
                </a:lnTo>
                <a:lnTo>
                  <a:pt x="1300026" y="3368555"/>
                </a:lnTo>
                <a:lnTo>
                  <a:pt x="1341810" y="3339369"/>
                </a:lnTo>
                <a:lnTo>
                  <a:pt x="1354191" y="3302502"/>
                </a:lnTo>
                <a:lnTo>
                  <a:pt x="1423831" y="3237986"/>
                </a:lnTo>
                <a:lnTo>
                  <a:pt x="1484186" y="3142747"/>
                </a:lnTo>
                <a:lnTo>
                  <a:pt x="1530613" y="3085911"/>
                </a:lnTo>
                <a:lnTo>
                  <a:pt x="1567754" y="3012178"/>
                </a:lnTo>
                <a:lnTo>
                  <a:pt x="1611086" y="2944590"/>
                </a:lnTo>
                <a:lnTo>
                  <a:pt x="1642037" y="2884682"/>
                </a:lnTo>
                <a:lnTo>
                  <a:pt x="1679179" y="2815558"/>
                </a:lnTo>
                <a:lnTo>
                  <a:pt x="1704079" y="2817489"/>
                </a:lnTo>
                <a:lnTo>
                  <a:pt x="1680231" y="2814126"/>
                </a:lnTo>
                <a:lnTo>
                  <a:pt x="1686459" y="2758817"/>
                </a:lnTo>
                <a:lnTo>
                  <a:pt x="1748738" y="2611325"/>
                </a:lnTo>
                <a:lnTo>
                  <a:pt x="1811016" y="2408523"/>
                </a:lnTo>
                <a:lnTo>
                  <a:pt x="1854611" y="2242593"/>
                </a:lnTo>
                <a:lnTo>
                  <a:pt x="1879522" y="2009062"/>
                </a:lnTo>
                <a:lnTo>
                  <a:pt x="1923117" y="1824698"/>
                </a:lnTo>
                <a:lnTo>
                  <a:pt x="1941801" y="1683350"/>
                </a:lnTo>
                <a:lnTo>
                  <a:pt x="1991624" y="1542003"/>
                </a:lnTo>
                <a:lnTo>
                  <a:pt x="2010307" y="1302328"/>
                </a:lnTo>
                <a:lnTo>
                  <a:pt x="2091269" y="1308474"/>
                </a:lnTo>
                <a:lnTo>
                  <a:pt x="2097497" y="1394511"/>
                </a:lnTo>
                <a:lnTo>
                  <a:pt x="2222054" y="1474403"/>
                </a:lnTo>
                <a:lnTo>
                  <a:pt x="2309244" y="1462112"/>
                </a:lnTo>
                <a:lnTo>
                  <a:pt x="2334155" y="1412947"/>
                </a:lnTo>
                <a:lnTo>
                  <a:pt x="2390206" y="1376074"/>
                </a:lnTo>
                <a:lnTo>
                  <a:pt x="2471168" y="1376074"/>
                </a:lnTo>
                <a:lnTo>
                  <a:pt x="2570814" y="1572731"/>
                </a:lnTo>
                <a:lnTo>
                  <a:pt x="2564586" y="1664914"/>
                </a:lnTo>
                <a:lnTo>
                  <a:pt x="2558358" y="1750951"/>
                </a:lnTo>
                <a:lnTo>
                  <a:pt x="2633092" y="1843134"/>
                </a:lnTo>
                <a:lnTo>
                  <a:pt x="2682915" y="1800115"/>
                </a:lnTo>
                <a:lnTo>
                  <a:pt x="2776333" y="1812407"/>
                </a:lnTo>
                <a:lnTo>
                  <a:pt x="2795016" y="1910734"/>
                </a:lnTo>
                <a:lnTo>
                  <a:pt x="2738966" y="2009062"/>
                </a:lnTo>
                <a:lnTo>
                  <a:pt x="2664231" y="2088954"/>
                </a:lnTo>
                <a:lnTo>
                  <a:pt x="2595725" y="2088954"/>
                </a:lnTo>
                <a:lnTo>
                  <a:pt x="2539674" y="2045935"/>
                </a:lnTo>
                <a:lnTo>
                  <a:pt x="2477396" y="2058227"/>
                </a:lnTo>
                <a:lnTo>
                  <a:pt x="2421345" y="2101246"/>
                </a:lnTo>
                <a:lnTo>
                  <a:pt x="2502307" y="2371649"/>
                </a:lnTo>
                <a:lnTo>
                  <a:pt x="2483624" y="2439251"/>
                </a:lnTo>
                <a:lnTo>
                  <a:pt x="2483624" y="2519142"/>
                </a:lnTo>
                <a:lnTo>
                  <a:pt x="2533446" y="2537579"/>
                </a:lnTo>
                <a:lnTo>
                  <a:pt x="2352839" y="2709653"/>
                </a:lnTo>
                <a:lnTo>
                  <a:pt x="2415117" y="2777254"/>
                </a:lnTo>
                <a:lnTo>
                  <a:pt x="2539674" y="2764962"/>
                </a:lnTo>
                <a:lnTo>
                  <a:pt x="2589497" y="2832563"/>
                </a:lnTo>
                <a:lnTo>
                  <a:pt x="2626864" y="2857145"/>
                </a:lnTo>
                <a:lnTo>
                  <a:pt x="2670459" y="2863290"/>
                </a:lnTo>
                <a:lnTo>
                  <a:pt x="2714054" y="2838709"/>
                </a:lnTo>
                <a:lnTo>
                  <a:pt x="2745193" y="2863290"/>
                </a:lnTo>
                <a:lnTo>
                  <a:pt x="2801244" y="2869436"/>
                </a:lnTo>
                <a:lnTo>
                  <a:pt x="2797990" y="2876929"/>
                </a:lnTo>
                <a:lnTo>
                  <a:pt x="2850682" y="2931808"/>
                </a:lnTo>
                <a:lnTo>
                  <a:pt x="2915933" y="2947138"/>
                </a:lnTo>
                <a:lnTo>
                  <a:pt x="2964095" y="2986994"/>
                </a:lnTo>
                <a:lnTo>
                  <a:pt x="2964095" y="2997847"/>
                </a:lnTo>
                <a:lnTo>
                  <a:pt x="3004622" y="2997847"/>
                </a:lnTo>
                <a:lnTo>
                  <a:pt x="3108206" y="2969179"/>
                </a:lnTo>
                <a:lnTo>
                  <a:pt x="3052112" y="2975045"/>
                </a:lnTo>
                <a:lnTo>
                  <a:pt x="3019576" y="2984280"/>
                </a:lnTo>
                <a:lnTo>
                  <a:pt x="2940558" y="2942723"/>
                </a:lnTo>
                <a:lnTo>
                  <a:pt x="2898725" y="2901166"/>
                </a:lnTo>
                <a:lnTo>
                  <a:pt x="2875485" y="2868844"/>
                </a:lnTo>
                <a:lnTo>
                  <a:pt x="2768579" y="2813436"/>
                </a:lnTo>
                <a:lnTo>
                  <a:pt x="2740690" y="2790349"/>
                </a:lnTo>
                <a:lnTo>
                  <a:pt x="2684913" y="2813436"/>
                </a:lnTo>
                <a:lnTo>
                  <a:pt x="2647729" y="2827287"/>
                </a:lnTo>
                <a:lnTo>
                  <a:pt x="2610544" y="2716470"/>
                </a:lnTo>
                <a:lnTo>
                  <a:pt x="2657025" y="2674913"/>
                </a:lnTo>
                <a:lnTo>
                  <a:pt x="2754635" y="2605653"/>
                </a:lnTo>
                <a:lnTo>
                  <a:pt x="2959150" y="2490219"/>
                </a:lnTo>
                <a:lnTo>
                  <a:pt x="3024224" y="2462514"/>
                </a:lnTo>
                <a:lnTo>
                  <a:pt x="3075353" y="2407105"/>
                </a:lnTo>
                <a:lnTo>
                  <a:pt x="3084649" y="2374783"/>
                </a:lnTo>
                <a:lnTo>
                  <a:pt x="3112537" y="2328609"/>
                </a:lnTo>
                <a:lnTo>
                  <a:pt x="3149722" y="2319375"/>
                </a:lnTo>
                <a:lnTo>
                  <a:pt x="3214795" y="2240878"/>
                </a:lnTo>
                <a:lnTo>
                  <a:pt x="3275220" y="2236260"/>
                </a:lnTo>
                <a:lnTo>
                  <a:pt x="3321701" y="2203938"/>
                </a:lnTo>
                <a:lnTo>
                  <a:pt x="3400719" y="2217791"/>
                </a:lnTo>
                <a:lnTo>
                  <a:pt x="3447200" y="2240878"/>
                </a:lnTo>
                <a:lnTo>
                  <a:pt x="3595938" y="2268583"/>
                </a:lnTo>
                <a:lnTo>
                  <a:pt x="3628475" y="2300905"/>
                </a:lnTo>
                <a:lnTo>
                  <a:pt x="3628475" y="2315542"/>
                </a:lnTo>
                <a:lnTo>
                  <a:pt x="3641610" y="2269846"/>
                </a:lnTo>
                <a:lnTo>
                  <a:pt x="3731634" y="2409612"/>
                </a:lnTo>
                <a:lnTo>
                  <a:pt x="3662885" y="2291220"/>
                </a:lnTo>
                <a:lnTo>
                  <a:pt x="3610168" y="2222133"/>
                </a:lnTo>
                <a:lnTo>
                  <a:pt x="3621022" y="2149974"/>
                </a:lnTo>
                <a:lnTo>
                  <a:pt x="3690794" y="2117733"/>
                </a:lnTo>
                <a:lnTo>
                  <a:pt x="3714052" y="2133085"/>
                </a:lnTo>
                <a:lnTo>
                  <a:pt x="3816385" y="2100844"/>
                </a:lnTo>
                <a:lnTo>
                  <a:pt x="3879955" y="2060926"/>
                </a:lnTo>
                <a:lnTo>
                  <a:pt x="3866001" y="2037896"/>
                </a:lnTo>
                <a:lnTo>
                  <a:pt x="3842743" y="2037896"/>
                </a:lnTo>
                <a:lnTo>
                  <a:pt x="3836541" y="2005655"/>
                </a:lnTo>
                <a:lnTo>
                  <a:pt x="3796329" y="1991872"/>
                </a:lnTo>
                <a:lnTo>
                  <a:pt x="3808868" y="2029285"/>
                </a:lnTo>
                <a:lnTo>
                  <a:pt x="3757843" y="2056967"/>
                </a:lnTo>
                <a:lnTo>
                  <a:pt x="3660430" y="2089259"/>
                </a:lnTo>
                <a:lnTo>
                  <a:pt x="3423858" y="2112327"/>
                </a:lnTo>
                <a:lnTo>
                  <a:pt x="3363555" y="2116941"/>
                </a:lnTo>
                <a:lnTo>
                  <a:pt x="3326446" y="2098487"/>
                </a:lnTo>
                <a:lnTo>
                  <a:pt x="3252227" y="1983150"/>
                </a:lnTo>
                <a:lnTo>
                  <a:pt x="3266143" y="1757089"/>
                </a:lnTo>
                <a:lnTo>
                  <a:pt x="3284698" y="1710954"/>
                </a:lnTo>
                <a:lnTo>
                  <a:pt x="3321807" y="1669432"/>
                </a:lnTo>
                <a:lnTo>
                  <a:pt x="3335723" y="1609456"/>
                </a:lnTo>
                <a:lnTo>
                  <a:pt x="3409942" y="1604843"/>
                </a:lnTo>
                <a:lnTo>
                  <a:pt x="3474883" y="1581776"/>
                </a:lnTo>
                <a:lnTo>
                  <a:pt x="3511993" y="1618684"/>
                </a:lnTo>
                <a:lnTo>
                  <a:pt x="3544464" y="1692500"/>
                </a:lnTo>
                <a:lnTo>
                  <a:pt x="3600683" y="1720457"/>
                </a:lnTo>
                <a:lnTo>
                  <a:pt x="3597764" y="1718557"/>
                </a:lnTo>
                <a:lnTo>
                  <a:pt x="3546598" y="1692457"/>
                </a:lnTo>
                <a:lnTo>
                  <a:pt x="3520239" y="1631045"/>
                </a:lnTo>
                <a:lnTo>
                  <a:pt x="3532996" y="1615607"/>
                </a:lnTo>
                <a:lnTo>
                  <a:pt x="3532255" y="1615387"/>
                </a:lnTo>
                <a:lnTo>
                  <a:pt x="3494979" y="1560024"/>
                </a:lnTo>
                <a:lnTo>
                  <a:pt x="3341218" y="1555411"/>
                </a:lnTo>
                <a:lnTo>
                  <a:pt x="3322581" y="1527730"/>
                </a:lnTo>
                <a:lnTo>
                  <a:pt x="3294624" y="1546184"/>
                </a:lnTo>
                <a:lnTo>
                  <a:pt x="3252689" y="1541570"/>
                </a:lnTo>
                <a:lnTo>
                  <a:pt x="3252689" y="1573865"/>
                </a:lnTo>
                <a:lnTo>
                  <a:pt x="3196776" y="1592319"/>
                </a:lnTo>
                <a:lnTo>
                  <a:pt x="3047675" y="1532343"/>
                </a:lnTo>
                <a:lnTo>
                  <a:pt x="3019718" y="1573865"/>
                </a:lnTo>
                <a:lnTo>
                  <a:pt x="2968465" y="1518503"/>
                </a:lnTo>
                <a:lnTo>
                  <a:pt x="2935849" y="1518503"/>
                </a:lnTo>
                <a:lnTo>
                  <a:pt x="2917211" y="1467754"/>
                </a:lnTo>
                <a:lnTo>
                  <a:pt x="3001081" y="1412392"/>
                </a:lnTo>
                <a:lnTo>
                  <a:pt x="2977783" y="1393938"/>
                </a:lnTo>
                <a:lnTo>
                  <a:pt x="2977783" y="1357030"/>
                </a:lnTo>
                <a:lnTo>
                  <a:pt x="2996421" y="1329349"/>
                </a:lnTo>
                <a:lnTo>
                  <a:pt x="3005740" y="1158649"/>
                </a:lnTo>
                <a:lnTo>
                  <a:pt x="2968465" y="1121741"/>
                </a:lnTo>
                <a:lnTo>
                  <a:pt x="2968465" y="1001790"/>
                </a:lnTo>
                <a:lnTo>
                  <a:pt x="2945168" y="955655"/>
                </a:lnTo>
                <a:lnTo>
                  <a:pt x="2982443" y="918747"/>
                </a:lnTo>
                <a:lnTo>
                  <a:pt x="3010399" y="784955"/>
                </a:lnTo>
                <a:lnTo>
                  <a:pt x="3061653" y="669617"/>
                </a:lnTo>
                <a:lnTo>
                  <a:pt x="3131544" y="614255"/>
                </a:lnTo>
                <a:lnTo>
                  <a:pt x="3182798" y="586574"/>
                </a:lnTo>
                <a:lnTo>
                  <a:pt x="3224733" y="517371"/>
                </a:lnTo>
                <a:lnTo>
                  <a:pt x="3294624" y="489690"/>
                </a:lnTo>
                <a:lnTo>
                  <a:pt x="3383153" y="429715"/>
                </a:lnTo>
                <a:lnTo>
                  <a:pt x="3546233" y="365125"/>
                </a:lnTo>
                <a:lnTo>
                  <a:pt x="3648740" y="309763"/>
                </a:lnTo>
                <a:lnTo>
                  <a:pt x="3723291" y="295923"/>
                </a:lnTo>
                <a:lnTo>
                  <a:pt x="3783863" y="263628"/>
                </a:lnTo>
                <a:lnTo>
                  <a:pt x="3937624" y="268242"/>
                </a:lnTo>
                <a:lnTo>
                  <a:pt x="3979559" y="245174"/>
                </a:lnTo>
                <a:lnTo>
                  <a:pt x="4026153" y="272855"/>
                </a:lnTo>
                <a:lnTo>
                  <a:pt x="4030813" y="328217"/>
                </a:lnTo>
                <a:lnTo>
                  <a:pt x="4012175" y="383579"/>
                </a:lnTo>
                <a:lnTo>
                  <a:pt x="4049450" y="415874"/>
                </a:lnTo>
                <a:lnTo>
                  <a:pt x="4119342" y="406647"/>
                </a:lnTo>
                <a:lnTo>
                  <a:pt x="4142639" y="434328"/>
                </a:lnTo>
                <a:lnTo>
                  <a:pt x="4151958" y="388193"/>
                </a:lnTo>
                <a:lnTo>
                  <a:pt x="4195070" y="392074"/>
                </a:lnTo>
                <a:lnTo>
                  <a:pt x="4204375" y="376738"/>
                </a:lnTo>
                <a:lnTo>
                  <a:pt x="4132897" y="370592"/>
                </a:lnTo>
                <a:lnTo>
                  <a:pt x="4083172" y="330645"/>
                </a:lnTo>
                <a:lnTo>
                  <a:pt x="4086280" y="309135"/>
                </a:lnTo>
                <a:lnTo>
                  <a:pt x="4126681" y="315281"/>
                </a:lnTo>
                <a:lnTo>
                  <a:pt x="4111142" y="281479"/>
                </a:lnTo>
                <a:lnTo>
                  <a:pt x="4111142" y="241532"/>
                </a:lnTo>
                <a:lnTo>
                  <a:pt x="4126681" y="256896"/>
                </a:lnTo>
                <a:lnTo>
                  <a:pt x="4204375" y="247677"/>
                </a:lnTo>
                <a:lnTo>
                  <a:pt x="4204375" y="287625"/>
                </a:lnTo>
                <a:lnTo>
                  <a:pt x="4241669" y="293771"/>
                </a:lnTo>
                <a:lnTo>
                  <a:pt x="4260315" y="272260"/>
                </a:lnTo>
                <a:lnTo>
                  <a:pt x="4359764" y="229240"/>
                </a:lnTo>
                <a:lnTo>
                  <a:pt x="4468536" y="201584"/>
                </a:lnTo>
                <a:lnTo>
                  <a:pt x="4583523" y="177001"/>
                </a:lnTo>
                <a:lnTo>
                  <a:pt x="4717158" y="137054"/>
                </a:lnTo>
                <a:close/>
                <a:moveTo>
                  <a:pt x="4275313" y="0"/>
                </a:moveTo>
                <a:lnTo>
                  <a:pt x="4261423" y="32479"/>
                </a:lnTo>
                <a:lnTo>
                  <a:pt x="4191974" y="41759"/>
                </a:lnTo>
                <a:lnTo>
                  <a:pt x="4141045" y="83518"/>
                </a:lnTo>
                <a:lnTo>
                  <a:pt x="4039186" y="78878"/>
                </a:lnTo>
                <a:lnTo>
                  <a:pt x="4025297" y="115997"/>
                </a:lnTo>
                <a:lnTo>
                  <a:pt x="4002147" y="88158"/>
                </a:lnTo>
                <a:lnTo>
                  <a:pt x="4011407" y="51039"/>
                </a:lnTo>
                <a:lnTo>
                  <a:pt x="4080856" y="37119"/>
                </a:lnTo>
                <a:lnTo>
                  <a:pt x="4108635" y="18560"/>
                </a:lnTo>
                <a:lnTo>
                  <a:pt x="4159565" y="1392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square" anchor="ctr">
            <a:noAutofit/>
          </a:bodyPr>
          <a:lstStyle/>
          <a:p>
            <a:pPr>
              <a:defRPr/>
            </a:pPr>
            <a:endParaRPr lang="nl-NL" noProof="0">
              <a:latin typeface="Arial" charset="0"/>
              <a:cs typeface="Arial" charset="0"/>
            </a:endParaRPr>
          </a:p>
        </p:txBody>
      </p:sp>
      <p:sp>
        <p:nvSpPr>
          <p:cNvPr id="25" name="HHs-logo-NL">
            <a:extLst>
              <a:ext uri="{FF2B5EF4-FFF2-40B4-BE49-F238E27FC236}">
                <a16:creationId xmlns:a16="http://schemas.microsoft.com/office/drawing/2014/main" id="{07131985-E6D7-C54B-96EA-F113E6EB25E3}"/>
              </a:ext>
            </a:extLst>
          </p:cNvPr>
          <p:cNvSpPr>
            <a:spLocks noChangeAspect="1"/>
          </p:cNvSpPr>
          <p:nvPr/>
        </p:nvSpPr>
        <p:spPr>
          <a:xfrm>
            <a:off x="695323" y="554906"/>
            <a:ext cx="3238499" cy="687416"/>
          </a:xfrm>
          <a:custGeom>
            <a:avLst/>
            <a:gdLst>
              <a:gd name="connsiteX0" fmla="*/ 748859 w 3605978"/>
              <a:gd name="connsiteY0" fmla="*/ 405876 h 765418"/>
              <a:gd name="connsiteX1" fmla="*/ 655615 w 3605978"/>
              <a:gd name="connsiteY1" fmla="*/ 405876 h 765418"/>
              <a:gd name="connsiteX2" fmla="*/ 655615 w 3605978"/>
              <a:gd name="connsiteY2" fmla="*/ 11065 h 765418"/>
              <a:gd name="connsiteX3" fmla="*/ 748859 w 3605978"/>
              <a:gd name="connsiteY3" fmla="*/ 11065 h 765418"/>
              <a:gd name="connsiteX4" fmla="*/ 748859 w 3605978"/>
              <a:gd name="connsiteY4" fmla="*/ 163895 h 765418"/>
              <a:gd name="connsiteX5" fmla="*/ 887389 w 3605978"/>
              <a:gd name="connsiteY5" fmla="*/ 163895 h 765418"/>
              <a:gd name="connsiteX6" fmla="*/ 887389 w 3605978"/>
              <a:gd name="connsiteY6" fmla="*/ 11065 h 765418"/>
              <a:gd name="connsiteX7" fmla="*/ 980632 w 3605978"/>
              <a:gd name="connsiteY7" fmla="*/ 11065 h 765418"/>
              <a:gd name="connsiteX8" fmla="*/ 980632 w 3605978"/>
              <a:gd name="connsiteY8" fmla="*/ 405876 h 765418"/>
              <a:gd name="connsiteX9" fmla="*/ 887389 w 3605978"/>
              <a:gd name="connsiteY9" fmla="*/ 405876 h 765418"/>
              <a:gd name="connsiteX10" fmla="*/ 887389 w 3605978"/>
              <a:gd name="connsiteY10" fmla="*/ 238654 h 765418"/>
              <a:gd name="connsiteX11" fmla="*/ 748859 w 3605978"/>
              <a:gd name="connsiteY11" fmla="*/ 238654 h 765418"/>
              <a:gd name="connsiteX12" fmla="*/ 1084562 w 3605978"/>
              <a:gd name="connsiteY12" fmla="*/ 761461 h 765418"/>
              <a:gd name="connsiteX13" fmla="*/ 1060901 w 3605978"/>
              <a:gd name="connsiteY13" fmla="*/ 761461 h 765418"/>
              <a:gd name="connsiteX14" fmla="*/ 1060901 w 3605978"/>
              <a:gd name="connsiteY14" fmla="*/ 564947 h 765418"/>
              <a:gd name="connsiteX15" fmla="*/ 1084562 w 3605978"/>
              <a:gd name="connsiteY15" fmla="*/ 564947 h 765418"/>
              <a:gd name="connsiteX16" fmla="*/ 1084562 w 3605978"/>
              <a:gd name="connsiteY16" fmla="*/ 648621 h 765418"/>
              <a:gd name="connsiteX17" fmla="*/ 1182512 w 3605978"/>
              <a:gd name="connsiteY17" fmla="*/ 648621 h 765418"/>
              <a:gd name="connsiteX18" fmla="*/ 1182512 w 3605978"/>
              <a:gd name="connsiteY18" fmla="*/ 564947 h 765418"/>
              <a:gd name="connsiteX19" fmla="*/ 1206046 w 3605978"/>
              <a:gd name="connsiteY19" fmla="*/ 564947 h 765418"/>
              <a:gd name="connsiteX20" fmla="*/ 1206046 w 3605978"/>
              <a:gd name="connsiteY20" fmla="*/ 761461 h 765418"/>
              <a:gd name="connsiteX21" fmla="*/ 1182512 w 3605978"/>
              <a:gd name="connsiteY21" fmla="*/ 761461 h 765418"/>
              <a:gd name="connsiteX22" fmla="*/ 1182512 w 3605978"/>
              <a:gd name="connsiteY22" fmla="*/ 669635 h 765418"/>
              <a:gd name="connsiteX23" fmla="*/ 1084562 w 3605978"/>
              <a:gd name="connsiteY23" fmla="*/ 669635 h 765418"/>
              <a:gd name="connsiteX24" fmla="*/ 1411106 w 3605978"/>
              <a:gd name="connsiteY24" fmla="*/ 765282 h 765418"/>
              <a:gd name="connsiteX25" fmla="*/ 1329057 w 3605978"/>
              <a:gd name="connsiteY25" fmla="*/ 663395 h 765418"/>
              <a:gd name="connsiteX26" fmla="*/ 1416322 w 3605978"/>
              <a:gd name="connsiteY26" fmla="*/ 561508 h 765418"/>
              <a:gd name="connsiteX27" fmla="*/ 1498371 w 3605978"/>
              <a:gd name="connsiteY27" fmla="*/ 663395 h 765418"/>
              <a:gd name="connsiteX28" fmla="*/ 1410852 w 3605978"/>
              <a:gd name="connsiteY28" fmla="*/ 765282 h 765418"/>
              <a:gd name="connsiteX29" fmla="*/ 1411106 w 3605978"/>
              <a:gd name="connsiteY29" fmla="*/ 581885 h 765418"/>
              <a:gd name="connsiteX30" fmla="*/ 1352717 w 3605978"/>
              <a:gd name="connsiteY30" fmla="*/ 666069 h 765418"/>
              <a:gd name="connsiteX31" fmla="*/ 1417594 w 3605978"/>
              <a:gd name="connsiteY31" fmla="*/ 745414 h 765418"/>
              <a:gd name="connsiteX32" fmla="*/ 1474201 w 3605978"/>
              <a:gd name="connsiteY32" fmla="*/ 661357 h 765418"/>
              <a:gd name="connsiteX33" fmla="*/ 1411106 w 3605978"/>
              <a:gd name="connsiteY33" fmla="*/ 581885 h 765418"/>
              <a:gd name="connsiteX34" fmla="*/ 1745664 w 3605978"/>
              <a:gd name="connsiteY34" fmla="*/ 594621 h 765418"/>
              <a:gd name="connsiteX35" fmla="*/ 1697198 w 3605978"/>
              <a:gd name="connsiteY35" fmla="*/ 581885 h 765418"/>
              <a:gd name="connsiteX36" fmla="*/ 1638809 w 3605978"/>
              <a:gd name="connsiteY36" fmla="*/ 666069 h 765418"/>
              <a:gd name="connsiteX37" fmla="*/ 1703685 w 3605978"/>
              <a:gd name="connsiteY37" fmla="*/ 745414 h 765418"/>
              <a:gd name="connsiteX38" fmla="*/ 1748845 w 3605978"/>
              <a:gd name="connsiteY38" fmla="*/ 724782 h 765418"/>
              <a:gd name="connsiteX39" fmla="*/ 1748845 w 3605978"/>
              <a:gd name="connsiteY39" fmla="*/ 679951 h 765418"/>
              <a:gd name="connsiteX40" fmla="*/ 1696943 w 3605978"/>
              <a:gd name="connsiteY40" fmla="*/ 679951 h 765418"/>
              <a:gd name="connsiteX41" fmla="*/ 1696943 w 3605978"/>
              <a:gd name="connsiteY41" fmla="*/ 659574 h 765418"/>
              <a:gd name="connsiteX42" fmla="*/ 1773269 w 3605978"/>
              <a:gd name="connsiteY42" fmla="*/ 659574 h 765418"/>
              <a:gd name="connsiteX43" fmla="*/ 1773269 w 3605978"/>
              <a:gd name="connsiteY43" fmla="*/ 732168 h 765418"/>
              <a:gd name="connsiteX44" fmla="*/ 1696943 w 3605978"/>
              <a:gd name="connsiteY44" fmla="*/ 765282 h 765418"/>
              <a:gd name="connsiteX45" fmla="*/ 1614894 w 3605978"/>
              <a:gd name="connsiteY45" fmla="*/ 663395 h 765418"/>
              <a:gd name="connsiteX46" fmla="*/ 1702286 w 3605978"/>
              <a:gd name="connsiteY46" fmla="*/ 561508 h 765418"/>
              <a:gd name="connsiteX47" fmla="*/ 1758894 w 3605978"/>
              <a:gd name="connsiteY47" fmla="*/ 576791 h 765418"/>
              <a:gd name="connsiteX48" fmla="*/ 1902258 w 3605978"/>
              <a:gd name="connsiteY48" fmla="*/ 565074 h 765418"/>
              <a:gd name="connsiteX49" fmla="*/ 2021452 w 3605978"/>
              <a:gd name="connsiteY49" fmla="*/ 565074 h 765418"/>
              <a:gd name="connsiteX50" fmla="*/ 2021452 w 3605978"/>
              <a:gd name="connsiteY50" fmla="*/ 586088 h 765418"/>
              <a:gd name="connsiteX51" fmla="*/ 1926173 w 3605978"/>
              <a:gd name="connsiteY51" fmla="*/ 586088 h 765418"/>
              <a:gd name="connsiteX52" fmla="*/ 1926173 w 3605978"/>
              <a:gd name="connsiteY52" fmla="*/ 646074 h 765418"/>
              <a:gd name="connsiteX53" fmla="*/ 2003134 w 3605978"/>
              <a:gd name="connsiteY53" fmla="*/ 646074 h 765418"/>
              <a:gd name="connsiteX54" fmla="*/ 2003134 w 3605978"/>
              <a:gd name="connsiteY54" fmla="*/ 667088 h 765418"/>
              <a:gd name="connsiteX55" fmla="*/ 1926173 w 3605978"/>
              <a:gd name="connsiteY55" fmla="*/ 667088 h 765418"/>
              <a:gd name="connsiteX56" fmla="*/ 1926173 w 3605978"/>
              <a:gd name="connsiteY56" fmla="*/ 740574 h 765418"/>
              <a:gd name="connsiteX57" fmla="*/ 2024124 w 3605978"/>
              <a:gd name="connsiteY57" fmla="*/ 740574 h 765418"/>
              <a:gd name="connsiteX58" fmla="*/ 2027685 w 3605978"/>
              <a:gd name="connsiteY58" fmla="*/ 761588 h 765418"/>
              <a:gd name="connsiteX59" fmla="*/ 1902258 w 3605978"/>
              <a:gd name="connsiteY59" fmla="*/ 761588 h 765418"/>
              <a:gd name="connsiteX60" fmla="*/ 2141283 w 3605978"/>
              <a:gd name="connsiteY60" fmla="*/ 725800 h 765418"/>
              <a:gd name="connsiteX61" fmla="*/ 2202852 w 3605978"/>
              <a:gd name="connsiteY61" fmla="*/ 745541 h 765418"/>
              <a:gd name="connsiteX62" fmla="*/ 2246230 w 3605978"/>
              <a:gd name="connsiteY62" fmla="*/ 710517 h 765418"/>
              <a:gd name="connsiteX63" fmla="*/ 2200816 w 3605978"/>
              <a:gd name="connsiteY63" fmla="*/ 671418 h 765418"/>
              <a:gd name="connsiteX64" fmla="*/ 2143572 w 3605978"/>
              <a:gd name="connsiteY64" fmla="*/ 615890 h 765418"/>
              <a:gd name="connsiteX65" fmla="*/ 2207177 w 3605978"/>
              <a:gd name="connsiteY65" fmla="*/ 560744 h 765418"/>
              <a:gd name="connsiteX66" fmla="*/ 2265184 w 3605978"/>
              <a:gd name="connsiteY66" fmla="*/ 579593 h 765418"/>
              <a:gd name="connsiteX67" fmla="*/ 2254880 w 3605978"/>
              <a:gd name="connsiteY67" fmla="*/ 597168 h 765418"/>
              <a:gd name="connsiteX68" fmla="*/ 2207177 w 3605978"/>
              <a:gd name="connsiteY68" fmla="*/ 580357 h 765418"/>
              <a:gd name="connsiteX69" fmla="*/ 2166725 w 3605978"/>
              <a:gd name="connsiteY69" fmla="*/ 615253 h 765418"/>
              <a:gd name="connsiteX70" fmla="*/ 2214809 w 3605978"/>
              <a:gd name="connsiteY70" fmla="*/ 651805 h 765418"/>
              <a:gd name="connsiteX71" fmla="*/ 2269382 w 3605978"/>
              <a:gd name="connsiteY71" fmla="*/ 709753 h 765418"/>
              <a:gd name="connsiteX72" fmla="*/ 2202979 w 3605978"/>
              <a:gd name="connsiteY72" fmla="*/ 765282 h 765418"/>
              <a:gd name="connsiteX73" fmla="*/ 2133141 w 3605978"/>
              <a:gd name="connsiteY73" fmla="*/ 745414 h 765418"/>
              <a:gd name="connsiteX74" fmla="*/ 2509297 w 3605978"/>
              <a:gd name="connsiteY74" fmla="*/ 593984 h 765418"/>
              <a:gd name="connsiteX75" fmla="*/ 2467827 w 3605978"/>
              <a:gd name="connsiteY75" fmla="*/ 581249 h 765418"/>
              <a:gd name="connsiteX76" fmla="*/ 2406640 w 3605978"/>
              <a:gd name="connsiteY76" fmla="*/ 665433 h 765418"/>
              <a:gd name="connsiteX77" fmla="*/ 2466300 w 3605978"/>
              <a:gd name="connsiteY77" fmla="*/ 744777 h 765418"/>
              <a:gd name="connsiteX78" fmla="*/ 2515276 w 3605978"/>
              <a:gd name="connsiteY78" fmla="*/ 724145 h 765418"/>
              <a:gd name="connsiteX79" fmla="*/ 2528887 w 3605978"/>
              <a:gd name="connsiteY79" fmla="*/ 740574 h 765418"/>
              <a:gd name="connsiteX80" fmla="*/ 2463629 w 3605978"/>
              <a:gd name="connsiteY80" fmla="*/ 764772 h 765418"/>
              <a:gd name="connsiteX81" fmla="*/ 2383106 w 3605978"/>
              <a:gd name="connsiteY81" fmla="*/ 662885 h 765418"/>
              <a:gd name="connsiteX82" fmla="*/ 2472152 w 3605978"/>
              <a:gd name="connsiteY82" fmla="*/ 560999 h 765418"/>
              <a:gd name="connsiteX83" fmla="*/ 2522272 w 3605978"/>
              <a:gd name="connsiteY83" fmla="*/ 576027 h 765418"/>
              <a:gd name="connsiteX84" fmla="*/ 2667799 w 3605978"/>
              <a:gd name="connsiteY84" fmla="*/ 761461 h 765418"/>
              <a:gd name="connsiteX85" fmla="*/ 2644138 w 3605978"/>
              <a:gd name="connsiteY85" fmla="*/ 761461 h 765418"/>
              <a:gd name="connsiteX86" fmla="*/ 2644138 w 3605978"/>
              <a:gd name="connsiteY86" fmla="*/ 564947 h 765418"/>
              <a:gd name="connsiteX87" fmla="*/ 2667799 w 3605978"/>
              <a:gd name="connsiteY87" fmla="*/ 564947 h 765418"/>
              <a:gd name="connsiteX88" fmla="*/ 2667799 w 3605978"/>
              <a:gd name="connsiteY88" fmla="*/ 648621 h 765418"/>
              <a:gd name="connsiteX89" fmla="*/ 2765749 w 3605978"/>
              <a:gd name="connsiteY89" fmla="*/ 648621 h 765418"/>
              <a:gd name="connsiteX90" fmla="*/ 2765749 w 3605978"/>
              <a:gd name="connsiteY90" fmla="*/ 564947 h 765418"/>
              <a:gd name="connsiteX91" fmla="*/ 2789156 w 3605978"/>
              <a:gd name="connsiteY91" fmla="*/ 564947 h 765418"/>
              <a:gd name="connsiteX92" fmla="*/ 2789156 w 3605978"/>
              <a:gd name="connsiteY92" fmla="*/ 761461 h 765418"/>
              <a:gd name="connsiteX93" fmla="*/ 2765622 w 3605978"/>
              <a:gd name="connsiteY93" fmla="*/ 761461 h 765418"/>
              <a:gd name="connsiteX94" fmla="*/ 2765622 w 3605978"/>
              <a:gd name="connsiteY94" fmla="*/ 669635 h 765418"/>
              <a:gd name="connsiteX95" fmla="*/ 2667671 w 3605978"/>
              <a:gd name="connsiteY95" fmla="*/ 669635 h 765418"/>
              <a:gd name="connsiteX96" fmla="*/ 2994343 w 3605978"/>
              <a:gd name="connsiteY96" fmla="*/ 765282 h 765418"/>
              <a:gd name="connsiteX97" fmla="*/ 2912293 w 3605978"/>
              <a:gd name="connsiteY97" fmla="*/ 663395 h 765418"/>
              <a:gd name="connsiteX98" fmla="*/ 2999686 w 3605978"/>
              <a:gd name="connsiteY98" fmla="*/ 561508 h 765418"/>
              <a:gd name="connsiteX99" fmla="*/ 3081608 w 3605978"/>
              <a:gd name="connsiteY99" fmla="*/ 663395 h 765418"/>
              <a:gd name="connsiteX100" fmla="*/ 2994343 w 3605978"/>
              <a:gd name="connsiteY100" fmla="*/ 765282 h 765418"/>
              <a:gd name="connsiteX101" fmla="*/ 2994343 w 3605978"/>
              <a:gd name="connsiteY101" fmla="*/ 581885 h 765418"/>
              <a:gd name="connsiteX102" fmla="*/ 2935954 w 3605978"/>
              <a:gd name="connsiteY102" fmla="*/ 666069 h 765418"/>
              <a:gd name="connsiteX103" fmla="*/ 3000830 w 3605978"/>
              <a:gd name="connsiteY103" fmla="*/ 745414 h 765418"/>
              <a:gd name="connsiteX104" fmla="*/ 3057438 w 3605978"/>
              <a:gd name="connsiteY104" fmla="*/ 661357 h 765418"/>
              <a:gd name="connsiteX105" fmla="*/ 2994597 w 3605978"/>
              <a:gd name="connsiteY105" fmla="*/ 581885 h 765418"/>
              <a:gd name="connsiteX106" fmla="*/ 3280180 w 3605978"/>
              <a:gd name="connsiteY106" fmla="*/ 765282 h 765418"/>
              <a:gd name="connsiteX107" fmla="*/ 3198258 w 3605978"/>
              <a:gd name="connsiteY107" fmla="*/ 663395 h 765418"/>
              <a:gd name="connsiteX108" fmla="*/ 3285523 w 3605978"/>
              <a:gd name="connsiteY108" fmla="*/ 561508 h 765418"/>
              <a:gd name="connsiteX109" fmla="*/ 3367573 w 3605978"/>
              <a:gd name="connsiteY109" fmla="*/ 663395 h 765418"/>
              <a:gd name="connsiteX110" fmla="*/ 3280435 w 3605978"/>
              <a:gd name="connsiteY110" fmla="*/ 765282 h 765418"/>
              <a:gd name="connsiteX111" fmla="*/ 3280180 w 3605978"/>
              <a:gd name="connsiteY111" fmla="*/ 581885 h 765418"/>
              <a:gd name="connsiteX112" fmla="*/ 3221664 w 3605978"/>
              <a:gd name="connsiteY112" fmla="*/ 666069 h 765418"/>
              <a:gd name="connsiteX113" fmla="*/ 3286668 w 3605978"/>
              <a:gd name="connsiteY113" fmla="*/ 745414 h 765418"/>
              <a:gd name="connsiteX114" fmla="*/ 3343276 w 3605978"/>
              <a:gd name="connsiteY114" fmla="*/ 661357 h 765418"/>
              <a:gd name="connsiteX115" fmla="*/ 3280816 w 3605978"/>
              <a:gd name="connsiteY115" fmla="*/ 581885 h 765418"/>
              <a:gd name="connsiteX116" fmla="*/ 3516152 w 3605978"/>
              <a:gd name="connsiteY116" fmla="*/ 740574 h 765418"/>
              <a:gd name="connsiteX117" fmla="*/ 3603290 w 3605978"/>
              <a:gd name="connsiteY117" fmla="*/ 740574 h 765418"/>
              <a:gd name="connsiteX118" fmla="*/ 3605961 w 3605978"/>
              <a:gd name="connsiteY118" fmla="*/ 761588 h 765418"/>
              <a:gd name="connsiteX119" fmla="*/ 3492364 w 3605978"/>
              <a:gd name="connsiteY119" fmla="*/ 761588 h 765418"/>
              <a:gd name="connsiteX120" fmla="*/ 3492364 w 3605978"/>
              <a:gd name="connsiteY120" fmla="*/ 564947 h 765418"/>
              <a:gd name="connsiteX121" fmla="*/ 3516279 w 3605978"/>
              <a:gd name="connsiteY121" fmla="*/ 564947 h 765418"/>
              <a:gd name="connsiteX122" fmla="*/ 1633466 w 3605978"/>
              <a:gd name="connsiteY122" fmla="*/ 326150 h 765418"/>
              <a:gd name="connsiteX123" fmla="*/ 1604590 w 3605978"/>
              <a:gd name="connsiteY123" fmla="*/ 404093 h 765418"/>
              <a:gd name="connsiteX124" fmla="*/ 1504350 w 3605978"/>
              <a:gd name="connsiteY124" fmla="*/ 404093 h 765418"/>
              <a:gd name="connsiteX125" fmla="*/ 1660053 w 3605978"/>
              <a:gd name="connsiteY125" fmla="*/ 9282 h 765418"/>
              <a:gd name="connsiteX126" fmla="*/ 1742611 w 3605978"/>
              <a:gd name="connsiteY126" fmla="*/ 9282 h 765418"/>
              <a:gd name="connsiteX127" fmla="*/ 1891318 w 3605978"/>
              <a:gd name="connsiteY127" fmla="*/ 404093 h 765418"/>
              <a:gd name="connsiteX128" fmla="*/ 1788025 w 3605978"/>
              <a:gd name="connsiteY128" fmla="*/ 404093 h 765418"/>
              <a:gd name="connsiteX129" fmla="*/ 1760293 w 3605978"/>
              <a:gd name="connsiteY129" fmla="*/ 326150 h 765418"/>
              <a:gd name="connsiteX130" fmla="*/ 1739049 w 3605978"/>
              <a:gd name="connsiteY130" fmla="*/ 255211 h 765418"/>
              <a:gd name="connsiteX131" fmla="*/ 1711191 w 3605978"/>
              <a:gd name="connsiteY131" fmla="*/ 180197 h 765418"/>
              <a:gd name="connsiteX132" fmla="*/ 1698470 w 3605978"/>
              <a:gd name="connsiteY132" fmla="*/ 126961 h 765418"/>
              <a:gd name="connsiteX133" fmla="*/ 1682442 w 3605978"/>
              <a:gd name="connsiteY133" fmla="*/ 188348 h 765418"/>
              <a:gd name="connsiteX134" fmla="*/ 1657000 w 3605978"/>
              <a:gd name="connsiteY134" fmla="*/ 255083 h 765418"/>
              <a:gd name="connsiteX135" fmla="*/ 2249410 w 3605978"/>
              <a:gd name="connsiteY135" fmla="*/ 101107 h 765418"/>
              <a:gd name="connsiteX136" fmla="*/ 2153240 w 3605978"/>
              <a:gd name="connsiteY136" fmla="*/ 70414 h 765418"/>
              <a:gd name="connsiteX137" fmla="*/ 2065848 w 3605978"/>
              <a:gd name="connsiteY137" fmla="*/ 212164 h 765418"/>
              <a:gd name="connsiteX138" fmla="*/ 2165834 w 3605978"/>
              <a:gd name="connsiteY138" fmla="*/ 343725 h 765418"/>
              <a:gd name="connsiteX139" fmla="*/ 2223078 w 3605978"/>
              <a:gd name="connsiteY139" fmla="*/ 318253 h 765418"/>
              <a:gd name="connsiteX140" fmla="*/ 2223078 w 3605978"/>
              <a:gd name="connsiteY140" fmla="*/ 252027 h 765418"/>
              <a:gd name="connsiteX141" fmla="*/ 2123982 w 3605978"/>
              <a:gd name="connsiteY141" fmla="*/ 252027 h 765418"/>
              <a:gd name="connsiteX142" fmla="*/ 2123982 w 3605978"/>
              <a:gd name="connsiteY142" fmla="*/ 183635 h 765418"/>
              <a:gd name="connsiteX143" fmla="*/ 2317212 w 3605978"/>
              <a:gd name="connsiteY143" fmla="*/ 183635 h 765418"/>
              <a:gd name="connsiteX144" fmla="*/ 2317212 w 3605978"/>
              <a:gd name="connsiteY144" fmla="*/ 339013 h 765418"/>
              <a:gd name="connsiteX145" fmla="*/ 2153113 w 3605978"/>
              <a:gd name="connsiteY145" fmla="*/ 413390 h 765418"/>
              <a:gd name="connsiteX146" fmla="*/ 1971968 w 3605978"/>
              <a:gd name="connsiteY146" fmla="*/ 206687 h 765418"/>
              <a:gd name="connsiteX147" fmla="*/ 2162781 w 3605978"/>
              <a:gd name="connsiteY147" fmla="*/ -16 h 765418"/>
              <a:gd name="connsiteX148" fmla="*/ 2294187 w 3605978"/>
              <a:gd name="connsiteY148" fmla="*/ 40102 h 765418"/>
              <a:gd name="connsiteX149" fmla="*/ 2438060 w 3605978"/>
              <a:gd name="connsiteY149" fmla="*/ 300041 h 765418"/>
              <a:gd name="connsiteX150" fmla="*/ 2565269 w 3605978"/>
              <a:gd name="connsiteY150" fmla="*/ 343725 h 765418"/>
              <a:gd name="connsiteX151" fmla="*/ 2624293 w 3605978"/>
              <a:gd name="connsiteY151" fmla="*/ 296475 h 765418"/>
              <a:gd name="connsiteX152" fmla="*/ 2552293 w 3605978"/>
              <a:gd name="connsiteY152" fmla="*/ 242730 h 765418"/>
              <a:gd name="connsiteX153" fmla="*/ 2427756 w 3605978"/>
              <a:gd name="connsiteY153" fmla="*/ 119319 h 765418"/>
              <a:gd name="connsiteX154" fmla="*/ 2573537 w 3605978"/>
              <a:gd name="connsiteY154" fmla="*/ -16 h 765418"/>
              <a:gd name="connsiteX155" fmla="*/ 2712830 w 3605978"/>
              <a:gd name="connsiteY155" fmla="*/ 43668 h 765418"/>
              <a:gd name="connsiteX156" fmla="*/ 2677467 w 3605978"/>
              <a:gd name="connsiteY156" fmla="*/ 107348 h 765418"/>
              <a:gd name="connsiteX157" fmla="*/ 2574173 w 3605978"/>
              <a:gd name="connsiteY157" fmla="*/ 70796 h 765418"/>
              <a:gd name="connsiteX158" fmla="*/ 2520491 w 3605978"/>
              <a:gd name="connsiteY158" fmla="*/ 111550 h 765418"/>
              <a:gd name="connsiteX159" fmla="*/ 2596816 w 3605978"/>
              <a:gd name="connsiteY159" fmla="*/ 164659 h 765418"/>
              <a:gd name="connsiteX160" fmla="*/ 2716519 w 3605978"/>
              <a:gd name="connsiteY160" fmla="*/ 292017 h 765418"/>
              <a:gd name="connsiteX161" fmla="*/ 2559672 w 3605978"/>
              <a:gd name="connsiteY161" fmla="*/ 414282 h 765418"/>
              <a:gd name="connsiteX162" fmla="*/ 2408675 w 3605978"/>
              <a:gd name="connsiteY162" fmla="*/ 368815 h 765418"/>
              <a:gd name="connsiteX163" fmla="*/ 2838131 w 3605978"/>
              <a:gd name="connsiteY163" fmla="*/ 9409 h 765418"/>
              <a:gd name="connsiteX164" fmla="*/ 3114809 w 3605978"/>
              <a:gd name="connsiteY164" fmla="*/ 9409 h 765418"/>
              <a:gd name="connsiteX165" fmla="*/ 3114809 w 3605978"/>
              <a:gd name="connsiteY165" fmla="*/ 79711 h 765418"/>
              <a:gd name="connsiteX166" fmla="*/ 2932520 w 3605978"/>
              <a:gd name="connsiteY166" fmla="*/ 79711 h 765418"/>
              <a:gd name="connsiteX167" fmla="*/ 2932520 w 3605978"/>
              <a:gd name="connsiteY167" fmla="*/ 160074 h 765418"/>
              <a:gd name="connsiteX168" fmla="*/ 3079954 w 3605978"/>
              <a:gd name="connsiteY168" fmla="*/ 160074 h 765418"/>
              <a:gd name="connsiteX169" fmla="*/ 3079954 w 3605978"/>
              <a:gd name="connsiteY169" fmla="*/ 228593 h 765418"/>
              <a:gd name="connsiteX170" fmla="*/ 2932520 w 3605978"/>
              <a:gd name="connsiteY170" fmla="*/ 228593 h 765418"/>
              <a:gd name="connsiteX171" fmla="*/ 2932520 w 3605978"/>
              <a:gd name="connsiteY171" fmla="*/ 333664 h 765418"/>
              <a:gd name="connsiteX172" fmla="*/ 3116590 w 3605978"/>
              <a:gd name="connsiteY172" fmla="*/ 333664 h 765418"/>
              <a:gd name="connsiteX173" fmla="*/ 3126640 w 3605978"/>
              <a:gd name="connsiteY173" fmla="*/ 403966 h 765418"/>
              <a:gd name="connsiteX174" fmla="*/ 2838131 w 3605978"/>
              <a:gd name="connsiteY174" fmla="*/ 403966 h 765418"/>
              <a:gd name="connsiteX175" fmla="*/ 1071841 w 3605978"/>
              <a:gd name="connsiteY175" fmla="*/ 404602 h 765418"/>
              <a:gd name="connsiteX176" fmla="*/ 1173608 w 3605978"/>
              <a:gd name="connsiteY176" fmla="*/ 404602 h 765418"/>
              <a:gd name="connsiteX177" fmla="*/ 1312265 w 3605978"/>
              <a:gd name="connsiteY177" fmla="*/ 6225 h 765418"/>
              <a:gd name="connsiteX178" fmla="*/ 1227544 w 3605978"/>
              <a:gd name="connsiteY178" fmla="*/ 6225 h 765418"/>
              <a:gd name="connsiteX179" fmla="*/ 1310611 w 3605978"/>
              <a:gd name="connsiteY179" fmla="*/ 254574 h 765418"/>
              <a:gd name="connsiteX180" fmla="*/ 1270032 w 3605978"/>
              <a:gd name="connsiteY180" fmla="*/ 254574 h 765418"/>
              <a:gd name="connsiteX181" fmla="*/ 1244590 w 3605978"/>
              <a:gd name="connsiteY181" fmla="*/ 327296 h 765418"/>
              <a:gd name="connsiteX182" fmla="*/ 1331601 w 3605978"/>
              <a:gd name="connsiteY182" fmla="*/ 327296 h 765418"/>
              <a:gd name="connsiteX183" fmla="*/ 1357042 w 3605978"/>
              <a:gd name="connsiteY183" fmla="*/ 403711 h 765418"/>
              <a:gd name="connsiteX184" fmla="*/ 1463643 w 3605978"/>
              <a:gd name="connsiteY184" fmla="*/ 403711 h 765418"/>
              <a:gd name="connsiteX185" fmla="*/ 1335035 w 3605978"/>
              <a:gd name="connsiteY185" fmla="*/ 67612 h 765418"/>
              <a:gd name="connsiteX186" fmla="*/ 1290512 w 3605978"/>
              <a:gd name="connsiteY186" fmla="*/ 195734 h 765418"/>
              <a:gd name="connsiteX187" fmla="*/ 364 w 3605978"/>
              <a:gd name="connsiteY187" fmla="*/ 10300 h 765418"/>
              <a:gd name="connsiteX188" fmla="*/ 84067 w 3605978"/>
              <a:gd name="connsiteY188" fmla="*/ 10300 h 765418"/>
              <a:gd name="connsiteX189" fmla="*/ 189650 w 3605978"/>
              <a:gd name="connsiteY189" fmla="*/ 123777 h 765418"/>
              <a:gd name="connsiteX190" fmla="*/ 78724 w 3605978"/>
              <a:gd name="connsiteY190" fmla="*/ 237126 h 765418"/>
              <a:gd name="connsiteX191" fmla="*/ -18 w 3605978"/>
              <a:gd name="connsiteY191" fmla="*/ 237126 h 765418"/>
              <a:gd name="connsiteX192" fmla="*/ 54173 w 3605978"/>
              <a:gd name="connsiteY192" fmla="*/ 193697 h 765418"/>
              <a:gd name="connsiteX193" fmla="*/ 86102 w 3605978"/>
              <a:gd name="connsiteY193" fmla="*/ 193697 h 765418"/>
              <a:gd name="connsiteX194" fmla="*/ 135968 w 3605978"/>
              <a:gd name="connsiteY194" fmla="*/ 121739 h 765418"/>
              <a:gd name="connsiteX195" fmla="*/ 81014 w 3605978"/>
              <a:gd name="connsiteY195" fmla="*/ 53730 h 765418"/>
              <a:gd name="connsiteX196" fmla="*/ 54173 w 3605978"/>
              <a:gd name="connsiteY196" fmla="*/ 53730 h 765418"/>
              <a:gd name="connsiteX197" fmla="*/ 281495 w 3605978"/>
              <a:gd name="connsiteY197" fmla="*/ 10300 h 765418"/>
              <a:gd name="connsiteX198" fmla="*/ 440505 w 3605978"/>
              <a:gd name="connsiteY198" fmla="*/ 10300 h 765418"/>
              <a:gd name="connsiteX199" fmla="*/ 440505 w 3605978"/>
              <a:gd name="connsiteY199" fmla="*/ 50673 h 765418"/>
              <a:gd name="connsiteX200" fmla="*/ 335049 w 3605978"/>
              <a:gd name="connsiteY200" fmla="*/ 50673 h 765418"/>
              <a:gd name="connsiteX201" fmla="*/ 335049 w 3605978"/>
              <a:gd name="connsiteY201" fmla="*/ 96904 h 765418"/>
              <a:gd name="connsiteX202" fmla="*/ 419897 w 3605978"/>
              <a:gd name="connsiteY202" fmla="*/ 96904 h 765418"/>
              <a:gd name="connsiteX203" fmla="*/ 419897 w 3605978"/>
              <a:gd name="connsiteY203" fmla="*/ 136258 h 765418"/>
              <a:gd name="connsiteX204" fmla="*/ 335049 w 3605978"/>
              <a:gd name="connsiteY204" fmla="*/ 136258 h 765418"/>
              <a:gd name="connsiteX205" fmla="*/ 335049 w 3605978"/>
              <a:gd name="connsiteY205" fmla="*/ 196753 h 765418"/>
              <a:gd name="connsiteX206" fmla="*/ 440887 w 3605978"/>
              <a:gd name="connsiteY206" fmla="*/ 196753 h 765418"/>
              <a:gd name="connsiteX207" fmla="*/ 446738 w 3605978"/>
              <a:gd name="connsiteY207" fmla="*/ 237126 h 765418"/>
              <a:gd name="connsiteX208" fmla="*/ 281367 w 3605978"/>
              <a:gd name="connsiteY208" fmla="*/ 237126 h 76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3605978" h="765418">
                <a:moveTo>
                  <a:pt x="748859" y="405876"/>
                </a:moveTo>
                <a:lnTo>
                  <a:pt x="655615" y="405876"/>
                </a:lnTo>
                <a:lnTo>
                  <a:pt x="655615" y="11065"/>
                </a:lnTo>
                <a:lnTo>
                  <a:pt x="748859" y="11065"/>
                </a:lnTo>
                <a:lnTo>
                  <a:pt x="748859" y="163895"/>
                </a:lnTo>
                <a:lnTo>
                  <a:pt x="887389" y="163895"/>
                </a:lnTo>
                <a:lnTo>
                  <a:pt x="887389" y="11065"/>
                </a:lnTo>
                <a:lnTo>
                  <a:pt x="980632" y="11065"/>
                </a:lnTo>
                <a:lnTo>
                  <a:pt x="980632" y="405876"/>
                </a:lnTo>
                <a:lnTo>
                  <a:pt x="887389" y="405876"/>
                </a:lnTo>
                <a:lnTo>
                  <a:pt x="887389" y="238654"/>
                </a:lnTo>
                <a:lnTo>
                  <a:pt x="748859" y="238654"/>
                </a:lnTo>
                <a:close/>
                <a:moveTo>
                  <a:pt x="1084562" y="761461"/>
                </a:moveTo>
                <a:lnTo>
                  <a:pt x="1060901" y="761461"/>
                </a:lnTo>
                <a:lnTo>
                  <a:pt x="1060901" y="564947"/>
                </a:lnTo>
                <a:lnTo>
                  <a:pt x="1084562" y="564947"/>
                </a:lnTo>
                <a:lnTo>
                  <a:pt x="1084562" y="648621"/>
                </a:lnTo>
                <a:lnTo>
                  <a:pt x="1182512" y="648621"/>
                </a:lnTo>
                <a:lnTo>
                  <a:pt x="1182512" y="564947"/>
                </a:lnTo>
                <a:lnTo>
                  <a:pt x="1206046" y="564947"/>
                </a:lnTo>
                <a:lnTo>
                  <a:pt x="1206046" y="761461"/>
                </a:lnTo>
                <a:lnTo>
                  <a:pt x="1182512" y="761461"/>
                </a:lnTo>
                <a:lnTo>
                  <a:pt x="1182512" y="669635"/>
                </a:lnTo>
                <a:lnTo>
                  <a:pt x="1084562" y="669635"/>
                </a:lnTo>
                <a:close/>
                <a:moveTo>
                  <a:pt x="1411106" y="765282"/>
                </a:moveTo>
                <a:cubicBezTo>
                  <a:pt x="1340505" y="765282"/>
                  <a:pt x="1329057" y="718541"/>
                  <a:pt x="1329057" y="663395"/>
                </a:cubicBezTo>
                <a:cubicBezTo>
                  <a:pt x="1329057" y="608249"/>
                  <a:pt x="1349410" y="561508"/>
                  <a:pt x="1416322" y="561508"/>
                </a:cubicBezTo>
                <a:cubicBezTo>
                  <a:pt x="1486286" y="561508"/>
                  <a:pt x="1498371" y="603664"/>
                  <a:pt x="1498371" y="663395"/>
                </a:cubicBezTo>
                <a:cubicBezTo>
                  <a:pt x="1498371" y="723126"/>
                  <a:pt x="1477509" y="765282"/>
                  <a:pt x="1410852" y="765282"/>
                </a:cubicBezTo>
                <a:close/>
                <a:moveTo>
                  <a:pt x="1411106" y="581885"/>
                </a:moveTo>
                <a:cubicBezTo>
                  <a:pt x="1375742" y="581885"/>
                  <a:pt x="1352717" y="608121"/>
                  <a:pt x="1352717" y="666069"/>
                </a:cubicBezTo>
                <a:cubicBezTo>
                  <a:pt x="1352717" y="724017"/>
                  <a:pt x="1376251" y="745414"/>
                  <a:pt x="1417594" y="745414"/>
                </a:cubicBezTo>
                <a:cubicBezTo>
                  <a:pt x="1448251" y="745414"/>
                  <a:pt x="1474201" y="719942"/>
                  <a:pt x="1474201" y="661357"/>
                </a:cubicBezTo>
                <a:cubicBezTo>
                  <a:pt x="1474201" y="605192"/>
                  <a:pt x="1453466" y="581885"/>
                  <a:pt x="1411106" y="581885"/>
                </a:cubicBezTo>
                <a:close/>
                <a:moveTo>
                  <a:pt x="1745664" y="594621"/>
                </a:moveTo>
                <a:cubicBezTo>
                  <a:pt x="1731227" y="585428"/>
                  <a:pt x="1714284" y="580976"/>
                  <a:pt x="1697198" y="581885"/>
                </a:cubicBezTo>
                <a:cubicBezTo>
                  <a:pt x="1661834" y="581885"/>
                  <a:pt x="1638809" y="608121"/>
                  <a:pt x="1638809" y="666069"/>
                </a:cubicBezTo>
                <a:cubicBezTo>
                  <a:pt x="1638809" y="724017"/>
                  <a:pt x="1662470" y="745414"/>
                  <a:pt x="1703685" y="745414"/>
                </a:cubicBezTo>
                <a:cubicBezTo>
                  <a:pt x="1720821" y="744575"/>
                  <a:pt x="1736983" y="737191"/>
                  <a:pt x="1748845" y="724782"/>
                </a:cubicBezTo>
                <a:lnTo>
                  <a:pt x="1748845" y="679951"/>
                </a:lnTo>
                <a:lnTo>
                  <a:pt x="1696943" y="679951"/>
                </a:lnTo>
                <a:lnTo>
                  <a:pt x="1696943" y="659574"/>
                </a:lnTo>
                <a:lnTo>
                  <a:pt x="1773269" y="659574"/>
                </a:lnTo>
                <a:lnTo>
                  <a:pt x="1773269" y="732168"/>
                </a:lnTo>
                <a:cubicBezTo>
                  <a:pt x="1762329" y="746305"/>
                  <a:pt x="1741085" y="765282"/>
                  <a:pt x="1696943" y="765282"/>
                </a:cubicBezTo>
                <a:cubicBezTo>
                  <a:pt x="1626216" y="765282"/>
                  <a:pt x="1614894" y="718541"/>
                  <a:pt x="1614894" y="663395"/>
                </a:cubicBezTo>
                <a:cubicBezTo>
                  <a:pt x="1614894" y="608249"/>
                  <a:pt x="1635247" y="561508"/>
                  <a:pt x="1702286" y="561508"/>
                </a:cubicBezTo>
                <a:cubicBezTo>
                  <a:pt x="1722276" y="560655"/>
                  <a:pt x="1742043" y="565992"/>
                  <a:pt x="1758894" y="576791"/>
                </a:cubicBezTo>
                <a:close/>
                <a:moveTo>
                  <a:pt x="1902258" y="565074"/>
                </a:moveTo>
                <a:lnTo>
                  <a:pt x="2021452" y="565074"/>
                </a:lnTo>
                <a:lnTo>
                  <a:pt x="2021452" y="586088"/>
                </a:lnTo>
                <a:lnTo>
                  <a:pt x="1926173" y="586088"/>
                </a:lnTo>
                <a:lnTo>
                  <a:pt x="1926173" y="646074"/>
                </a:lnTo>
                <a:lnTo>
                  <a:pt x="2003134" y="646074"/>
                </a:lnTo>
                <a:lnTo>
                  <a:pt x="2003134" y="667088"/>
                </a:lnTo>
                <a:lnTo>
                  <a:pt x="1926173" y="667088"/>
                </a:lnTo>
                <a:lnTo>
                  <a:pt x="1926173" y="740574"/>
                </a:lnTo>
                <a:lnTo>
                  <a:pt x="2024124" y="740574"/>
                </a:lnTo>
                <a:lnTo>
                  <a:pt x="2027685" y="761588"/>
                </a:lnTo>
                <a:lnTo>
                  <a:pt x="1902258" y="761588"/>
                </a:lnTo>
                <a:close/>
                <a:moveTo>
                  <a:pt x="2141283" y="725800"/>
                </a:moveTo>
                <a:cubicBezTo>
                  <a:pt x="2159180" y="738783"/>
                  <a:pt x="2180752" y="745699"/>
                  <a:pt x="2202852" y="745541"/>
                </a:cubicBezTo>
                <a:cubicBezTo>
                  <a:pt x="2233763" y="745541"/>
                  <a:pt x="2246230" y="729876"/>
                  <a:pt x="2246230" y="710517"/>
                </a:cubicBezTo>
                <a:cubicBezTo>
                  <a:pt x="2246230" y="691159"/>
                  <a:pt x="2231474" y="683517"/>
                  <a:pt x="2200816" y="671418"/>
                </a:cubicBezTo>
                <a:cubicBezTo>
                  <a:pt x="2164816" y="657282"/>
                  <a:pt x="2143572" y="645183"/>
                  <a:pt x="2143572" y="615890"/>
                </a:cubicBezTo>
                <a:cubicBezTo>
                  <a:pt x="2143572" y="583159"/>
                  <a:pt x="2164816" y="560744"/>
                  <a:pt x="2207177" y="560744"/>
                </a:cubicBezTo>
                <a:cubicBezTo>
                  <a:pt x="2228069" y="560389"/>
                  <a:pt x="2248482" y="567022"/>
                  <a:pt x="2265184" y="579593"/>
                </a:cubicBezTo>
                <a:lnTo>
                  <a:pt x="2254880" y="597168"/>
                </a:lnTo>
                <a:cubicBezTo>
                  <a:pt x="2241616" y="585827"/>
                  <a:pt x="2224611" y="579835"/>
                  <a:pt x="2207177" y="580357"/>
                </a:cubicBezTo>
                <a:cubicBezTo>
                  <a:pt x="2176392" y="580357"/>
                  <a:pt x="2166725" y="596277"/>
                  <a:pt x="2166725" y="615253"/>
                </a:cubicBezTo>
                <a:cubicBezTo>
                  <a:pt x="2166725" y="630282"/>
                  <a:pt x="2185551" y="640725"/>
                  <a:pt x="2214809" y="651805"/>
                </a:cubicBezTo>
                <a:cubicBezTo>
                  <a:pt x="2244067" y="662885"/>
                  <a:pt x="2269382" y="677277"/>
                  <a:pt x="2269382" y="709753"/>
                </a:cubicBezTo>
                <a:cubicBezTo>
                  <a:pt x="2269382" y="744904"/>
                  <a:pt x="2247502" y="765282"/>
                  <a:pt x="2202979" y="765282"/>
                </a:cubicBezTo>
                <a:cubicBezTo>
                  <a:pt x="2178163" y="766420"/>
                  <a:pt x="2153651" y="759447"/>
                  <a:pt x="2133141" y="745414"/>
                </a:cubicBezTo>
                <a:close/>
                <a:moveTo>
                  <a:pt x="2509297" y="593984"/>
                </a:moveTo>
                <a:cubicBezTo>
                  <a:pt x="2497391" y="585005"/>
                  <a:pt x="2482714" y="580498"/>
                  <a:pt x="2467827" y="581249"/>
                </a:cubicBezTo>
                <a:cubicBezTo>
                  <a:pt x="2429664" y="581249"/>
                  <a:pt x="2406640" y="607484"/>
                  <a:pt x="2406640" y="665433"/>
                </a:cubicBezTo>
                <a:cubicBezTo>
                  <a:pt x="2406640" y="723381"/>
                  <a:pt x="2430300" y="744777"/>
                  <a:pt x="2466300" y="744777"/>
                </a:cubicBezTo>
                <a:cubicBezTo>
                  <a:pt x="2484752" y="744872"/>
                  <a:pt x="2502443" y="737419"/>
                  <a:pt x="2515276" y="724145"/>
                </a:cubicBezTo>
                <a:lnTo>
                  <a:pt x="2528887" y="740574"/>
                </a:lnTo>
                <a:cubicBezTo>
                  <a:pt x="2511469" y="757417"/>
                  <a:pt x="2487804" y="766193"/>
                  <a:pt x="2463629" y="764772"/>
                </a:cubicBezTo>
                <a:cubicBezTo>
                  <a:pt x="2392901" y="764772"/>
                  <a:pt x="2383106" y="718032"/>
                  <a:pt x="2383106" y="662885"/>
                </a:cubicBezTo>
                <a:cubicBezTo>
                  <a:pt x="2383106" y="607739"/>
                  <a:pt x="2402569" y="560999"/>
                  <a:pt x="2472152" y="560999"/>
                </a:cubicBezTo>
                <a:cubicBezTo>
                  <a:pt x="2490054" y="560360"/>
                  <a:pt x="2507668" y="565642"/>
                  <a:pt x="2522272" y="576027"/>
                </a:cubicBezTo>
                <a:close/>
                <a:moveTo>
                  <a:pt x="2667799" y="761461"/>
                </a:moveTo>
                <a:lnTo>
                  <a:pt x="2644138" y="761461"/>
                </a:lnTo>
                <a:lnTo>
                  <a:pt x="2644138" y="564947"/>
                </a:lnTo>
                <a:lnTo>
                  <a:pt x="2667799" y="564947"/>
                </a:lnTo>
                <a:lnTo>
                  <a:pt x="2667799" y="648621"/>
                </a:lnTo>
                <a:lnTo>
                  <a:pt x="2765749" y="648621"/>
                </a:lnTo>
                <a:lnTo>
                  <a:pt x="2765749" y="564947"/>
                </a:lnTo>
                <a:lnTo>
                  <a:pt x="2789156" y="564947"/>
                </a:lnTo>
                <a:lnTo>
                  <a:pt x="2789156" y="761461"/>
                </a:lnTo>
                <a:lnTo>
                  <a:pt x="2765622" y="761461"/>
                </a:lnTo>
                <a:lnTo>
                  <a:pt x="2765622" y="669635"/>
                </a:lnTo>
                <a:lnTo>
                  <a:pt x="2667671" y="669635"/>
                </a:lnTo>
                <a:close/>
                <a:moveTo>
                  <a:pt x="2994343" y="765282"/>
                </a:moveTo>
                <a:cubicBezTo>
                  <a:pt x="2923869" y="765282"/>
                  <a:pt x="2912293" y="718541"/>
                  <a:pt x="2912293" y="663395"/>
                </a:cubicBezTo>
                <a:cubicBezTo>
                  <a:pt x="2912293" y="608249"/>
                  <a:pt x="2932647" y="561508"/>
                  <a:pt x="2999686" y="561508"/>
                </a:cubicBezTo>
                <a:cubicBezTo>
                  <a:pt x="3069523" y="561508"/>
                  <a:pt x="3081608" y="603664"/>
                  <a:pt x="3081608" y="663395"/>
                </a:cubicBezTo>
                <a:cubicBezTo>
                  <a:pt x="3081608" y="723126"/>
                  <a:pt x="3061000" y="765282"/>
                  <a:pt x="2994343" y="765282"/>
                </a:cubicBezTo>
                <a:close/>
                <a:moveTo>
                  <a:pt x="2994343" y="581885"/>
                </a:moveTo>
                <a:cubicBezTo>
                  <a:pt x="2958979" y="581885"/>
                  <a:pt x="2935954" y="608121"/>
                  <a:pt x="2935954" y="666069"/>
                </a:cubicBezTo>
                <a:cubicBezTo>
                  <a:pt x="2935954" y="724017"/>
                  <a:pt x="2959488" y="745414"/>
                  <a:pt x="3000830" y="745414"/>
                </a:cubicBezTo>
                <a:cubicBezTo>
                  <a:pt x="3031488" y="745414"/>
                  <a:pt x="3057438" y="719942"/>
                  <a:pt x="3057438" y="661357"/>
                </a:cubicBezTo>
                <a:cubicBezTo>
                  <a:pt x="3057692" y="605192"/>
                  <a:pt x="3036830" y="581885"/>
                  <a:pt x="2994597" y="581885"/>
                </a:cubicBezTo>
                <a:close/>
                <a:moveTo>
                  <a:pt x="3280180" y="765282"/>
                </a:moveTo>
                <a:cubicBezTo>
                  <a:pt x="3209707" y="765282"/>
                  <a:pt x="3198258" y="718541"/>
                  <a:pt x="3198258" y="663395"/>
                </a:cubicBezTo>
                <a:cubicBezTo>
                  <a:pt x="3198258" y="608249"/>
                  <a:pt x="3218484" y="561508"/>
                  <a:pt x="3285523" y="561508"/>
                </a:cubicBezTo>
                <a:cubicBezTo>
                  <a:pt x="3355488" y="561508"/>
                  <a:pt x="3367573" y="603664"/>
                  <a:pt x="3367573" y="663395"/>
                </a:cubicBezTo>
                <a:cubicBezTo>
                  <a:pt x="3367573" y="723126"/>
                  <a:pt x="3347092" y="765282"/>
                  <a:pt x="3280435" y="765282"/>
                </a:cubicBezTo>
                <a:close/>
                <a:moveTo>
                  <a:pt x="3280180" y="581885"/>
                </a:moveTo>
                <a:cubicBezTo>
                  <a:pt x="3244689" y="581885"/>
                  <a:pt x="3221664" y="608121"/>
                  <a:pt x="3221664" y="666069"/>
                </a:cubicBezTo>
                <a:cubicBezTo>
                  <a:pt x="3221664" y="724017"/>
                  <a:pt x="3245325" y="745414"/>
                  <a:pt x="3286668" y="745414"/>
                </a:cubicBezTo>
                <a:cubicBezTo>
                  <a:pt x="3317325" y="745414"/>
                  <a:pt x="3343276" y="719942"/>
                  <a:pt x="3343276" y="661357"/>
                </a:cubicBezTo>
                <a:cubicBezTo>
                  <a:pt x="3343912" y="605192"/>
                  <a:pt x="3323431" y="581885"/>
                  <a:pt x="3280816" y="581885"/>
                </a:cubicBezTo>
                <a:close/>
                <a:moveTo>
                  <a:pt x="3516152" y="740574"/>
                </a:moveTo>
                <a:lnTo>
                  <a:pt x="3603290" y="740574"/>
                </a:lnTo>
                <a:lnTo>
                  <a:pt x="3605961" y="761588"/>
                </a:lnTo>
                <a:lnTo>
                  <a:pt x="3492364" y="761588"/>
                </a:lnTo>
                <a:lnTo>
                  <a:pt x="3492364" y="564947"/>
                </a:lnTo>
                <a:lnTo>
                  <a:pt x="3516279" y="564947"/>
                </a:lnTo>
                <a:close/>
                <a:moveTo>
                  <a:pt x="1633466" y="326150"/>
                </a:moveTo>
                <a:lnTo>
                  <a:pt x="1604590" y="404093"/>
                </a:lnTo>
                <a:lnTo>
                  <a:pt x="1504350" y="404093"/>
                </a:lnTo>
                <a:lnTo>
                  <a:pt x="1660053" y="9282"/>
                </a:lnTo>
                <a:lnTo>
                  <a:pt x="1742611" y="9282"/>
                </a:lnTo>
                <a:lnTo>
                  <a:pt x="1891318" y="404093"/>
                </a:lnTo>
                <a:lnTo>
                  <a:pt x="1788025" y="404093"/>
                </a:lnTo>
                <a:lnTo>
                  <a:pt x="1760293" y="326150"/>
                </a:lnTo>
                <a:close/>
                <a:moveTo>
                  <a:pt x="1739049" y="255211"/>
                </a:moveTo>
                <a:lnTo>
                  <a:pt x="1711191" y="180197"/>
                </a:lnTo>
                <a:cubicBezTo>
                  <a:pt x="1705316" y="162883"/>
                  <a:pt x="1701058" y="145062"/>
                  <a:pt x="1698470" y="126961"/>
                </a:cubicBezTo>
                <a:cubicBezTo>
                  <a:pt x="1695538" y="147979"/>
                  <a:pt x="1690159" y="168582"/>
                  <a:pt x="1682442" y="188348"/>
                </a:cubicBezTo>
                <a:lnTo>
                  <a:pt x="1657000" y="255083"/>
                </a:lnTo>
                <a:close/>
                <a:moveTo>
                  <a:pt x="2249410" y="101107"/>
                </a:moveTo>
                <a:cubicBezTo>
                  <a:pt x="2221903" y="79973"/>
                  <a:pt x="2187889" y="69117"/>
                  <a:pt x="2153240" y="70414"/>
                </a:cubicBezTo>
                <a:cubicBezTo>
                  <a:pt x="2099558" y="70414"/>
                  <a:pt x="2065848" y="119447"/>
                  <a:pt x="2065848" y="212164"/>
                </a:cubicBezTo>
                <a:cubicBezTo>
                  <a:pt x="2065848" y="304881"/>
                  <a:pt x="2102230" y="343725"/>
                  <a:pt x="2165834" y="343725"/>
                </a:cubicBezTo>
                <a:cubicBezTo>
                  <a:pt x="2187421" y="342681"/>
                  <a:pt x="2207838" y="333596"/>
                  <a:pt x="2223078" y="318253"/>
                </a:cubicBezTo>
                <a:lnTo>
                  <a:pt x="2223078" y="252027"/>
                </a:lnTo>
                <a:lnTo>
                  <a:pt x="2123982" y="252027"/>
                </a:lnTo>
                <a:lnTo>
                  <a:pt x="2123982" y="183635"/>
                </a:lnTo>
                <a:lnTo>
                  <a:pt x="2317212" y="183635"/>
                </a:lnTo>
                <a:lnTo>
                  <a:pt x="2317212" y="339013"/>
                </a:lnTo>
                <a:cubicBezTo>
                  <a:pt x="2291770" y="370852"/>
                  <a:pt x="2247502" y="413390"/>
                  <a:pt x="2153113" y="413390"/>
                </a:cubicBezTo>
                <a:cubicBezTo>
                  <a:pt x="1996774" y="413390"/>
                  <a:pt x="1971968" y="317744"/>
                  <a:pt x="1971968" y="206687"/>
                </a:cubicBezTo>
                <a:cubicBezTo>
                  <a:pt x="1971968" y="95631"/>
                  <a:pt x="2016873" y="-16"/>
                  <a:pt x="2162781" y="-16"/>
                </a:cubicBezTo>
                <a:cubicBezTo>
                  <a:pt x="2209579" y="74"/>
                  <a:pt x="2255302" y="14033"/>
                  <a:pt x="2294187" y="40102"/>
                </a:cubicBezTo>
                <a:close/>
                <a:moveTo>
                  <a:pt x="2438060" y="300041"/>
                </a:moveTo>
                <a:cubicBezTo>
                  <a:pt x="2474658" y="327936"/>
                  <a:pt x="2519274" y="343258"/>
                  <a:pt x="2565269" y="343725"/>
                </a:cubicBezTo>
                <a:cubicBezTo>
                  <a:pt x="2606611" y="343725"/>
                  <a:pt x="2624293" y="321819"/>
                  <a:pt x="2624293" y="296475"/>
                </a:cubicBezTo>
                <a:cubicBezTo>
                  <a:pt x="2624293" y="271131"/>
                  <a:pt x="2597707" y="259796"/>
                  <a:pt x="2552293" y="242730"/>
                </a:cubicBezTo>
                <a:cubicBezTo>
                  <a:pt x="2470244" y="211400"/>
                  <a:pt x="2427756" y="179050"/>
                  <a:pt x="2427756" y="119319"/>
                </a:cubicBezTo>
                <a:cubicBezTo>
                  <a:pt x="2427756" y="48381"/>
                  <a:pt x="2476223" y="-16"/>
                  <a:pt x="2573537" y="-16"/>
                </a:cubicBezTo>
                <a:cubicBezTo>
                  <a:pt x="2623356" y="-175"/>
                  <a:pt x="2672006" y="15082"/>
                  <a:pt x="2712830" y="43668"/>
                </a:cubicBezTo>
                <a:lnTo>
                  <a:pt x="2677467" y="107348"/>
                </a:lnTo>
                <a:cubicBezTo>
                  <a:pt x="2647416" y="85182"/>
                  <a:pt x="2611462" y="72459"/>
                  <a:pt x="2574173" y="70796"/>
                </a:cubicBezTo>
                <a:cubicBezTo>
                  <a:pt x="2533466" y="70796"/>
                  <a:pt x="2520491" y="89645"/>
                  <a:pt x="2520491" y="111550"/>
                </a:cubicBezTo>
                <a:cubicBezTo>
                  <a:pt x="2520491" y="133456"/>
                  <a:pt x="2541735" y="142244"/>
                  <a:pt x="2596816" y="164659"/>
                </a:cubicBezTo>
                <a:cubicBezTo>
                  <a:pt x="2667544" y="193569"/>
                  <a:pt x="2716519" y="221333"/>
                  <a:pt x="2716519" y="292017"/>
                </a:cubicBezTo>
                <a:cubicBezTo>
                  <a:pt x="2716519" y="367668"/>
                  <a:pt x="2665636" y="414282"/>
                  <a:pt x="2559672" y="414282"/>
                </a:cubicBezTo>
                <a:cubicBezTo>
                  <a:pt x="2491233" y="414282"/>
                  <a:pt x="2439841" y="394796"/>
                  <a:pt x="2408675" y="368815"/>
                </a:cubicBezTo>
                <a:close/>
                <a:moveTo>
                  <a:pt x="2838131" y="9409"/>
                </a:moveTo>
                <a:lnTo>
                  <a:pt x="3114809" y="9409"/>
                </a:lnTo>
                <a:lnTo>
                  <a:pt x="3114809" y="79711"/>
                </a:lnTo>
                <a:lnTo>
                  <a:pt x="2932520" y="79711"/>
                </a:lnTo>
                <a:lnTo>
                  <a:pt x="2932520" y="160074"/>
                </a:lnTo>
                <a:lnTo>
                  <a:pt x="3079954" y="160074"/>
                </a:lnTo>
                <a:lnTo>
                  <a:pt x="3079954" y="228593"/>
                </a:lnTo>
                <a:lnTo>
                  <a:pt x="2932520" y="228593"/>
                </a:lnTo>
                <a:lnTo>
                  <a:pt x="2932520" y="333664"/>
                </a:lnTo>
                <a:lnTo>
                  <a:pt x="3116590" y="333664"/>
                </a:lnTo>
                <a:lnTo>
                  <a:pt x="3126640" y="403966"/>
                </a:lnTo>
                <a:lnTo>
                  <a:pt x="2838131" y="403966"/>
                </a:lnTo>
                <a:close/>
                <a:moveTo>
                  <a:pt x="1071841" y="404602"/>
                </a:moveTo>
                <a:lnTo>
                  <a:pt x="1173608" y="404602"/>
                </a:lnTo>
                <a:lnTo>
                  <a:pt x="1312265" y="6225"/>
                </a:lnTo>
                <a:lnTo>
                  <a:pt x="1227544" y="6225"/>
                </a:lnTo>
                <a:close/>
                <a:moveTo>
                  <a:pt x="1310611" y="254574"/>
                </a:moveTo>
                <a:lnTo>
                  <a:pt x="1270032" y="254574"/>
                </a:lnTo>
                <a:lnTo>
                  <a:pt x="1244590" y="327296"/>
                </a:lnTo>
                <a:lnTo>
                  <a:pt x="1331601" y="327296"/>
                </a:lnTo>
                <a:lnTo>
                  <a:pt x="1357042" y="403711"/>
                </a:lnTo>
                <a:lnTo>
                  <a:pt x="1463643" y="403711"/>
                </a:lnTo>
                <a:lnTo>
                  <a:pt x="1335035" y="67612"/>
                </a:lnTo>
                <a:lnTo>
                  <a:pt x="1290512" y="195734"/>
                </a:lnTo>
                <a:close/>
                <a:moveTo>
                  <a:pt x="364" y="10300"/>
                </a:moveTo>
                <a:lnTo>
                  <a:pt x="84067" y="10300"/>
                </a:lnTo>
                <a:cubicBezTo>
                  <a:pt x="173113" y="10300"/>
                  <a:pt x="189650" y="55131"/>
                  <a:pt x="189650" y="123777"/>
                </a:cubicBezTo>
                <a:cubicBezTo>
                  <a:pt x="189650" y="192423"/>
                  <a:pt x="161791" y="237126"/>
                  <a:pt x="78724" y="237126"/>
                </a:cubicBezTo>
                <a:lnTo>
                  <a:pt x="-18" y="237126"/>
                </a:lnTo>
                <a:close/>
                <a:moveTo>
                  <a:pt x="54173" y="193697"/>
                </a:moveTo>
                <a:lnTo>
                  <a:pt x="86102" y="193697"/>
                </a:lnTo>
                <a:cubicBezTo>
                  <a:pt x="112562" y="193697"/>
                  <a:pt x="135968" y="174720"/>
                  <a:pt x="135968" y="121739"/>
                </a:cubicBezTo>
                <a:cubicBezTo>
                  <a:pt x="135968" y="70796"/>
                  <a:pt x="117905" y="53730"/>
                  <a:pt x="81014" y="53730"/>
                </a:cubicBezTo>
                <a:lnTo>
                  <a:pt x="54173" y="53730"/>
                </a:lnTo>
                <a:close/>
                <a:moveTo>
                  <a:pt x="281495" y="10300"/>
                </a:moveTo>
                <a:lnTo>
                  <a:pt x="440505" y="10300"/>
                </a:lnTo>
                <a:lnTo>
                  <a:pt x="440505" y="50673"/>
                </a:lnTo>
                <a:lnTo>
                  <a:pt x="335049" y="50673"/>
                </a:lnTo>
                <a:lnTo>
                  <a:pt x="335049" y="96904"/>
                </a:lnTo>
                <a:lnTo>
                  <a:pt x="419897" y="96904"/>
                </a:lnTo>
                <a:lnTo>
                  <a:pt x="419897" y="136258"/>
                </a:lnTo>
                <a:lnTo>
                  <a:pt x="335049" y="136258"/>
                </a:lnTo>
                <a:lnTo>
                  <a:pt x="335049" y="196753"/>
                </a:lnTo>
                <a:lnTo>
                  <a:pt x="440887" y="196753"/>
                </a:lnTo>
                <a:lnTo>
                  <a:pt x="446738" y="237126"/>
                </a:lnTo>
                <a:lnTo>
                  <a:pt x="281367" y="237126"/>
                </a:lnTo>
                <a:close/>
              </a:path>
            </a:pathLst>
          </a:custGeom>
          <a:solidFill>
            <a:schemeClr val="accent1"/>
          </a:solidFill>
          <a:ln w="12689" cap="flat">
            <a:noFill/>
            <a:prstDash val="solid"/>
            <a:miter/>
          </a:ln>
        </p:spPr>
        <p:txBody>
          <a:bodyPr rtlCol="0" anchor="ctr"/>
          <a:lstStyle/>
          <a:p>
            <a:endParaRPr lang="nl-NL" noProof="0"/>
          </a:p>
        </p:txBody>
      </p:sp>
      <p:pic>
        <p:nvPicPr>
          <p:cNvPr id="81" name="Graphic 4">
            <a:extLst>
              <a:ext uri="{FF2B5EF4-FFF2-40B4-BE49-F238E27FC236}">
                <a16:creationId xmlns:a16="http://schemas.microsoft.com/office/drawing/2014/main" id="{759D6636-C225-1143-9916-7B35C61FD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1408" y="1637467"/>
            <a:ext cx="1024742" cy="1024742"/>
          </a:xfrm>
          <a:prstGeom prst="rect">
            <a:avLst/>
          </a:prstGeom>
        </p:spPr>
      </p:pic>
      <p:pic>
        <p:nvPicPr>
          <p:cNvPr id="82" name="Graphic 3">
            <a:extLst>
              <a:ext uri="{FF2B5EF4-FFF2-40B4-BE49-F238E27FC236}">
                <a16:creationId xmlns:a16="http://schemas.microsoft.com/office/drawing/2014/main" id="{FE079984-4C27-2C44-8385-F3838B3AC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1408" y="4103237"/>
            <a:ext cx="1024742" cy="1024742"/>
          </a:xfrm>
          <a:prstGeom prst="rect">
            <a:avLst/>
          </a:prstGeom>
        </p:spPr>
      </p:pic>
      <p:pic>
        <p:nvPicPr>
          <p:cNvPr id="83" name="Graphic 2">
            <a:extLst>
              <a:ext uri="{FF2B5EF4-FFF2-40B4-BE49-F238E27FC236}">
                <a16:creationId xmlns:a16="http://schemas.microsoft.com/office/drawing/2014/main" id="{D4DDBC0C-9202-9549-B7C2-90ACB63323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1408" y="2944458"/>
            <a:ext cx="1068814" cy="1068814"/>
          </a:xfrm>
          <a:prstGeom prst="rect">
            <a:avLst/>
          </a:prstGeom>
        </p:spPr>
      </p:pic>
      <p:pic>
        <p:nvPicPr>
          <p:cNvPr id="84" name="Graphic 1">
            <a:extLst>
              <a:ext uri="{FF2B5EF4-FFF2-40B4-BE49-F238E27FC236}">
                <a16:creationId xmlns:a16="http://schemas.microsoft.com/office/drawing/2014/main" id="{93122A5E-D93C-AF40-A3B7-6B3CA7D248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1408" y="5334377"/>
            <a:ext cx="1047737" cy="104773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DF868EA-D610-564C-B8F2-E3D8AE8CA326}"/>
              </a:ext>
            </a:extLst>
          </p:cNvPr>
          <p:cNvGrpSpPr/>
          <p:nvPr/>
        </p:nvGrpSpPr>
        <p:grpSpPr>
          <a:xfrm>
            <a:off x="5056150" y="2418361"/>
            <a:ext cx="2716250" cy="3697071"/>
            <a:chOff x="5056150" y="2418361"/>
            <a:chExt cx="2716250" cy="3697071"/>
          </a:xfrm>
        </p:grpSpPr>
        <p:cxnSp>
          <p:nvCxnSpPr>
            <p:cNvPr id="86" name="Straight Connector 1">
              <a:extLst>
                <a:ext uri="{FF2B5EF4-FFF2-40B4-BE49-F238E27FC236}">
                  <a16:creationId xmlns:a16="http://schemas.microsoft.com/office/drawing/2014/main" id="{5DEC0F96-775B-8149-82B9-3A02C1C2D573}"/>
                </a:ext>
              </a:extLst>
            </p:cNvPr>
            <p:cNvCxnSpPr>
              <a:cxnSpLocks/>
            </p:cNvCxnSpPr>
            <p:nvPr/>
          </p:nvCxnSpPr>
          <p:spPr>
            <a:xfrm>
              <a:off x="5056150" y="2418361"/>
              <a:ext cx="2455063" cy="1231301"/>
            </a:xfrm>
            <a:prstGeom prst="line">
              <a:avLst/>
            </a:prstGeom>
            <a:ln w="19050" cap="rnd">
              <a:solidFill>
                <a:schemeClr val="tx2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2">
              <a:extLst>
                <a:ext uri="{FF2B5EF4-FFF2-40B4-BE49-F238E27FC236}">
                  <a16:creationId xmlns:a16="http://schemas.microsoft.com/office/drawing/2014/main" id="{DF095536-8CD3-C84C-A96A-D25A313CDFBC}"/>
                </a:ext>
              </a:extLst>
            </p:cNvPr>
            <p:cNvCxnSpPr>
              <a:cxnSpLocks/>
            </p:cNvCxnSpPr>
            <p:nvPr/>
          </p:nvCxnSpPr>
          <p:spPr>
            <a:xfrm>
              <a:off x="5124450" y="3656993"/>
              <a:ext cx="2362898" cy="78494"/>
            </a:xfrm>
            <a:prstGeom prst="line">
              <a:avLst/>
            </a:prstGeom>
            <a:ln w="19050" cap="rnd">
              <a:solidFill>
                <a:schemeClr val="tx2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3">
              <a:extLst>
                <a:ext uri="{FF2B5EF4-FFF2-40B4-BE49-F238E27FC236}">
                  <a16:creationId xmlns:a16="http://schemas.microsoft.com/office/drawing/2014/main" id="{672E7396-CA6E-6B4E-B03E-E5EAED6DCE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9145" y="3835401"/>
              <a:ext cx="2506622" cy="1041399"/>
            </a:xfrm>
            <a:prstGeom prst="line">
              <a:avLst/>
            </a:prstGeom>
            <a:ln w="19050" cap="rnd">
              <a:solidFill>
                <a:schemeClr val="tx2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4">
              <a:extLst>
                <a:ext uri="{FF2B5EF4-FFF2-40B4-BE49-F238E27FC236}">
                  <a16:creationId xmlns:a16="http://schemas.microsoft.com/office/drawing/2014/main" id="{71FA0086-E348-D040-966A-0FF6FA24C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9145" y="3792271"/>
              <a:ext cx="2693255" cy="2323161"/>
            </a:xfrm>
            <a:prstGeom prst="line">
              <a:avLst/>
            </a:prstGeom>
            <a:ln w="19050" cap="rnd">
              <a:solidFill>
                <a:schemeClr val="tx2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70E214-B7E6-7B42-8D5E-C2A12BC0F215}"/>
              </a:ext>
            </a:extLst>
          </p:cNvPr>
          <p:cNvGrpSpPr/>
          <p:nvPr/>
        </p:nvGrpSpPr>
        <p:grpSpPr>
          <a:xfrm>
            <a:off x="695323" y="1881188"/>
            <a:ext cx="3240091" cy="585232"/>
            <a:chOff x="695323" y="1881188"/>
            <a:chExt cx="3240091" cy="585232"/>
          </a:xfrm>
        </p:grpSpPr>
        <p:sp>
          <p:nvSpPr>
            <p:cNvPr id="8" name="TextBox 1">
              <a:extLst>
                <a:ext uri="{FF2B5EF4-FFF2-40B4-BE49-F238E27FC236}">
                  <a16:creationId xmlns:a16="http://schemas.microsoft.com/office/drawing/2014/main" id="{41D38613-52CE-A64B-BCB7-558655ABC4D3}"/>
                </a:ext>
              </a:extLst>
            </p:cNvPr>
            <p:cNvSpPr txBox="1"/>
            <p:nvPr/>
          </p:nvSpPr>
          <p:spPr>
            <a:xfrm>
              <a:off x="700082" y="1881188"/>
              <a:ext cx="3235332" cy="215444"/>
            </a:xfrm>
            <a:prstGeom prst="rect">
              <a:avLst/>
            </a:prstGeom>
            <a:noFill/>
          </p:spPr>
          <p:txBody>
            <a:bodyPr wrap="square" lIns="36000" tIns="0" rIns="36000" bIns="0" rtlCol="0" anchor="b" anchorCtr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400" noProof="0">
                  <a:solidFill>
                    <a:schemeClr val="tx2"/>
                  </a:solidFill>
                  <a:latin typeface="+mj-lt"/>
                </a:rPr>
                <a:t>HOOFDVESTIGING DEN HAAG</a:t>
              </a:r>
            </a:p>
          </p:txBody>
        </p:sp>
        <p:sp>
          <p:nvSpPr>
            <p:cNvPr id="15" name="TextBox 2">
              <a:extLst>
                <a:ext uri="{FF2B5EF4-FFF2-40B4-BE49-F238E27FC236}">
                  <a16:creationId xmlns:a16="http://schemas.microsoft.com/office/drawing/2014/main" id="{E6DF5C79-376C-494D-AE70-DE8063607D6D}"/>
                </a:ext>
              </a:extLst>
            </p:cNvPr>
            <p:cNvSpPr txBox="1"/>
            <p:nvPr/>
          </p:nvSpPr>
          <p:spPr>
            <a:xfrm>
              <a:off x="695323" y="2097088"/>
              <a:ext cx="3240090" cy="369332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r"/>
              <a:r>
                <a:rPr lang="nl-NL" sz="1200" noProof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Johanna Westerdijkplein 75</a:t>
              </a:r>
            </a:p>
            <a:p>
              <a:pPr algn="r"/>
              <a:r>
                <a:rPr lang="nl-NL" sz="1200" noProof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2521 EN Den Haag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ADF6719-7D92-B14C-828C-1BC28BC3C446}"/>
              </a:ext>
            </a:extLst>
          </p:cNvPr>
          <p:cNvGrpSpPr/>
          <p:nvPr/>
        </p:nvGrpSpPr>
        <p:grpSpPr>
          <a:xfrm>
            <a:off x="695323" y="5578118"/>
            <a:ext cx="3240091" cy="585232"/>
            <a:chOff x="695323" y="1881188"/>
            <a:chExt cx="3240091" cy="585232"/>
          </a:xfrm>
        </p:grpSpPr>
        <p:sp>
          <p:nvSpPr>
            <p:cNvPr id="92" name="TextBox 1">
              <a:extLst>
                <a:ext uri="{FF2B5EF4-FFF2-40B4-BE49-F238E27FC236}">
                  <a16:creationId xmlns:a16="http://schemas.microsoft.com/office/drawing/2014/main" id="{22F277E7-FC8B-B641-B898-2C6BE58E8EC7}"/>
                </a:ext>
              </a:extLst>
            </p:cNvPr>
            <p:cNvSpPr txBox="1"/>
            <p:nvPr/>
          </p:nvSpPr>
          <p:spPr>
            <a:xfrm>
              <a:off x="700082" y="1881188"/>
              <a:ext cx="3235332" cy="215444"/>
            </a:xfrm>
            <a:prstGeom prst="rect">
              <a:avLst/>
            </a:prstGeom>
            <a:noFill/>
          </p:spPr>
          <p:txBody>
            <a:bodyPr wrap="square" lIns="36000" tIns="0" rIns="36000" bIns="0" rtlCol="0" anchor="b" anchorCtr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400" noProof="0">
                  <a:solidFill>
                    <a:schemeClr val="tx2"/>
                  </a:solidFill>
                  <a:latin typeface="+mj-lt"/>
                </a:rPr>
                <a:t>ZOETERMEER</a:t>
              </a:r>
            </a:p>
          </p:txBody>
        </p:sp>
        <p:sp>
          <p:nvSpPr>
            <p:cNvPr id="93" name="TextBox 2">
              <a:extLst>
                <a:ext uri="{FF2B5EF4-FFF2-40B4-BE49-F238E27FC236}">
                  <a16:creationId xmlns:a16="http://schemas.microsoft.com/office/drawing/2014/main" id="{8294CCF8-95C1-F948-8002-84790DE9AA69}"/>
                </a:ext>
              </a:extLst>
            </p:cNvPr>
            <p:cNvSpPr txBox="1"/>
            <p:nvPr/>
          </p:nvSpPr>
          <p:spPr>
            <a:xfrm>
              <a:off x="695323" y="2097088"/>
              <a:ext cx="3240090" cy="369332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r"/>
              <a:r>
                <a:rPr lang="nl-NL" sz="1200" noProof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Bleiswijkseweg 37</a:t>
              </a:r>
              <a:br>
                <a:rPr lang="nl-NL" sz="1200" noProof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</a:br>
              <a:r>
                <a:rPr lang="nl-NL" sz="1200" noProof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2712 PB Zoetermeer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4857F50-C8B9-E041-815E-40CD5D9CBC5B}"/>
              </a:ext>
            </a:extLst>
          </p:cNvPr>
          <p:cNvGrpSpPr/>
          <p:nvPr/>
        </p:nvGrpSpPr>
        <p:grpSpPr>
          <a:xfrm>
            <a:off x="695323" y="4345808"/>
            <a:ext cx="3240091" cy="585232"/>
            <a:chOff x="695323" y="1881188"/>
            <a:chExt cx="3240091" cy="585232"/>
          </a:xfrm>
        </p:grpSpPr>
        <p:sp>
          <p:nvSpPr>
            <p:cNvPr id="95" name="TextBox 1">
              <a:extLst>
                <a:ext uri="{FF2B5EF4-FFF2-40B4-BE49-F238E27FC236}">
                  <a16:creationId xmlns:a16="http://schemas.microsoft.com/office/drawing/2014/main" id="{90C47B93-DE89-534B-96AA-BCA991748403}"/>
                </a:ext>
              </a:extLst>
            </p:cNvPr>
            <p:cNvSpPr txBox="1"/>
            <p:nvPr/>
          </p:nvSpPr>
          <p:spPr>
            <a:xfrm>
              <a:off x="700082" y="1881188"/>
              <a:ext cx="3235332" cy="215444"/>
            </a:xfrm>
            <a:prstGeom prst="rect">
              <a:avLst/>
            </a:prstGeom>
            <a:noFill/>
          </p:spPr>
          <p:txBody>
            <a:bodyPr wrap="square" lIns="36000" tIns="0" rIns="36000" bIns="0" rtlCol="0" anchor="b" anchorCtr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400" noProof="0">
                  <a:solidFill>
                    <a:schemeClr val="tx2"/>
                  </a:solidFill>
                  <a:latin typeface="+mj-lt"/>
                </a:rPr>
                <a:t>DELFT</a:t>
              </a:r>
            </a:p>
          </p:txBody>
        </p:sp>
        <p:sp>
          <p:nvSpPr>
            <p:cNvPr id="96" name="TextBox 2">
              <a:extLst>
                <a:ext uri="{FF2B5EF4-FFF2-40B4-BE49-F238E27FC236}">
                  <a16:creationId xmlns:a16="http://schemas.microsoft.com/office/drawing/2014/main" id="{C0D55818-E2BD-454F-9C05-6CBF2E9AA074}"/>
                </a:ext>
              </a:extLst>
            </p:cNvPr>
            <p:cNvSpPr txBox="1"/>
            <p:nvPr/>
          </p:nvSpPr>
          <p:spPr>
            <a:xfrm>
              <a:off x="695323" y="2097088"/>
              <a:ext cx="3240090" cy="369332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200" noProof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Rotterdamseweg 137</a:t>
              </a:r>
              <a:br>
                <a:rPr lang="nl-NL" sz="1200" noProof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</a:br>
              <a:r>
                <a:rPr lang="nl-NL" sz="1200" noProof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2628 AL Delft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540BA2A-3D11-5240-A61F-497439DC7B7B}"/>
              </a:ext>
            </a:extLst>
          </p:cNvPr>
          <p:cNvGrpSpPr/>
          <p:nvPr/>
        </p:nvGrpSpPr>
        <p:grpSpPr>
          <a:xfrm>
            <a:off x="695323" y="3113498"/>
            <a:ext cx="3240091" cy="585232"/>
            <a:chOff x="695323" y="1881188"/>
            <a:chExt cx="3240091" cy="585232"/>
          </a:xfrm>
        </p:grpSpPr>
        <p:sp>
          <p:nvSpPr>
            <p:cNvPr id="98" name="TextBox 1">
              <a:extLst>
                <a:ext uri="{FF2B5EF4-FFF2-40B4-BE49-F238E27FC236}">
                  <a16:creationId xmlns:a16="http://schemas.microsoft.com/office/drawing/2014/main" id="{893778D6-9C0D-E846-8B22-AC987D2AFB55}"/>
                </a:ext>
              </a:extLst>
            </p:cNvPr>
            <p:cNvSpPr txBox="1"/>
            <p:nvPr/>
          </p:nvSpPr>
          <p:spPr>
            <a:xfrm>
              <a:off x="700082" y="1881188"/>
              <a:ext cx="3235332" cy="215444"/>
            </a:xfrm>
            <a:prstGeom prst="rect">
              <a:avLst/>
            </a:prstGeom>
            <a:noFill/>
          </p:spPr>
          <p:txBody>
            <a:bodyPr wrap="square" lIns="36000" tIns="0" rIns="36000" bIns="0" rtlCol="0" anchor="b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400" noProof="0">
                  <a:solidFill>
                    <a:schemeClr val="tx2"/>
                  </a:solidFill>
                  <a:latin typeface="+mj-lt"/>
                </a:rPr>
                <a:t>SPORTCAMPUS ZUIDERPARK</a:t>
              </a:r>
            </a:p>
          </p:txBody>
        </p:sp>
        <p:sp>
          <p:nvSpPr>
            <p:cNvPr id="99" name="TextBox 2">
              <a:extLst>
                <a:ext uri="{FF2B5EF4-FFF2-40B4-BE49-F238E27FC236}">
                  <a16:creationId xmlns:a16="http://schemas.microsoft.com/office/drawing/2014/main" id="{1C0691FF-6358-8244-ACBD-5ABCF5B47F57}"/>
                </a:ext>
              </a:extLst>
            </p:cNvPr>
            <p:cNvSpPr txBox="1"/>
            <p:nvPr/>
          </p:nvSpPr>
          <p:spPr>
            <a:xfrm>
              <a:off x="695323" y="2097088"/>
              <a:ext cx="3240090" cy="369332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r"/>
              <a:r>
                <a:rPr lang="nl-NL" sz="1200" noProof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Mr. P. Droogleever Fortuynweg 22</a:t>
              </a:r>
              <a:br>
                <a:rPr lang="nl-NL" sz="1200" noProof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</a:br>
              <a:r>
                <a:rPr lang="nl-NL" sz="1200" noProof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2533 SR Den Haag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4600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cations EN"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">
            <a:extLst>
              <a:ext uri="{FF2B5EF4-FFF2-40B4-BE49-F238E27FC236}">
                <a16:creationId xmlns:a16="http://schemas.microsoft.com/office/drawing/2014/main" id="{BB64AD3D-514E-384E-8D03-5087316A7E9C}"/>
              </a:ext>
            </a:extLst>
          </p:cNvPr>
          <p:cNvSpPr/>
          <p:nvPr/>
        </p:nvSpPr>
        <p:spPr>
          <a:xfrm>
            <a:off x="5124450" y="0"/>
            <a:ext cx="7067550" cy="6858000"/>
          </a:xfrm>
          <a:custGeom>
            <a:avLst/>
            <a:gdLst>
              <a:gd name="connsiteX0" fmla="*/ 1714500 w 7067550"/>
              <a:gd name="connsiteY0" fmla="*/ 0 h 6858000"/>
              <a:gd name="connsiteX1" fmla="*/ 4629150 w 7067550"/>
              <a:gd name="connsiteY1" fmla="*/ 0 h 6858000"/>
              <a:gd name="connsiteX2" fmla="*/ 7067550 w 7067550"/>
              <a:gd name="connsiteY2" fmla="*/ 0 h 6858000"/>
              <a:gd name="connsiteX3" fmla="*/ 7067550 w 7067550"/>
              <a:gd name="connsiteY3" fmla="*/ 6858000 h 6858000"/>
              <a:gd name="connsiteX4" fmla="*/ 5353050 w 7067550"/>
              <a:gd name="connsiteY4" fmla="*/ 6858000 h 6858000"/>
              <a:gd name="connsiteX5" fmla="*/ 4629150 w 7067550"/>
              <a:gd name="connsiteY5" fmla="*/ 6858000 h 6858000"/>
              <a:gd name="connsiteX6" fmla="*/ 0 w 706755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7550" h="6858000">
                <a:moveTo>
                  <a:pt x="1714500" y="0"/>
                </a:moveTo>
                <a:lnTo>
                  <a:pt x="4629150" y="0"/>
                </a:lnTo>
                <a:lnTo>
                  <a:pt x="7067550" y="0"/>
                </a:lnTo>
                <a:lnTo>
                  <a:pt x="7067550" y="6858000"/>
                </a:lnTo>
                <a:lnTo>
                  <a:pt x="5353050" y="6858000"/>
                </a:lnTo>
                <a:lnTo>
                  <a:pt x="46291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C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noProof="0"/>
          </a:p>
        </p:txBody>
      </p:sp>
      <p:sp>
        <p:nvSpPr>
          <p:cNvPr id="77" name="Netherlands">
            <a:extLst>
              <a:ext uri="{FF2B5EF4-FFF2-40B4-BE49-F238E27FC236}">
                <a16:creationId xmlns:a16="http://schemas.microsoft.com/office/drawing/2014/main" id="{71C5F414-EF20-7C48-86FE-C423C4C77096}"/>
              </a:ext>
            </a:extLst>
          </p:cNvPr>
          <p:cNvSpPr>
            <a:spLocks/>
          </p:cNvSpPr>
          <p:nvPr/>
        </p:nvSpPr>
        <p:spPr bwMode="auto">
          <a:xfrm>
            <a:off x="6163239" y="261833"/>
            <a:ext cx="5525178" cy="6479999"/>
          </a:xfrm>
          <a:custGeom>
            <a:avLst/>
            <a:gdLst>
              <a:gd name="connsiteX0" fmla="*/ 3373324 w 5525178"/>
              <a:gd name="connsiteY0" fmla="*/ 5227845 h 6479999"/>
              <a:gd name="connsiteX1" fmla="*/ 3369473 w 5525178"/>
              <a:gd name="connsiteY1" fmla="*/ 5231370 h 6479999"/>
              <a:gd name="connsiteX2" fmla="*/ 3324409 w 5525178"/>
              <a:gd name="connsiteY2" fmla="*/ 5312937 h 6479999"/>
              <a:gd name="connsiteX3" fmla="*/ 3326098 w 5525178"/>
              <a:gd name="connsiteY3" fmla="*/ 5348911 h 6479999"/>
              <a:gd name="connsiteX4" fmla="*/ 3326098 w 5525178"/>
              <a:gd name="connsiteY4" fmla="*/ 5317077 h 6479999"/>
              <a:gd name="connsiteX5" fmla="*/ 3590688 w 5525178"/>
              <a:gd name="connsiteY5" fmla="*/ 5117492 h 6479999"/>
              <a:gd name="connsiteX6" fmla="*/ 3541991 w 5525178"/>
              <a:gd name="connsiteY6" fmla="*/ 5130982 h 6479999"/>
              <a:gd name="connsiteX7" fmla="*/ 3573215 w 5525178"/>
              <a:gd name="connsiteY7" fmla="*/ 5123256 h 6479999"/>
              <a:gd name="connsiteX8" fmla="*/ 3771461 w 5525178"/>
              <a:gd name="connsiteY8" fmla="*/ 4987542 h 6479999"/>
              <a:gd name="connsiteX9" fmla="*/ 3767491 w 5525178"/>
              <a:gd name="connsiteY9" fmla="*/ 5004251 h 6479999"/>
              <a:gd name="connsiteX10" fmla="*/ 3773707 w 5525178"/>
              <a:gd name="connsiteY10" fmla="*/ 4998658 h 6479999"/>
              <a:gd name="connsiteX11" fmla="*/ 175153 w 5525178"/>
              <a:gd name="connsiteY11" fmla="*/ 4932497 h 6479999"/>
              <a:gd name="connsiteX12" fmla="*/ 272805 w 5525178"/>
              <a:gd name="connsiteY12" fmla="*/ 4932497 h 6479999"/>
              <a:gd name="connsiteX13" fmla="*/ 288305 w 5525178"/>
              <a:gd name="connsiteY13" fmla="*/ 4943203 h 6479999"/>
              <a:gd name="connsiteX14" fmla="*/ 311556 w 5525178"/>
              <a:gd name="connsiteY14" fmla="*/ 4947791 h 6479999"/>
              <a:gd name="connsiteX15" fmla="*/ 342556 w 5525178"/>
              <a:gd name="connsiteY15" fmla="*/ 4978379 h 6479999"/>
              <a:gd name="connsiteX16" fmla="*/ 368907 w 5525178"/>
              <a:gd name="connsiteY16" fmla="*/ 4975320 h 6479999"/>
              <a:gd name="connsiteX17" fmla="*/ 415408 w 5525178"/>
              <a:gd name="connsiteY17" fmla="*/ 4990614 h 6479999"/>
              <a:gd name="connsiteX18" fmla="*/ 461909 w 5525178"/>
              <a:gd name="connsiteY18" fmla="*/ 5013555 h 6479999"/>
              <a:gd name="connsiteX19" fmla="*/ 520810 w 5525178"/>
              <a:gd name="connsiteY19" fmla="*/ 5036496 h 6479999"/>
              <a:gd name="connsiteX20" fmla="*/ 531660 w 5525178"/>
              <a:gd name="connsiteY20" fmla="*/ 5051789 h 6479999"/>
              <a:gd name="connsiteX21" fmla="*/ 551810 w 5525178"/>
              <a:gd name="connsiteY21" fmla="*/ 5073201 h 6479999"/>
              <a:gd name="connsiteX22" fmla="*/ 570411 w 5525178"/>
              <a:gd name="connsiteY22" fmla="*/ 5108377 h 6479999"/>
              <a:gd name="connsiteX23" fmla="*/ 616911 w 5525178"/>
              <a:gd name="connsiteY23" fmla="*/ 5108377 h 6479999"/>
              <a:gd name="connsiteX24" fmla="*/ 640162 w 5525178"/>
              <a:gd name="connsiteY24" fmla="*/ 5073201 h 6479999"/>
              <a:gd name="connsiteX25" fmla="*/ 660312 w 5525178"/>
              <a:gd name="connsiteY25" fmla="*/ 5088495 h 6479999"/>
              <a:gd name="connsiteX26" fmla="*/ 678913 w 5525178"/>
              <a:gd name="connsiteY26" fmla="*/ 5111436 h 6479999"/>
              <a:gd name="connsiteX27" fmla="*/ 713013 w 5525178"/>
              <a:gd name="connsiteY27" fmla="*/ 5105318 h 6479999"/>
              <a:gd name="connsiteX28" fmla="*/ 733164 w 5525178"/>
              <a:gd name="connsiteY28" fmla="*/ 5085436 h 6479999"/>
              <a:gd name="connsiteX29" fmla="*/ 818415 w 5525178"/>
              <a:gd name="connsiteY29" fmla="*/ 5082377 h 6479999"/>
              <a:gd name="connsiteX30" fmla="*/ 829265 w 5525178"/>
              <a:gd name="connsiteY30" fmla="*/ 5057907 h 6479999"/>
              <a:gd name="connsiteX31" fmla="*/ 857166 w 5525178"/>
              <a:gd name="connsiteY31" fmla="*/ 5054848 h 6479999"/>
              <a:gd name="connsiteX32" fmla="*/ 888166 w 5525178"/>
              <a:gd name="connsiteY32" fmla="*/ 5042613 h 6479999"/>
              <a:gd name="connsiteX33" fmla="*/ 885066 w 5525178"/>
              <a:gd name="connsiteY33" fmla="*/ 5013555 h 6479999"/>
              <a:gd name="connsiteX34" fmla="*/ 899017 w 5525178"/>
              <a:gd name="connsiteY34" fmla="*/ 4998261 h 6479999"/>
              <a:gd name="connsiteX35" fmla="*/ 900567 w 5525178"/>
              <a:gd name="connsiteY35" fmla="*/ 4966144 h 6479999"/>
              <a:gd name="connsiteX36" fmla="*/ 947068 w 5525178"/>
              <a:gd name="connsiteY36" fmla="*/ 4960026 h 6479999"/>
              <a:gd name="connsiteX37" fmla="*/ 961018 w 5525178"/>
              <a:gd name="connsiteY37" fmla="*/ 4990614 h 6479999"/>
              <a:gd name="connsiteX38" fmla="*/ 992018 w 5525178"/>
              <a:gd name="connsiteY38" fmla="*/ 5016614 h 6479999"/>
              <a:gd name="connsiteX39" fmla="*/ 988918 w 5525178"/>
              <a:gd name="connsiteY39" fmla="*/ 5039554 h 6479999"/>
              <a:gd name="connsiteX40" fmla="*/ 1007519 w 5525178"/>
              <a:gd name="connsiteY40" fmla="*/ 5047201 h 6479999"/>
              <a:gd name="connsiteX41" fmla="*/ 1035419 w 5525178"/>
              <a:gd name="connsiteY41" fmla="*/ 5059436 h 6479999"/>
              <a:gd name="connsiteX42" fmla="*/ 1050919 w 5525178"/>
              <a:gd name="connsiteY42" fmla="*/ 5057907 h 6479999"/>
              <a:gd name="connsiteX43" fmla="*/ 1078820 w 5525178"/>
              <a:gd name="connsiteY43" fmla="*/ 5077789 h 6479999"/>
              <a:gd name="connsiteX44" fmla="*/ 1108270 w 5525178"/>
              <a:gd name="connsiteY44" fmla="*/ 5088495 h 6479999"/>
              <a:gd name="connsiteX45" fmla="*/ 1117571 w 5525178"/>
              <a:gd name="connsiteY45" fmla="*/ 5057907 h 6479999"/>
              <a:gd name="connsiteX46" fmla="*/ 1151671 w 5525178"/>
              <a:gd name="connsiteY46" fmla="*/ 5054848 h 6479999"/>
              <a:gd name="connsiteX47" fmla="*/ 1162521 w 5525178"/>
              <a:gd name="connsiteY47" fmla="*/ 5096142 h 6479999"/>
              <a:gd name="connsiteX48" fmla="*/ 1226073 w 5525178"/>
              <a:gd name="connsiteY48" fmla="*/ 5093083 h 6479999"/>
              <a:gd name="connsiteX49" fmla="*/ 1226073 w 5525178"/>
              <a:gd name="connsiteY49" fmla="*/ 5042613 h 6479999"/>
              <a:gd name="connsiteX50" fmla="*/ 1260173 w 5525178"/>
              <a:gd name="connsiteY50" fmla="*/ 5057907 h 6479999"/>
              <a:gd name="connsiteX51" fmla="*/ 1257073 w 5525178"/>
              <a:gd name="connsiteY51" fmla="*/ 5100730 h 6479999"/>
              <a:gd name="connsiteX52" fmla="*/ 1193522 w 5525178"/>
              <a:gd name="connsiteY52" fmla="*/ 5177199 h 6479999"/>
              <a:gd name="connsiteX53" fmla="*/ 1167171 w 5525178"/>
              <a:gd name="connsiteY53" fmla="*/ 5184846 h 6479999"/>
              <a:gd name="connsiteX54" fmla="*/ 1159421 w 5525178"/>
              <a:gd name="connsiteY54" fmla="*/ 5220022 h 6479999"/>
              <a:gd name="connsiteX55" fmla="*/ 1108270 w 5525178"/>
              <a:gd name="connsiteY55" fmla="*/ 5246022 h 6479999"/>
              <a:gd name="connsiteX56" fmla="*/ 1046269 w 5525178"/>
              <a:gd name="connsiteY56" fmla="*/ 5304138 h 6479999"/>
              <a:gd name="connsiteX57" fmla="*/ 954818 w 5525178"/>
              <a:gd name="connsiteY57" fmla="*/ 5310256 h 6479999"/>
              <a:gd name="connsiteX58" fmla="*/ 914517 w 5525178"/>
              <a:gd name="connsiteY58" fmla="*/ 5348491 h 6479999"/>
              <a:gd name="connsiteX59" fmla="*/ 869566 w 5525178"/>
              <a:gd name="connsiteY59" fmla="*/ 5363785 h 6479999"/>
              <a:gd name="connsiteX60" fmla="*/ 826165 w 5525178"/>
              <a:gd name="connsiteY60" fmla="*/ 5379078 h 6479999"/>
              <a:gd name="connsiteX61" fmla="*/ 792065 w 5525178"/>
              <a:gd name="connsiteY61" fmla="*/ 5409666 h 6479999"/>
              <a:gd name="connsiteX62" fmla="*/ 759514 w 5525178"/>
              <a:gd name="connsiteY62" fmla="*/ 5388255 h 6479999"/>
              <a:gd name="connsiteX63" fmla="*/ 674263 w 5525178"/>
              <a:gd name="connsiteY63" fmla="*/ 5388255 h 6479999"/>
              <a:gd name="connsiteX64" fmla="*/ 635512 w 5525178"/>
              <a:gd name="connsiteY64" fmla="*/ 5371432 h 6479999"/>
              <a:gd name="connsiteX65" fmla="*/ 621562 w 5525178"/>
              <a:gd name="connsiteY65" fmla="*/ 5357667 h 6479999"/>
              <a:gd name="connsiteX66" fmla="*/ 613811 w 5525178"/>
              <a:gd name="connsiteY66" fmla="*/ 5334726 h 6479999"/>
              <a:gd name="connsiteX67" fmla="*/ 635512 w 5525178"/>
              <a:gd name="connsiteY67" fmla="*/ 5317903 h 6479999"/>
              <a:gd name="connsiteX68" fmla="*/ 632412 w 5525178"/>
              <a:gd name="connsiteY68" fmla="*/ 5279668 h 6479999"/>
              <a:gd name="connsiteX69" fmla="*/ 590561 w 5525178"/>
              <a:gd name="connsiteY69" fmla="*/ 5272021 h 6479999"/>
              <a:gd name="connsiteX70" fmla="*/ 578161 w 5525178"/>
              <a:gd name="connsiteY70" fmla="*/ 5249081 h 6479999"/>
              <a:gd name="connsiteX71" fmla="*/ 488259 w 5525178"/>
              <a:gd name="connsiteY71" fmla="*/ 5223081 h 6479999"/>
              <a:gd name="connsiteX72" fmla="*/ 392157 w 5525178"/>
              <a:gd name="connsiteY72" fmla="*/ 5192493 h 6479999"/>
              <a:gd name="connsiteX73" fmla="*/ 381307 w 5525178"/>
              <a:gd name="connsiteY73" fmla="*/ 5172611 h 6479999"/>
              <a:gd name="connsiteX74" fmla="*/ 345657 w 5525178"/>
              <a:gd name="connsiteY74" fmla="*/ 5169552 h 6479999"/>
              <a:gd name="connsiteX75" fmla="*/ 314656 w 5525178"/>
              <a:gd name="connsiteY75" fmla="*/ 5192493 h 6479999"/>
              <a:gd name="connsiteX76" fmla="*/ 252655 w 5525178"/>
              <a:gd name="connsiteY76" fmla="*/ 5184846 h 6479999"/>
              <a:gd name="connsiteX77" fmla="*/ 217004 w 5525178"/>
              <a:gd name="connsiteY77" fmla="*/ 5204728 h 6479999"/>
              <a:gd name="connsiteX78" fmla="*/ 218554 w 5525178"/>
              <a:gd name="connsiteY78" fmla="*/ 5287315 h 6479999"/>
              <a:gd name="connsiteX79" fmla="*/ 172053 w 5525178"/>
              <a:gd name="connsiteY79" fmla="*/ 5287315 h 6479999"/>
              <a:gd name="connsiteX80" fmla="*/ 141053 w 5525178"/>
              <a:gd name="connsiteY80" fmla="*/ 5302609 h 6479999"/>
              <a:gd name="connsiteX81" fmla="*/ 97652 w 5525178"/>
              <a:gd name="connsiteY81" fmla="*/ 5294962 h 6479999"/>
              <a:gd name="connsiteX82" fmla="*/ 63551 w 5525178"/>
              <a:gd name="connsiteY82" fmla="*/ 5268963 h 6479999"/>
              <a:gd name="connsiteX83" fmla="*/ 55801 w 5525178"/>
              <a:gd name="connsiteY83" fmla="*/ 5249081 h 6479999"/>
              <a:gd name="connsiteX84" fmla="*/ 23251 w 5525178"/>
              <a:gd name="connsiteY84" fmla="*/ 5187905 h 6479999"/>
              <a:gd name="connsiteX85" fmla="*/ 7750 w 5525178"/>
              <a:gd name="connsiteY85" fmla="*/ 5166494 h 6479999"/>
              <a:gd name="connsiteX86" fmla="*/ 0 w 5525178"/>
              <a:gd name="connsiteY86" fmla="*/ 5116024 h 6479999"/>
              <a:gd name="connsiteX87" fmla="*/ 40301 w 5525178"/>
              <a:gd name="connsiteY87" fmla="*/ 5097671 h 6479999"/>
              <a:gd name="connsiteX88" fmla="*/ 23251 w 5525178"/>
              <a:gd name="connsiteY88" fmla="*/ 5088495 h 6479999"/>
              <a:gd name="connsiteX89" fmla="*/ 12400 w 5525178"/>
              <a:gd name="connsiteY89" fmla="*/ 5036496 h 6479999"/>
              <a:gd name="connsiteX90" fmla="*/ 38751 w 5525178"/>
              <a:gd name="connsiteY90" fmla="*/ 5001320 h 6479999"/>
              <a:gd name="connsiteX91" fmla="*/ 55801 w 5525178"/>
              <a:gd name="connsiteY91" fmla="*/ 4981438 h 6479999"/>
              <a:gd name="connsiteX92" fmla="*/ 102302 w 5525178"/>
              <a:gd name="connsiteY92" fmla="*/ 4981438 h 6479999"/>
              <a:gd name="connsiteX93" fmla="*/ 128653 w 5525178"/>
              <a:gd name="connsiteY93" fmla="*/ 4944732 h 6479999"/>
              <a:gd name="connsiteX94" fmla="*/ 170503 w 5525178"/>
              <a:gd name="connsiteY94" fmla="*/ 4947791 h 6479999"/>
              <a:gd name="connsiteX95" fmla="*/ 3894028 w 5525178"/>
              <a:gd name="connsiteY95" fmla="*/ 4576577 h 6479999"/>
              <a:gd name="connsiteX96" fmla="*/ 3918247 w 5525178"/>
              <a:gd name="connsiteY96" fmla="*/ 4592557 h 6479999"/>
              <a:gd name="connsiteX97" fmla="*/ 3931604 w 5525178"/>
              <a:gd name="connsiteY97" fmla="*/ 4577133 h 6479999"/>
              <a:gd name="connsiteX98" fmla="*/ 3918012 w 5525178"/>
              <a:gd name="connsiteY98" fmla="*/ 4588071 h 6479999"/>
              <a:gd name="connsiteX99" fmla="*/ 3869840 w 5525178"/>
              <a:gd name="connsiteY99" fmla="*/ 4564986 h 6479999"/>
              <a:gd name="connsiteX100" fmla="*/ 3849963 w 5525178"/>
              <a:gd name="connsiteY100" fmla="*/ 4573157 h 6479999"/>
              <a:gd name="connsiteX101" fmla="*/ 3872248 w 5525178"/>
              <a:gd name="connsiteY101" fmla="*/ 4566140 h 6479999"/>
              <a:gd name="connsiteX102" fmla="*/ 3934792 w 5525178"/>
              <a:gd name="connsiteY102" fmla="*/ 4520031 h 6479999"/>
              <a:gd name="connsiteX103" fmla="*/ 3942319 w 5525178"/>
              <a:gd name="connsiteY103" fmla="*/ 4564760 h 6479999"/>
              <a:gd name="connsiteX104" fmla="*/ 3946222 w 5525178"/>
              <a:gd name="connsiteY104" fmla="*/ 4560254 h 6479999"/>
              <a:gd name="connsiteX105" fmla="*/ 1115343 w 5525178"/>
              <a:gd name="connsiteY105" fmla="*/ 4484328 h 6479999"/>
              <a:gd name="connsiteX106" fmla="*/ 1130805 w 5525178"/>
              <a:gd name="connsiteY106" fmla="*/ 4502851 h 6479999"/>
              <a:gd name="connsiteX107" fmla="*/ 1203478 w 5525178"/>
              <a:gd name="connsiteY107" fmla="*/ 4507482 h 6479999"/>
              <a:gd name="connsiteX108" fmla="*/ 1218940 w 5525178"/>
              <a:gd name="connsiteY108" fmla="*/ 4535267 h 6479999"/>
              <a:gd name="connsiteX109" fmla="*/ 1265327 w 5525178"/>
              <a:gd name="connsiteY109" fmla="*/ 4597011 h 6479999"/>
              <a:gd name="connsiteX110" fmla="*/ 1273058 w 5525178"/>
              <a:gd name="connsiteY110" fmla="*/ 4705064 h 6479999"/>
              <a:gd name="connsiteX111" fmla="*/ 1235949 w 5525178"/>
              <a:gd name="connsiteY111" fmla="*/ 4718957 h 6479999"/>
              <a:gd name="connsiteX112" fmla="*/ 1226671 w 5525178"/>
              <a:gd name="connsiteY112" fmla="*/ 4688085 h 6479999"/>
              <a:gd name="connsiteX113" fmla="*/ 1200386 w 5525178"/>
              <a:gd name="connsiteY113" fmla="*/ 4692715 h 6479999"/>
              <a:gd name="connsiteX114" fmla="*/ 1174100 w 5525178"/>
              <a:gd name="connsiteY114" fmla="*/ 4669561 h 6479999"/>
              <a:gd name="connsiteX115" fmla="*/ 1072049 w 5525178"/>
              <a:gd name="connsiteY115" fmla="*/ 4664930 h 6479999"/>
              <a:gd name="connsiteX116" fmla="*/ 1072049 w 5525178"/>
              <a:gd name="connsiteY116" fmla="*/ 4634058 h 6479999"/>
              <a:gd name="connsiteX117" fmla="*/ 1033393 w 5525178"/>
              <a:gd name="connsiteY117" fmla="*/ 4597011 h 6479999"/>
              <a:gd name="connsiteX118" fmla="*/ 1038032 w 5525178"/>
              <a:gd name="connsiteY118" fmla="*/ 4561508 h 6479999"/>
              <a:gd name="connsiteX119" fmla="*/ 1007107 w 5525178"/>
              <a:gd name="connsiteY119" fmla="*/ 4564596 h 6479999"/>
              <a:gd name="connsiteX120" fmla="*/ 971544 w 5525178"/>
              <a:gd name="connsiteY120" fmla="*/ 4530636 h 6479999"/>
              <a:gd name="connsiteX121" fmla="*/ 994738 w 5525178"/>
              <a:gd name="connsiteY121" fmla="*/ 4495133 h 6479999"/>
              <a:gd name="connsiteX122" fmla="*/ 1019477 w 5525178"/>
              <a:gd name="connsiteY122" fmla="*/ 4502851 h 6479999"/>
              <a:gd name="connsiteX123" fmla="*/ 1048856 w 5525178"/>
              <a:gd name="connsiteY123" fmla="*/ 4487415 h 6479999"/>
              <a:gd name="connsiteX124" fmla="*/ 700313 w 5525178"/>
              <a:gd name="connsiteY124" fmla="*/ 4468509 h 6479999"/>
              <a:gd name="connsiteX125" fmla="*/ 765531 w 5525178"/>
              <a:gd name="connsiteY125" fmla="*/ 4471598 h 6479999"/>
              <a:gd name="connsiteX126" fmla="*/ 777953 w 5525178"/>
              <a:gd name="connsiteY126" fmla="*/ 4561187 h 6479999"/>
              <a:gd name="connsiteX127" fmla="*/ 739133 w 5525178"/>
              <a:gd name="connsiteY127" fmla="*/ 4561187 h 6479999"/>
              <a:gd name="connsiteX128" fmla="*/ 731369 w 5525178"/>
              <a:gd name="connsiteY128" fmla="*/ 4576634 h 6479999"/>
              <a:gd name="connsiteX129" fmla="*/ 653730 w 5525178"/>
              <a:gd name="connsiteY129" fmla="*/ 4579723 h 6479999"/>
              <a:gd name="connsiteX130" fmla="*/ 628885 w 5525178"/>
              <a:gd name="connsiteY130" fmla="*/ 4592080 h 6479999"/>
              <a:gd name="connsiteX131" fmla="*/ 545034 w 5525178"/>
              <a:gd name="connsiteY131" fmla="*/ 4599803 h 6479999"/>
              <a:gd name="connsiteX132" fmla="*/ 529506 w 5525178"/>
              <a:gd name="connsiteY132" fmla="*/ 4573544 h 6479999"/>
              <a:gd name="connsiteX133" fmla="*/ 482923 w 5525178"/>
              <a:gd name="connsiteY133" fmla="*/ 4534928 h 6479999"/>
              <a:gd name="connsiteX134" fmla="*/ 436339 w 5525178"/>
              <a:gd name="connsiteY134" fmla="*/ 4534928 h 6479999"/>
              <a:gd name="connsiteX135" fmla="*/ 420811 w 5525178"/>
              <a:gd name="connsiteY135" fmla="*/ 4579723 h 6479999"/>
              <a:gd name="connsiteX136" fmla="*/ 447208 w 5525178"/>
              <a:gd name="connsiteY136" fmla="*/ 4592080 h 6479999"/>
              <a:gd name="connsiteX137" fmla="*/ 470500 w 5525178"/>
              <a:gd name="connsiteY137" fmla="*/ 4626062 h 6479999"/>
              <a:gd name="connsiteX138" fmla="*/ 489134 w 5525178"/>
              <a:gd name="connsiteY138" fmla="*/ 4641509 h 6479999"/>
              <a:gd name="connsiteX139" fmla="*/ 543481 w 5525178"/>
              <a:gd name="connsiteY139" fmla="*/ 4673946 h 6479999"/>
              <a:gd name="connsiteX140" fmla="*/ 622674 w 5525178"/>
              <a:gd name="connsiteY140" fmla="*/ 4641509 h 6479999"/>
              <a:gd name="connsiteX141" fmla="*/ 804350 w 5525178"/>
              <a:gd name="connsiteY141" fmla="*/ 4618339 h 6479999"/>
              <a:gd name="connsiteX142" fmla="*/ 838512 w 5525178"/>
              <a:gd name="connsiteY142" fmla="*/ 4649232 h 6479999"/>
              <a:gd name="connsiteX143" fmla="*/ 885095 w 5525178"/>
              <a:gd name="connsiteY143" fmla="*/ 4650777 h 6479999"/>
              <a:gd name="connsiteX144" fmla="*/ 908387 w 5525178"/>
              <a:gd name="connsiteY144" fmla="*/ 4669312 h 6479999"/>
              <a:gd name="connsiteX145" fmla="*/ 939443 w 5525178"/>
              <a:gd name="connsiteY145" fmla="*/ 4681669 h 6479999"/>
              <a:gd name="connsiteX146" fmla="*/ 1003108 w 5525178"/>
              <a:gd name="connsiteY146" fmla="*/ 4720285 h 6479999"/>
              <a:gd name="connsiteX147" fmla="*/ 1021741 w 5525178"/>
              <a:gd name="connsiteY147" fmla="*/ 4746544 h 6479999"/>
              <a:gd name="connsiteX148" fmla="*/ 1076089 w 5525178"/>
              <a:gd name="connsiteY148" fmla="*/ 4788250 h 6479999"/>
              <a:gd name="connsiteX149" fmla="*/ 1107145 w 5525178"/>
              <a:gd name="connsiteY149" fmla="*/ 4857759 h 6479999"/>
              <a:gd name="connsiteX150" fmla="*/ 1254660 w 5525178"/>
              <a:gd name="connsiteY150" fmla="*/ 4867026 h 6479999"/>
              <a:gd name="connsiteX151" fmla="*/ 1270188 w 5525178"/>
              <a:gd name="connsiteY151" fmla="*/ 4867026 h 6479999"/>
              <a:gd name="connsiteX152" fmla="*/ 1313666 w 5525178"/>
              <a:gd name="connsiteY152" fmla="*/ 4874750 h 6479999"/>
              <a:gd name="connsiteX153" fmla="*/ 1340063 w 5525178"/>
              <a:gd name="connsiteY153" fmla="*/ 4908732 h 6479999"/>
              <a:gd name="connsiteX154" fmla="*/ 1327641 w 5525178"/>
              <a:gd name="connsiteY154" fmla="*/ 4927268 h 6479999"/>
              <a:gd name="connsiteX155" fmla="*/ 1329194 w 5525178"/>
              <a:gd name="connsiteY155" fmla="*/ 4981330 h 6479999"/>
              <a:gd name="connsiteX156" fmla="*/ 1319877 w 5525178"/>
              <a:gd name="connsiteY156" fmla="*/ 5016857 h 6479999"/>
              <a:gd name="connsiteX157" fmla="*/ 1313666 w 5525178"/>
              <a:gd name="connsiteY157" fmla="*/ 4996777 h 6479999"/>
              <a:gd name="connsiteX158" fmla="*/ 1301243 w 5525178"/>
              <a:gd name="connsiteY158" fmla="*/ 4981330 h 6479999"/>
              <a:gd name="connsiteX159" fmla="*/ 1288821 w 5525178"/>
              <a:gd name="connsiteY159" fmla="*/ 4931901 h 6479999"/>
              <a:gd name="connsiteX160" fmla="*/ 1270188 w 5525178"/>
              <a:gd name="connsiteY160" fmla="*/ 4927268 h 6479999"/>
              <a:gd name="connsiteX161" fmla="*/ 1243790 w 5525178"/>
              <a:gd name="connsiteY161" fmla="*/ 4942714 h 6479999"/>
              <a:gd name="connsiteX162" fmla="*/ 1203418 w 5525178"/>
              <a:gd name="connsiteY162" fmla="*/ 4942714 h 6479999"/>
              <a:gd name="connsiteX163" fmla="*/ 1180126 w 5525178"/>
              <a:gd name="connsiteY163" fmla="*/ 4959705 h 6479999"/>
              <a:gd name="connsiteX164" fmla="*/ 1133542 w 5525178"/>
              <a:gd name="connsiteY164" fmla="*/ 4962795 h 6479999"/>
              <a:gd name="connsiteX165" fmla="*/ 1094722 w 5525178"/>
              <a:gd name="connsiteY165" fmla="*/ 4927268 h 6479999"/>
              <a:gd name="connsiteX166" fmla="*/ 1040375 w 5525178"/>
              <a:gd name="connsiteY166" fmla="*/ 4931901 h 6479999"/>
              <a:gd name="connsiteX167" fmla="*/ 1006213 w 5525178"/>
              <a:gd name="connsiteY167" fmla="*/ 4882473 h 6479999"/>
              <a:gd name="connsiteX168" fmla="*/ 917704 w 5525178"/>
              <a:gd name="connsiteY168" fmla="*/ 4826866 h 6479999"/>
              <a:gd name="connsiteX169" fmla="*/ 874226 w 5525178"/>
              <a:gd name="connsiteY169" fmla="*/ 4805241 h 6479999"/>
              <a:gd name="connsiteX170" fmla="*/ 854040 w 5525178"/>
              <a:gd name="connsiteY170" fmla="*/ 4820687 h 6479999"/>
              <a:gd name="connsiteX171" fmla="*/ 819878 w 5525178"/>
              <a:gd name="connsiteY171" fmla="*/ 4828410 h 6479999"/>
              <a:gd name="connsiteX172" fmla="*/ 812114 w 5525178"/>
              <a:gd name="connsiteY172" fmla="*/ 4905643 h 6479999"/>
              <a:gd name="connsiteX173" fmla="*/ 801245 w 5525178"/>
              <a:gd name="connsiteY173" fmla="*/ 4924178 h 6479999"/>
              <a:gd name="connsiteX174" fmla="*/ 791928 w 5525178"/>
              <a:gd name="connsiteY174" fmla="*/ 4958161 h 6479999"/>
              <a:gd name="connsiteX175" fmla="*/ 729816 w 5525178"/>
              <a:gd name="connsiteY175" fmla="*/ 4959705 h 6479999"/>
              <a:gd name="connsiteX176" fmla="*/ 734475 w 5525178"/>
              <a:gd name="connsiteY176" fmla="*/ 4975152 h 6479999"/>
              <a:gd name="connsiteX177" fmla="*/ 675469 w 5525178"/>
              <a:gd name="connsiteY177" fmla="*/ 4981330 h 6479999"/>
              <a:gd name="connsiteX178" fmla="*/ 664599 w 5525178"/>
              <a:gd name="connsiteY178" fmla="*/ 4967429 h 6479999"/>
              <a:gd name="connsiteX179" fmla="*/ 618015 w 5525178"/>
              <a:gd name="connsiteY179" fmla="*/ 4959705 h 6479999"/>
              <a:gd name="connsiteX180" fmla="*/ 594724 w 5525178"/>
              <a:gd name="connsiteY180" fmla="*/ 4942714 h 6479999"/>
              <a:gd name="connsiteX181" fmla="*/ 597829 w 5525178"/>
              <a:gd name="connsiteY181" fmla="*/ 4913366 h 6479999"/>
              <a:gd name="connsiteX182" fmla="*/ 583854 w 5525178"/>
              <a:gd name="connsiteY182" fmla="*/ 4905643 h 6479999"/>
              <a:gd name="connsiteX183" fmla="*/ 566773 w 5525178"/>
              <a:gd name="connsiteY183" fmla="*/ 4934991 h 6479999"/>
              <a:gd name="connsiteX184" fmla="*/ 506214 w 5525178"/>
              <a:gd name="connsiteY184" fmla="*/ 4893285 h 6479999"/>
              <a:gd name="connsiteX185" fmla="*/ 490687 w 5525178"/>
              <a:gd name="connsiteY185" fmla="*/ 4816053 h 6479999"/>
              <a:gd name="connsiteX186" fmla="*/ 465842 w 5525178"/>
              <a:gd name="connsiteY186" fmla="*/ 4795973 h 6479999"/>
              <a:gd name="connsiteX187" fmla="*/ 420811 w 5525178"/>
              <a:gd name="connsiteY187" fmla="*/ 4831500 h 6479999"/>
              <a:gd name="connsiteX188" fmla="*/ 350935 w 5525178"/>
              <a:gd name="connsiteY188" fmla="*/ 4843857 h 6479999"/>
              <a:gd name="connsiteX189" fmla="*/ 330749 w 5525178"/>
              <a:gd name="connsiteY189" fmla="*/ 4826866 h 6479999"/>
              <a:gd name="connsiteX190" fmla="*/ 291929 w 5525178"/>
              <a:gd name="connsiteY190" fmla="*/ 4828410 h 6479999"/>
              <a:gd name="connsiteX191" fmla="*/ 256215 w 5525178"/>
              <a:gd name="connsiteY191" fmla="*/ 4816053 h 6479999"/>
              <a:gd name="connsiteX192" fmla="*/ 250004 w 5525178"/>
              <a:gd name="connsiteY192" fmla="*/ 4782071 h 6479999"/>
              <a:gd name="connsiteX193" fmla="*/ 209631 w 5525178"/>
              <a:gd name="connsiteY193" fmla="*/ 4746544 h 6479999"/>
              <a:gd name="connsiteX194" fmla="*/ 194103 w 5525178"/>
              <a:gd name="connsiteY194" fmla="*/ 4718741 h 6479999"/>
              <a:gd name="connsiteX195" fmla="*/ 147520 w 5525178"/>
              <a:gd name="connsiteY195" fmla="*/ 4695571 h 6479999"/>
              <a:gd name="connsiteX196" fmla="*/ 121122 w 5525178"/>
              <a:gd name="connsiteY196" fmla="*/ 4626062 h 6479999"/>
              <a:gd name="connsiteX197" fmla="*/ 214290 w 5525178"/>
              <a:gd name="connsiteY197" fmla="*/ 4541107 h 6479999"/>
              <a:gd name="connsiteX198" fmla="*/ 263979 w 5525178"/>
              <a:gd name="connsiteY198" fmla="*/ 4533384 h 6479999"/>
              <a:gd name="connsiteX199" fmla="*/ 273296 w 5525178"/>
              <a:gd name="connsiteY199" fmla="*/ 4504036 h 6479999"/>
              <a:gd name="connsiteX200" fmla="*/ 318327 w 5525178"/>
              <a:gd name="connsiteY200" fmla="*/ 4499402 h 6479999"/>
              <a:gd name="connsiteX201" fmla="*/ 333855 w 5525178"/>
              <a:gd name="connsiteY201" fmla="*/ 4514848 h 6479999"/>
              <a:gd name="connsiteX202" fmla="*/ 385097 w 5525178"/>
              <a:gd name="connsiteY202" fmla="*/ 4507125 h 6479999"/>
              <a:gd name="connsiteX203" fmla="*/ 551245 w 5525178"/>
              <a:gd name="connsiteY203" fmla="*/ 4502491 h 6479999"/>
              <a:gd name="connsiteX204" fmla="*/ 571432 w 5525178"/>
              <a:gd name="connsiteY204" fmla="*/ 4525661 h 6479999"/>
              <a:gd name="connsiteX205" fmla="*/ 590065 w 5525178"/>
              <a:gd name="connsiteY205" fmla="*/ 4519482 h 6479999"/>
              <a:gd name="connsiteX206" fmla="*/ 630438 w 5525178"/>
              <a:gd name="connsiteY206" fmla="*/ 4487044 h 6479999"/>
              <a:gd name="connsiteX207" fmla="*/ 669257 w 5525178"/>
              <a:gd name="connsiteY207" fmla="*/ 4488589 h 6479999"/>
              <a:gd name="connsiteX208" fmla="*/ 1173431 w 5525178"/>
              <a:gd name="connsiteY208" fmla="*/ 4373603 h 6479999"/>
              <a:gd name="connsiteX209" fmla="*/ 1179410 w 5525178"/>
              <a:gd name="connsiteY209" fmla="*/ 4400280 h 6479999"/>
              <a:gd name="connsiteX210" fmla="*/ 1213788 w 5525178"/>
              <a:gd name="connsiteY210" fmla="*/ 4412834 h 6479999"/>
              <a:gd name="connsiteX211" fmla="*/ 1213788 w 5525178"/>
              <a:gd name="connsiteY211" fmla="*/ 4436372 h 6479999"/>
              <a:gd name="connsiteX212" fmla="*/ 1158484 w 5525178"/>
              <a:gd name="connsiteY212" fmla="*/ 4439511 h 6479999"/>
              <a:gd name="connsiteX213" fmla="*/ 1139053 w 5525178"/>
              <a:gd name="connsiteY213" fmla="*/ 4389295 h 6479999"/>
              <a:gd name="connsiteX214" fmla="*/ 3824776 w 5525178"/>
              <a:gd name="connsiteY214" fmla="*/ 4320802 h 6479999"/>
              <a:gd name="connsiteX215" fmla="*/ 3824776 w 5525178"/>
              <a:gd name="connsiteY215" fmla="*/ 4321825 h 6479999"/>
              <a:gd name="connsiteX216" fmla="*/ 3845215 w 5525178"/>
              <a:gd name="connsiteY216" fmla="*/ 4344403 h 6479999"/>
              <a:gd name="connsiteX217" fmla="*/ 3824776 w 5525178"/>
              <a:gd name="connsiteY217" fmla="*/ 4237103 h 6479999"/>
              <a:gd name="connsiteX218" fmla="*/ 3824776 w 5525178"/>
              <a:gd name="connsiteY218" fmla="*/ 4240904 h 6479999"/>
              <a:gd name="connsiteX219" fmla="*/ 3824995 w 5525178"/>
              <a:gd name="connsiteY219" fmla="*/ 4237220 h 6479999"/>
              <a:gd name="connsiteX220" fmla="*/ 759745 w 5525178"/>
              <a:gd name="connsiteY220" fmla="*/ 4175882 h 6479999"/>
              <a:gd name="connsiteX221" fmla="*/ 798568 w 5525178"/>
              <a:gd name="connsiteY221" fmla="*/ 4189605 h 6479999"/>
              <a:gd name="connsiteX222" fmla="*/ 893297 w 5525178"/>
              <a:gd name="connsiteY222" fmla="*/ 4197228 h 6479999"/>
              <a:gd name="connsiteX223" fmla="*/ 916590 w 5525178"/>
              <a:gd name="connsiteY223" fmla="*/ 4212476 h 6479999"/>
              <a:gd name="connsiteX224" fmla="*/ 916590 w 5525178"/>
              <a:gd name="connsiteY224" fmla="*/ 4242972 h 6479999"/>
              <a:gd name="connsiteX225" fmla="*/ 942990 w 5525178"/>
              <a:gd name="connsiteY225" fmla="*/ 4242972 h 6479999"/>
              <a:gd name="connsiteX226" fmla="*/ 984919 w 5525178"/>
              <a:gd name="connsiteY226" fmla="*/ 4270417 h 6479999"/>
              <a:gd name="connsiteX227" fmla="*/ 994236 w 5525178"/>
              <a:gd name="connsiteY227" fmla="*/ 4308537 h 6479999"/>
              <a:gd name="connsiteX228" fmla="*/ 1074988 w 5525178"/>
              <a:gd name="connsiteY228" fmla="*/ 4308537 h 6479999"/>
              <a:gd name="connsiteX229" fmla="*/ 1079647 w 5525178"/>
              <a:gd name="connsiteY229" fmla="*/ 4339032 h 6479999"/>
              <a:gd name="connsiteX230" fmla="*/ 1110705 w 5525178"/>
              <a:gd name="connsiteY230" fmla="*/ 4364953 h 6479999"/>
              <a:gd name="connsiteX231" fmla="*/ 1093623 w 5525178"/>
              <a:gd name="connsiteY231" fmla="*/ 4369527 h 6479999"/>
              <a:gd name="connsiteX232" fmla="*/ 1093623 w 5525178"/>
              <a:gd name="connsiteY232" fmla="*/ 4389349 h 6479999"/>
              <a:gd name="connsiteX233" fmla="*/ 1064118 w 5525178"/>
              <a:gd name="connsiteY233" fmla="*/ 4418320 h 6479999"/>
              <a:gd name="connsiteX234" fmla="*/ 984919 w 5525178"/>
              <a:gd name="connsiteY234" fmla="*/ 4415270 h 6479999"/>
              <a:gd name="connsiteX235" fmla="*/ 978707 w 5525178"/>
              <a:gd name="connsiteY235" fmla="*/ 4442716 h 6479999"/>
              <a:gd name="connsiteX236" fmla="*/ 950755 w 5525178"/>
              <a:gd name="connsiteY236" fmla="*/ 4457964 h 6479999"/>
              <a:gd name="connsiteX237" fmla="*/ 922802 w 5525178"/>
              <a:gd name="connsiteY237" fmla="*/ 4422894 h 6479999"/>
              <a:gd name="connsiteX238" fmla="*/ 888638 w 5525178"/>
              <a:gd name="connsiteY238" fmla="*/ 4400023 h 6479999"/>
              <a:gd name="connsiteX239" fmla="*/ 823415 w 5525178"/>
              <a:gd name="connsiteY239" fmla="*/ 4396973 h 6479999"/>
              <a:gd name="connsiteX240" fmla="*/ 829627 w 5525178"/>
              <a:gd name="connsiteY240" fmla="*/ 4380201 h 6479999"/>
              <a:gd name="connsiteX241" fmla="*/ 803227 w 5525178"/>
              <a:gd name="connsiteY241" fmla="*/ 4354280 h 6479999"/>
              <a:gd name="connsiteX242" fmla="*/ 800121 w 5525178"/>
              <a:gd name="connsiteY242" fmla="*/ 4316160 h 6479999"/>
              <a:gd name="connsiteX243" fmla="*/ 776828 w 5525178"/>
              <a:gd name="connsiteY243" fmla="*/ 4311586 h 6479999"/>
              <a:gd name="connsiteX244" fmla="*/ 761298 w 5525178"/>
              <a:gd name="connsiteY244" fmla="*/ 4290239 h 6479999"/>
              <a:gd name="connsiteX245" fmla="*/ 612218 w 5525178"/>
              <a:gd name="connsiteY245" fmla="*/ 4288715 h 6479999"/>
              <a:gd name="connsiteX246" fmla="*/ 582713 w 5525178"/>
              <a:gd name="connsiteY246" fmla="*/ 4311586 h 6479999"/>
              <a:gd name="connsiteX247" fmla="*/ 557866 w 5525178"/>
              <a:gd name="connsiteY247" fmla="*/ 4296338 h 6479999"/>
              <a:gd name="connsiteX248" fmla="*/ 520596 w 5525178"/>
              <a:gd name="connsiteY248" fmla="*/ 4285665 h 6479999"/>
              <a:gd name="connsiteX249" fmla="*/ 512831 w 5525178"/>
              <a:gd name="connsiteY249" fmla="*/ 4252120 h 6479999"/>
              <a:gd name="connsiteX250" fmla="*/ 512831 w 5525178"/>
              <a:gd name="connsiteY250" fmla="*/ 4227724 h 6479999"/>
              <a:gd name="connsiteX251" fmla="*/ 543890 w 5525178"/>
              <a:gd name="connsiteY251" fmla="*/ 4214001 h 6479999"/>
              <a:gd name="connsiteX252" fmla="*/ 582713 w 5525178"/>
              <a:gd name="connsiteY252" fmla="*/ 4198753 h 6479999"/>
              <a:gd name="connsiteX253" fmla="*/ 627747 w 5525178"/>
              <a:gd name="connsiteY253" fmla="*/ 4178931 h 6479999"/>
              <a:gd name="connsiteX254" fmla="*/ 1409642 w 5525178"/>
              <a:gd name="connsiteY254" fmla="*/ 4146883 h 6479999"/>
              <a:gd name="connsiteX255" fmla="*/ 1443923 w 5525178"/>
              <a:gd name="connsiteY255" fmla="*/ 4158934 h 6479999"/>
              <a:gd name="connsiteX256" fmla="*/ 1476645 w 5525178"/>
              <a:gd name="connsiteY256" fmla="*/ 4164960 h 6479999"/>
              <a:gd name="connsiteX257" fmla="*/ 1475087 w 5525178"/>
              <a:gd name="connsiteY257" fmla="*/ 4184544 h 6479999"/>
              <a:gd name="connsiteX258" fmla="*/ 1437690 w 5525178"/>
              <a:gd name="connsiteY258" fmla="*/ 4199609 h 6479999"/>
              <a:gd name="connsiteX259" fmla="*/ 1428341 w 5525178"/>
              <a:gd name="connsiteY259" fmla="*/ 4187557 h 6479999"/>
              <a:gd name="connsiteX260" fmla="*/ 940621 w 5525178"/>
              <a:gd name="connsiteY260" fmla="*/ 4141610 h 6479999"/>
              <a:gd name="connsiteX261" fmla="*/ 966392 w 5525178"/>
              <a:gd name="connsiteY261" fmla="*/ 4144838 h 6479999"/>
              <a:gd name="connsiteX262" fmla="*/ 973550 w 5525178"/>
              <a:gd name="connsiteY262" fmla="*/ 4169048 h 6479999"/>
              <a:gd name="connsiteX263" fmla="*/ 992162 w 5525178"/>
              <a:gd name="connsiteY263" fmla="*/ 4198101 h 6479999"/>
              <a:gd name="connsiteX264" fmla="*/ 985004 w 5525178"/>
              <a:gd name="connsiteY264" fmla="*/ 4220698 h 6479999"/>
              <a:gd name="connsiteX265" fmla="*/ 973550 w 5525178"/>
              <a:gd name="connsiteY265" fmla="*/ 4201329 h 6479999"/>
              <a:gd name="connsiteX266" fmla="*/ 944916 w 5525178"/>
              <a:gd name="connsiteY266" fmla="*/ 4196487 h 6479999"/>
              <a:gd name="connsiteX267" fmla="*/ 2852736 w 5525178"/>
              <a:gd name="connsiteY267" fmla="*/ 4137462 h 6479999"/>
              <a:gd name="connsiteX268" fmla="*/ 2825390 w 5525178"/>
              <a:gd name="connsiteY268" fmla="*/ 4157033 h 6479999"/>
              <a:gd name="connsiteX269" fmla="*/ 2827149 w 5525178"/>
              <a:gd name="connsiteY269" fmla="*/ 4157153 h 6479999"/>
              <a:gd name="connsiteX270" fmla="*/ 2853659 w 5525178"/>
              <a:gd name="connsiteY270" fmla="*/ 4137462 h 6479999"/>
              <a:gd name="connsiteX271" fmla="*/ 3542159 w 5525178"/>
              <a:gd name="connsiteY271" fmla="*/ 4112653 h 6479999"/>
              <a:gd name="connsiteX272" fmla="*/ 3546622 w 5525178"/>
              <a:gd name="connsiteY272" fmla="*/ 4115600 h 6479999"/>
              <a:gd name="connsiteX273" fmla="*/ 3548248 w 5525178"/>
              <a:gd name="connsiteY273" fmla="*/ 4115014 h 6479999"/>
              <a:gd name="connsiteX274" fmla="*/ 2602800 w 5525178"/>
              <a:gd name="connsiteY274" fmla="*/ 4080188 h 6479999"/>
              <a:gd name="connsiteX275" fmla="*/ 2618769 w 5525178"/>
              <a:gd name="connsiteY275" fmla="*/ 4094105 h 6479999"/>
              <a:gd name="connsiteX276" fmla="*/ 2618709 w 5525178"/>
              <a:gd name="connsiteY276" fmla="*/ 4092921 h 6479999"/>
              <a:gd name="connsiteX277" fmla="*/ 3692755 w 5525178"/>
              <a:gd name="connsiteY277" fmla="*/ 4079098 h 6479999"/>
              <a:gd name="connsiteX278" fmla="*/ 3668981 w 5525178"/>
              <a:gd name="connsiteY278" fmla="*/ 4096114 h 6479999"/>
              <a:gd name="connsiteX279" fmla="*/ 3669416 w 5525178"/>
              <a:gd name="connsiteY279" fmla="*/ 4096692 h 6479999"/>
              <a:gd name="connsiteX280" fmla="*/ 3693418 w 5525178"/>
              <a:gd name="connsiteY280" fmla="*/ 4079724 h 6479999"/>
              <a:gd name="connsiteX281" fmla="*/ 2578413 w 5525178"/>
              <a:gd name="connsiteY281" fmla="*/ 4060668 h 6479999"/>
              <a:gd name="connsiteX282" fmla="*/ 2567212 w 5525178"/>
              <a:gd name="connsiteY282" fmla="*/ 4064529 h 6479999"/>
              <a:gd name="connsiteX283" fmla="*/ 2580113 w 5525178"/>
              <a:gd name="connsiteY283" fmla="*/ 4062029 h 6479999"/>
              <a:gd name="connsiteX284" fmla="*/ 2484314 w 5525178"/>
              <a:gd name="connsiteY284" fmla="*/ 4038488 h 6479999"/>
              <a:gd name="connsiteX285" fmla="*/ 2510146 w 5525178"/>
              <a:gd name="connsiteY285" fmla="*/ 4075586 h 6479999"/>
              <a:gd name="connsiteX286" fmla="*/ 2523726 w 5525178"/>
              <a:gd name="connsiteY286" fmla="*/ 4072955 h 6479999"/>
              <a:gd name="connsiteX287" fmla="*/ 2511769 w 5525178"/>
              <a:gd name="connsiteY287" fmla="*/ 4072955 h 6479999"/>
              <a:gd name="connsiteX288" fmla="*/ 2490071 w 5525178"/>
              <a:gd name="connsiteY288" fmla="*/ 4042238 h 6479999"/>
              <a:gd name="connsiteX289" fmla="*/ 1618139 w 5525178"/>
              <a:gd name="connsiteY289" fmla="*/ 3949161 h 6479999"/>
              <a:gd name="connsiteX290" fmla="*/ 1638261 w 5525178"/>
              <a:gd name="connsiteY290" fmla="*/ 3973593 h 6479999"/>
              <a:gd name="connsiteX291" fmla="*/ 1765185 w 5525178"/>
              <a:gd name="connsiteY291" fmla="*/ 3969012 h 6479999"/>
              <a:gd name="connsiteX292" fmla="*/ 1830194 w 5525178"/>
              <a:gd name="connsiteY292" fmla="*/ 4014823 h 6479999"/>
              <a:gd name="connsiteX293" fmla="*/ 1850316 w 5525178"/>
              <a:gd name="connsiteY293" fmla="*/ 4091175 h 6479999"/>
              <a:gd name="connsiteX294" fmla="*/ 1839481 w 5525178"/>
              <a:gd name="connsiteY294" fmla="*/ 4162945 h 6479999"/>
              <a:gd name="connsiteX295" fmla="*/ 1796142 w 5525178"/>
              <a:gd name="connsiteY295" fmla="*/ 4185851 h 6479999"/>
              <a:gd name="connsiteX296" fmla="*/ 1785307 w 5525178"/>
              <a:gd name="connsiteY296" fmla="*/ 4205702 h 6479999"/>
              <a:gd name="connsiteX297" fmla="*/ 1749706 w 5525178"/>
              <a:gd name="connsiteY297" fmla="*/ 4213337 h 6479999"/>
              <a:gd name="connsiteX298" fmla="*/ 1718749 w 5525178"/>
              <a:gd name="connsiteY298" fmla="*/ 4228608 h 6479999"/>
              <a:gd name="connsiteX299" fmla="*/ 1672314 w 5525178"/>
              <a:gd name="connsiteY299" fmla="*/ 4201121 h 6479999"/>
              <a:gd name="connsiteX300" fmla="*/ 1571704 w 5525178"/>
              <a:gd name="connsiteY300" fmla="*/ 4201121 h 6479999"/>
              <a:gd name="connsiteX301" fmla="*/ 1514434 w 5525178"/>
              <a:gd name="connsiteY301" fmla="*/ 4155310 h 6479999"/>
              <a:gd name="connsiteX302" fmla="*/ 1497407 w 5525178"/>
              <a:gd name="connsiteY302" fmla="*/ 4124770 h 6479999"/>
              <a:gd name="connsiteX303" fmla="*/ 1463355 w 5525178"/>
              <a:gd name="connsiteY303" fmla="*/ 4118661 h 6479999"/>
              <a:gd name="connsiteX304" fmla="*/ 1398345 w 5525178"/>
              <a:gd name="connsiteY304" fmla="*/ 4075904 h 6479999"/>
              <a:gd name="connsiteX305" fmla="*/ 1370484 w 5525178"/>
              <a:gd name="connsiteY305" fmla="*/ 4075904 h 6479999"/>
              <a:gd name="connsiteX306" fmla="*/ 1358101 w 5525178"/>
              <a:gd name="connsiteY306" fmla="*/ 4034675 h 6479999"/>
              <a:gd name="connsiteX307" fmla="*/ 1475738 w 5525178"/>
              <a:gd name="connsiteY307" fmla="*/ 3956796 h 6479999"/>
              <a:gd name="connsiteX308" fmla="*/ 984769 w 5525178"/>
              <a:gd name="connsiteY308" fmla="*/ 3943889 h 6479999"/>
              <a:gd name="connsiteX309" fmla="*/ 989415 w 5525178"/>
              <a:gd name="connsiteY309" fmla="*/ 3982249 h 6479999"/>
              <a:gd name="connsiteX310" fmla="*/ 1071489 w 5525178"/>
              <a:gd name="connsiteY310" fmla="*/ 3997593 h 6479999"/>
              <a:gd name="connsiteX311" fmla="*/ 1105557 w 5525178"/>
              <a:gd name="connsiteY311" fmla="*/ 4052831 h 6479999"/>
              <a:gd name="connsiteX312" fmla="*/ 1159757 w 5525178"/>
              <a:gd name="connsiteY312" fmla="*/ 4043625 h 6479999"/>
              <a:gd name="connsiteX313" fmla="*/ 1198471 w 5525178"/>
              <a:gd name="connsiteY313" fmla="*/ 4081985 h 6479999"/>
              <a:gd name="connsiteX314" fmla="*/ 1248025 w 5525178"/>
              <a:gd name="connsiteY314" fmla="*/ 4098863 h 6479999"/>
              <a:gd name="connsiteX315" fmla="*/ 1330099 w 5525178"/>
              <a:gd name="connsiteY315" fmla="*/ 4166377 h 6479999"/>
              <a:gd name="connsiteX316" fmla="*/ 1357973 w 5525178"/>
              <a:gd name="connsiteY316" fmla="*/ 4178652 h 6479999"/>
              <a:gd name="connsiteX317" fmla="*/ 1373459 w 5525178"/>
              <a:gd name="connsiteY317" fmla="*/ 4201668 h 6479999"/>
              <a:gd name="connsiteX318" fmla="*/ 1443144 w 5525178"/>
              <a:gd name="connsiteY318" fmla="*/ 4247700 h 6479999"/>
              <a:gd name="connsiteX319" fmla="*/ 1441596 w 5525178"/>
              <a:gd name="connsiteY319" fmla="*/ 4298336 h 6479999"/>
              <a:gd name="connsiteX320" fmla="*/ 1415270 w 5525178"/>
              <a:gd name="connsiteY320" fmla="*/ 4309077 h 6479999"/>
              <a:gd name="connsiteX321" fmla="*/ 1388944 w 5525178"/>
              <a:gd name="connsiteY321" fmla="*/ 4336696 h 6479999"/>
              <a:gd name="connsiteX322" fmla="*/ 1364167 w 5525178"/>
              <a:gd name="connsiteY322" fmla="*/ 4327489 h 6479999"/>
              <a:gd name="connsiteX323" fmla="*/ 1314613 w 5525178"/>
              <a:gd name="connsiteY323" fmla="*/ 4316749 h 6479999"/>
              <a:gd name="connsiteX324" fmla="*/ 1241831 w 5525178"/>
              <a:gd name="connsiteY324" fmla="*/ 4258441 h 6479999"/>
              <a:gd name="connsiteX325" fmla="*/ 1178340 w 5525178"/>
              <a:gd name="connsiteY325" fmla="*/ 4220081 h 6479999"/>
              <a:gd name="connsiteX326" fmla="*/ 1128786 w 5525178"/>
              <a:gd name="connsiteY326" fmla="*/ 4224684 h 6479999"/>
              <a:gd name="connsiteX327" fmla="*/ 1097814 w 5525178"/>
              <a:gd name="connsiteY327" fmla="*/ 4206272 h 6479999"/>
              <a:gd name="connsiteX328" fmla="*/ 1046712 w 5525178"/>
              <a:gd name="connsiteY328" fmla="*/ 4204737 h 6479999"/>
              <a:gd name="connsiteX329" fmla="*/ 1038969 w 5525178"/>
              <a:gd name="connsiteY329" fmla="*/ 4175584 h 6479999"/>
              <a:gd name="connsiteX330" fmla="*/ 1023483 w 5525178"/>
              <a:gd name="connsiteY330" fmla="*/ 4166377 h 6479999"/>
              <a:gd name="connsiteX331" fmla="*/ 1020386 w 5525178"/>
              <a:gd name="connsiteY331" fmla="*/ 4151033 h 6479999"/>
              <a:gd name="connsiteX332" fmla="*/ 1000255 w 5525178"/>
              <a:gd name="connsiteY332" fmla="*/ 4128017 h 6479999"/>
              <a:gd name="connsiteX333" fmla="*/ 997158 w 5525178"/>
              <a:gd name="connsiteY333" fmla="*/ 4086588 h 6479999"/>
              <a:gd name="connsiteX334" fmla="*/ 955346 w 5525178"/>
              <a:gd name="connsiteY334" fmla="*/ 4040556 h 6479999"/>
              <a:gd name="connsiteX335" fmla="*/ 970832 w 5525178"/>
              <a:gd name="connsiteY335" fmla="*/ 4014471 h 6479999"/>
              <a:gd name="connsiteX336" fmla="*/ 877918 w 5525178"/>
              <a:gd name="connsiteY336" fmla="*/ 4009868 h 6479999"/>
              <a:gd name="connsiteX337" fmla="*/ 862433 w 5525178"/>
              <a:gd name="connsiteY337" fmla="*/ 4040556 h 6479999"/>
              <a:gd name="connsiteX338" fmla="*/ 760227 w 5525178"/>
              <a:gd name="connsiteY338" fmla="*/ 4032884 h 6479999"/>
              <a:gd name="connsiteX339" fmla="*/ 760227 w 5525178"/>
              <a:gd name="connsiteY339" fmla="*/ 4005265 h 6479999"/>
              <a:gd name="connsiteX340" fmla="*/ 803587 w 5525178"/>
              <a:gd name="connsiteY340" fmla="*/ 3983783 h 6479999"/>
              <a:gd name="connsiteX341" fmla="*/ 842301 w 5525178"/>
              <a:gd name="connsiteY341" fmla="*/ 3948492 h 6479999"/>
              <a:gd name="connsiteX342" fmla="*/ 3258797 w 5525178"/>
              <a:gd name="connsiteY342" fmla="*/ 3939334 h 6479999"/>
              <a:gd name="connsiteX343" fmla="*/ 3216951 w 5525178"/>
              <a:gd name="connsiteY343" fmla="*/ 3945478 h 6479999"/>
              <a:gd name="connsiteX344" fmla="*/ 3213788 w 5525178"/>
              <a:gd name="connsiteY344" fmla="*/ 3948797 h 6479999"/>
              <a:gd name="connsiteX345" fmla="*/ 3258806 w 5525178"/>
              <a:gd name="connsiteY345" fmla="*/ 3939340 h 6479999"/>
              <a:gd name="connsiteX346" fmla="*/ 3123960 w 5525178"/>
              <a:gd name="connsiteY346" fmla="*/ 3939334 h 6479999"/>
              <a:gd name="connsiteX347" fmla="*/ 3123684 w 5525178"/>
              <a:gd name="connsiteY347" fmla="*/ 3939553 h 6479999"/>
              <a:gd name="connsiteX348" fmla="*/ 3162799 w 5525178"/>
              <a:gd name="connsiteY348" fmla="*/ 3952467 h 6479999"/>
              <a:gd name="connsiteX349" fmla="*/ 3178694 w 5525178"/>
              <a:gd name="connsiteY349" fmla="*/ 3960338 h 6479999"/>
              <a:gd name="connsiteX350" fmla="*/ 3172005 w 5525178"/>
              <a:gd name="connsiteY350" fmla="*/ 3953157 h 6479999"/>
              <a:gd name="connsiteX351" fmla="*/ 2436001 w 5525178"/>
              <a:gd name="connsiteY351" fmla="*/ 3921192 h 6479999"/>
              <a:gd name="connsiteX352" fmla="*/ 2429344 w 5525178"/>
              <a:gd name="connsiteY352" fmla="*/ 3922599 h 6479999"/>
              <a:gd name="connsiteX353" fmla="*/ 2430846 w 5525178"/>
              <a:gd name="connsiteY353" fmla="*/ 3958614 h 6479999"/>
              <a:gd name="connsiteX354" fmla="*/ 2430896 w 5525178"/>
              <a:gd name="connsiteY354" fmla="*/ 3958623 h 6479999"/>
              <a:gd name="connsiteX355" fmla="*/ 2434004 w 5525178"/>
              <a:gd name="connsiteY355" fmla="*/ 4006331 h 6479999"/>
              <a:gd name="connsiteX356" fmla="*/ 2439783 w 5525178"/>
              <a:gd name="connsiteY356" fmla="*/ 4009489 h 6479999"/>
              <a:gd name="connsiteX357" fmla="*/ 2435827 w 5525178"/>
              <a:gd name="connsiteY357" fmla="*/ 4006913 h 6479999"/>
              <a:gd name="connsiteX358" fmla="*/ 2432727 w 5525178"/>
              <a:gd name="connsiteY358" fmla="*/ 3922440 h 6479999"/>
              <a:gd name="connsiteX359" fmla="*/ 2068850 w 5525178"/>
              <a:gd name="connsiteY359" fmla="*/ 3901708 h 6479999"/>
              <a:gd name="connsiteX360" fmla="*/ 2110598 w 5525178"/>
              <a:gd name="connsiteY360" fmla="*/ 3937078 h 6479999"/>
              <a:gd name="connsiteX361" fmla="*/ 2127607 w 5525178"/>
              <a:gd name="connsiteY361" fmla="*/ 3921700 h 6479999"/>
              <a:gd name="connsiteX362" fmla="*/ 2173993 w 5525178"/>
              <a:gd name="connsiteY362" fmla="*/ 3943229 h 6479999"/>
              <a:gd name="connsiteX363" fmla="*/ 2223473 w 5525178"/>
              <a:gd name="connsiteY363" fmla="*/ 3958608 h 6479999"/>
              <a:gd name="connsiteX364" fmla="*/ 2226565 w 5525178"/>
              <a:gd name="connsiteY364" fmla="*/ 3986289 h 6479999"/>
              <a:gd name="connsiteX365" fmla="*/ 2204918 w 5525178"/>
              <a:gd name="connsiteY365" fmla="*/ 3989364 h 6479999"/>
              <a:gd name="connsiteX366" fmla="*/ 2169355 w 5525178"/>
              <a:gd name="connsiteY366" fmla="*/ 4006280 h 6479999"/>
              <a:gd name="connsiteX367" fmla="*/ 2143069 w 5525178"/>
              <a:gd name="connsiteY367" fmla="*/ 4012432 h 6479999"/>
              <a:gd name="connsiteX368" fmla="*/ 2104413 w 5525178"/>
              <a:gd name="connsiteY368" fmla="*/ 4029348 h 6479999"/>
              <a:gd name="connsiteX369" fmla="*/ 2073489 w 5525178"/>
              <a:gd name="connsiteY369" fmla="*/ 4029348 h 6479999"/>
              <a:gd name="connsiteX370" fmla="*/ 2058026 w 5525178"/>
              <a:gd name="connsiteY370" fmla="*/ 4075483 h 6479999"/>
              <a:gd name="connsiteX371" fmla="*/ 2034833 w 5525178"/>
              <a:gd name="connsiteY371" fmla="*/ 4089323 h 6479999"/>
              <a:gd name="connsiteX372" fmla="*/ 2007001 w 5525178"/>
              <a:gd name="connsiteY372" fmla="*/ 4136996 h 6479999"/>
              <a:gd name="connsiteX373" fmla="*/ 1983807 w 5525178"/>
              <a:gd name="connsiteY373" fmla="*/ 4143148 h 6479999"/>
              <a:gd name="connsiteX374" fmla="*/ 1948244 w 5525178"/>
              <a:gd name="connsiteY374" fmla="*/ 4183131 h 6479999"/>
              <a:gd name="connsiteX375" fmla="*/ 1937420 w 5525178"/>
              <a:gd name="connsiteY375" fmla="*/ 4127769 h 6479999"/>
              <a:gd name="connsiteX376" fmla="*/ 1914227 w 5525178"/>
              <a:gd name="connsiteY376" fmla="*/ 4140072 h 6479999"/>
              <a:gd name="connsiteX377" fmla="*/ 1909588 w 5525178"/>
              <a:gd name="connsiteY377" fmla="*/ 4155450 h 6479999"/>
              <a:gd name="connsiteX378" fmla="*/ 1870933 w 5525178"/>
              <a:gd name="connsiteY378" fmla="*/ 4196972 h 6479999"/>
              <a:gd name="connsiteX379" fmla="*/ 1855470 w 5525178"/>
              <a:gd name="connsiteY379" fmla="*/ 4181593 h 6479999"/>
              <a:gd name="connsiteX380" fmla="*/ 1886395 w 5525178"/>
              <a:gd name="connsiteY380" fmla="*/ 4160064 h 6479999"/>
              <a:gd name="connsiteX381" fmla="*/ 1911134 w 5525178"/>
              <a:gd name="connsiteY381" fmla="*/ 4112391 h 6479999"/>
              <a:gd name="connsiteX382" fmla="*/ 1891034 w 5525178"/>
              <a:gd name="connsiteY382" fmla="*/ 4083172 h 6479999"/>
              <a:gd name="connsiteX383" fmla="*/ 1878664 w 5525178"/>
              <a:gd name="connsiteY383" fmla="*/ 3983213 h 6479999"/>
              <a:gd name="connsiteX384" fmla="*/ 1895672 w 5525178"/>
              <a:gd name="connsiteY384" fmla="*/ 3944767 h 6479999"/>
              <a:gd name="connsiteX385" fmla="*/ 1949790 w 5525178"/>
              <a:gd name="connsiteY385" fmla="*/ 3917086 h 6479999"/>
              <a:gd name="connsiteX386" fmla="*/ 2033287 w 5525178"/>
              <a:gd name="connsiteY386" fmla="*/ 3909397 h 6479999"/>
              <a:gd name="connsiteX387" fmla="*/ 2547866 w 5525178"/>
              <a:gd name="connsiteY387" fmla="*/ 3872846 h 6479999"/>
              <a:gd name="connsiteX388" fmla="*/ 2520815 w 5525178"/>
              <a:gd name="connsiteY388" fmla="*/ 3896138 h 6479999"/>
              <a:gd name="connsiteX389" fmla="*/ 2525718 w 5525178"/>
              <a:gd name="connsiteY389" fmla="*/ 3894794 h 6479999"/>
              <a:gd name="connsiteX390" fmla="*/ 1688157 w 5525178"/>
              <a:gd name="connsiteY390" fmla="*/ 3751439 h 6479999"/>
              <a:gd name="connsiteX391" fmla="*/ 1708234 w 5525178"/>
              <a:gd name="connsiteY391" fmla="*/ 3751439 h 6479999"/>
              <a:gd name="connsiteX392" fmla="*/ 1773097 w 5525178"/>
              <a:gd name="connsiteY392" fmla="*/ 3812334 h 6479999"/>
              <a:gd name="connsiteX393" fmla="*/ 1783908 w 5525178"/>
              <a:gd name="connsiteY393" fmla="*/ 3833647 h 6479999"/>
              <a:gd name="connsiteX394" fmla="*/ 1827150 w 5525178"/>
              <a:gd name="connsiteY394" fmla="*/ 3880840 h 6479999"/>
              <a:gd name="connsiteX395" fmla="*/ 1845682 w 5525178"/>
              <a:gd name="connsiteY395" fmla="*/ 3906720 h 6479999"/>
              <a:gd name="connsiteX396" fmla="*/ 1850315 w 5525178"/>
              <a:gd name="connsiteY396" fmla="*/ 3967615 h 6479999"/>
              <a:gd name="connsiteX397" fmla="*/ 1799351 w 5525178"/>
              <a:gd name="connsiteY397" fmla="*/ 3937167 h 6479999"/>
              <a:gd name="connsiteX398" fmla="*/ 1661903 w 5525178"/>
              <a:gd name="connsiteY398" fmla="*/ 3932600 h 6479999"/>
              <a:gd name="connsiteX399" fmla="*/ 1600129 w 5525178"/>
              <a:gd name="connsiteY399" fmla="*/ 3903675 h 6479999"/>
              <a:gd name="connsiteX400" fmla="*/ 1525999 w 5525178"/>
              <a:gd name="connsiteY400" fmla="*/ 3909765 h 6479999"/>
              <a:gd name="connsiteX401" fmla="*/ 1495112 w 5525178"/>
              <a:gd name="connsiteY401" fmla="*/ 3886929 h 6479999"/>
              <a:gd name="connsiteX402" fmla="*/ 1490479 w 5525178"/>
              <a:gd name="connsiteY402" fmla="*/ 3858005 h 6479999"/>
              <a:gd name="connsiteX403" fmla="*/ 1422527 w 5525178"/>
              <a:gd name="connsiteY403" fmla="*/ 3856482 h 6479999"/>
              <a:gd name="connsiteX404" fmla="*/ 1433338 w 5525178"/>
              <a:gd name="connsiteY404" fmla="*/ 3842781 h 6479999"/>
              <a:gd name="connsiteX405" fmla="*/ 1445693 w 5525178"/>
              <a:gd name="connsiteY405" fmla="*/ 3830602 h 6479999"/>
              <a:gd name="connsiteX406" fmla="*/ 1464225 w 5525178"/>
              <a:gd name="connsiteY406" fmla="*/ 3833647 h 6479999"/>
              <a:gd name="connsiteX407" fmla="*/ 1479669 w 5525178"/>
              <a:gd name="connsiteY407" fmla="*/ 3818423 h 6479999"/>
              <a:gd name="connsiteX408" fmla="*/ 1549165 w 5525178"/>
              <a:gd name="connsiteY408" fmla="*/ 3822990 h 6479999"/>
              <a:gd name="connsiteX409" fmla="*/ 1576963 w 5525178"/>
              <a:gd name="connsiteY409" fmla="*/ 3792543 h 6479999"/>
              <a:gd name="connsiteX410" fmla="*/ 1637193 w 5525178"/>
              <a:gd name="connsiteY410" fmla="*/ 3784931 h 6479999"/>
              <a:gd name="connsiteX411" fmla="*/ 1649548 w 5525178"/>
              <a:gd name="connsiteY411" fmla="*/ 3774274 h 6479999"/>
              <a:gd name="connsiteX412" fmla="*/ 1680436 w 5525178"/>
              <a:gd name="connsiteY412" fmla="*/ 3765140 h 6479999"/>
              <a:gd name="connsiteX413" fmla="*/ 2647644 w 5525178"/>
              <a:gd name="connsiteY413" fmla="*/ 3707752 h 6479999"/>
              <a:gd name="connsiteX414" fmla="*/ 2596520 w 5525178"/>
              <a:gd name="connsiteY414" fmla="*/ 3780358 h 6479999"/>
              <a:gd name="connsiteX415" fmla="*/ 2579492 w 5525178"/>
              <a:gd name="connsiteY415" fmla="*/ 3802003 h 6479999"/>
              <a:gd name="connsiteX416" fmla="*/ 2584136 w 5525178"/>
              <a:gd name="connsiteY416" fmla="*/ 3853024 h 6479999"/>
              <a:gd name="connsiteX417" fmla="*/ 2571928 w 5525178"/>
              <a:gd name="connsiteY417" fmla="*/ 3858800 h 6479999"/>
              <a:gd name="connsiteX418" fmla="*/ 2587712 w 5525178"/>
              <a:gd name="connsiteY418" fmla="*/ 3853326 h 6479999"/>
              <a:gd name="connsiteX419" fmla="*/ 2583062 w 5525178"/>
              <a:gd name="connsiteY419" fmla="*/ 3799570 h 6479999"/>
              <a:gd name="connsiteX420" fmla="*/ 2635757 w 5525178"/>
              <a:gd name="connsiteY420" fmla="*/ 3727384 h 6479999"/>
              <a:gd name="connsiteX421" fmla="*/ 2228720 w 5525178"/>
              <a:gd name="connsiteY421" fmla="*/ 3673507 h 6479999"/>
              <a:gd name="connsiteX422" fmla="*/ 2218363 w 5525178"/>
              <a:gd name="connsiteY422" fmla="*/ 3673757 h 6479999"/>
              <a:gd name="connsiteX423" fmla="*/ 2215463 w 5525178"/>
              <a:gd name="connsiteY423" fmla="*/ 3690927 h 6479999"/>
              <a:gd name="connsiteX424" fmla="*/ 2226565 w 5525178"/>
              <a:gd name="connsiteY424" fmla="*/ 3673677 h 6479999"/>
              <a:gd name="connsiteX425" fmla="*/ 2303866 w 5525178"/>
              <a:gd name="connsiteY425" fmla="*/ 3635198 h 6479999"/>
              <a:gd name="connsiteX426" fmla="*/ 2297597 w 5525178"/>
              <a:gd name="connsiteY426" fmla="*/ 3636966 h 6479999"/>
              <a:gd name="connsiteX427" fmla="*/ 2283395 w 5525178"/>
              <a:gd name="connsiteY427" fmla="*/ 3669196 h 6479999"/>
              <a:gd name="connsiteX428" fmla="*/ 2285386 w 5525178"/>
              <a:gd name="connsiteY428" fmla="*/ 3669039 h 6479999"/>
              <a:gd name="connsiteX429" fmla="*/ 2791548 w 5525178"/>
              <a:gd name="connsiteY429" fmla="*/ 3626235 h 6479999"/>
              <a:gd name="connsiteX430" fmla="*/ 2801712 w 5525178"/>
              <a:gd name="connsiteY430" fmla="*/ 3628982 h 6479999"/>
              <a:gd name="connsiteX431" fmla="*/ 2794752 w 5525178"/>
              <a:gd name="connsiteY431" fmla="*/ 3626235 h 6479999"/>
              <a:gd name="connsiteX432" fmla="*/ 2940791 w 5525178"/>
              <a:gd name="connsiteY432" fmla="*/ 3613971 h 6479999"/>
              <a:gd name="connsiteX433" fmla="*/ 2874881 w 5525178"/>
              <a:gd name="connsiteY433" fmla="*/ 3648757 h 6479999"/>
              <a:gd name="connsiteX434" fmla="*/ 2875984 w 5525178"/>
              <a:gd name="connsiteY434" fmla="*/ 3649055 h 6479999"/>
              <a:gd name="connsiteX435" fmla="*/ 2942628 w 5525178"/>
              <a:gd name="connsiteY435" fmla="*/ 3615266 h 6479999"/>
              <a:gd name="connsiteX436" fmla="*/ 2949188 w 5525178"/>
              <a:gd name="connsiteY436" fmla="*/ 3615686 h 6479999"/>
              <a:gd name="connsiteX437" fmla="*/ 1016271 w 5525178"/>
              <a:gd name="connsiteY437" fmla="*/ 3606443 h 6479999"/>
              <a:gd name="connsiteX438" fmla="*/ 1031882 w 5525178"/>
              <a:gd name="connsiteY438" fmla="*/ 3665416 h 6479999"/>
              <a:gd name="connsiteX439" fmla="*/ 1052176 w 5525178"/>
              <a:gd name="connsiteY439" fmla="*/ 3680935 h 6479999"/>
              <a:gd name="connsiteX440" fmla="*/ 1067787 w 5525178"/>
              <a:gd name="connsiteY440" fmla="*/ 3657657 h 6479999"/>
              <a:gd name="connsiteX441" fmla="*/ 1075592 w 5525178"/>
              <a:gd name="connsiteY441" fmla="*/ 3671624 h 6479999"/>
              <a:gd name="connsiteX442" fmla="*/ 1102131 w 5525178"/>
              <a:gd name="connsiteY442" fmla="*/ 3679384 h 6479999"/>
              <a:gd name="connsiteX443" fmla="*/ 1102131 w 5525178"/>
              <a:gd name="connsiteY443" fmla="*/ 3718182 h 6479999"/>
              <a:gd name="connsiteX444" fmla="*/ 1127108 w 5525178"/>
              <a:gd name="connsiteY444" fmla="*/ 3743013 h 6479999"/>
              <a:gd name="connsiteX445" fmla="*/ 1184869 w 5525178"/>
              <a:gd name="connsiteY445" fmla="*/ 3743013 h 6479999"/>
              <a:gd name="connsiteX446" fmla="*/ 1200480 w 5525178"/>
              <a:gd name="connsiteY446" fmla="*/ 3766291 h 6479999"/>
              <a:gd name="connsiteX447" fmla="*/ 1239507 w 5525178"/>
              <a:gd name="connsiteY447" fmla="*/ 3781811 h 6479999"/>
              <a:gd name="connsiteX448" fmla="*/ 1306634 w 5525178"/>
              <a:gd name="connsiteY448" fmla="*/ 3831472 h 6479999"/>
              <a:gd name="connsiteX449" fmla="*/ 1306634 w 5525178"/>
              <a:gd name="connsiteY449" fmla="*/ 3846992 h 6479999"/>
              <a:gd name="connsiteX450" fmla="*/ 1344100 w 5525178"/>
              <a:gd name="connsiteY450" fmla="*/ 3854751 h 6479999"/>
              <a:gd name="connsiteX451" fmla="*/ 1359711 w 5525178"/>
              <a:gd name="connsiteY451" fmla="*/ 3870271 h 6479999"/>
              <a:gd name="connsiteX452" fmla="*/ 1400300 w 5525178"/>
              <a:gd name="connsiteY452" fmla="*/ 3888894 h 6479999"/>
              <a:gd name="connsiteX453" fmla="*/ 1461182 w 5525178"/>
              <a:gd name="connsiteY453" fmla="*/ 3893550 h 6479999"/>
              <a:gd name="connsiteX454" fmla="*/ 1453377 w 5525178"/>
              <a:gd name="connsiteY454" fmla="*/ 3916829 h 6479999"/>
              <a:gd name="connsiteX455" fmla="*/ 1445571 w 5525178"/>
              <a:gd name="connsiteY455" fmla="*/ 3940107 h 6479999"/>
              <a:gd name="connsiteX456" fmla="*/ 1419033 w 5525178"/>
              <a:gd name="connsiteY456" fmla="*/ 3944763 h 6479999"/>
              <a:gd name="connsiteX457" fmla="*/ 1383128 w 5525178"/>
              <a:gd name="connsiteY457" fmla="*/ 3975802 h 6479999"/>
              <a:gd name="connsiteX458" fmla="*/ 1348784 w 5525178"/>
              <a:gd name="connsiteY458" fmla="*/ 3986665 h 6479999"/>
              <a:gd name="connsiteX459" fmla="*/ 1337856 w 5525178"/>
              <a:gd name="connsiteY459" fmla="*/ 4002184 h 6479999"/>
              <a:gd name="connsiteX460" fmla="*/ 1317562 w 5525178"/>
              <a:gd name="connsiteY460" fmla="*/ 4017704 h 6479999"/>
              <a:gd name="connsiteX461" fmla="*/ 1281657 w 5525178"/>
              <a:gd name="connsiteY461" fmla="*/ 3991321 h 6479999"/>
              <a:gd name="connsiteX462" fmla="*/ 1250435 w 5525178"/>
              <a:gd name="connsiteY462" fmla="*/ 3991321 h 6479999"/>
              <a:gd name="connsiteX463" fmla="*/ 1228579 w 5525178"/>
              <a:gd name="connsiteY463" fmla="*/ 3966490 h 6479999"/>
              <a:gd name="connsiteX464" fmla="*/ 1192674 w 5525178"/>
              <a:gd name="connsiteY464" fmla="*/ 3968042 h 6479999"/>
              <a:gd name="connsiteX465" fmla="*/ 1161452 w 5525178"/>
              <a:gd name="connsiteY465" fmla="*/ 3952523 h 6479999"/>
              <a:gd name="connsiteX466" fmla="*/ 1122425 w 5525178"/>
              <a:gd name="connsiteY466" fmla="*/ 3950971 h 6479999"/>
              <a:gd name="connsiteX467" fmla="*/ 1083398 w 5525178"/>
              <a:gd name="connsiteY467" fmla="*/ 3909069 h 6479999"/>
              <a:gd name="connsiteX468" fmla="*/ 1067787 w 5525178"/>
              <a:gd name="connsiteY468" fmla="*/ 3909069 h 6479999"/>
              <a:gd name="connsiteX469" fmla="*/ 1056859 w 5525178"/>
              <a:gd name="connsiteY469" fmla="*/ 3890446 h 6479999"/>
              <a:gd name="connsiteX470" fmla="*/ 1033443 w 5525178"/>
              <a:gd name="connsiteY470" fmla="*/ 3857855 h 6479999"/>
              <a:gd name="connsiteX471" fmla="*/ 1031882 w 5525178"/>
              <a:gd name="connsiteY471" fmla="*/ 3780259 h 6479999"/>
              <a:gd name="connsiteX472" fmla="*/ 997538 w 5525178"/>
              <a:gd name="connsiteY472" fmla="*/ 3741461 h 6479999"/>
              <a:gd name="connsiteX473" fmla="*/ 989732 w 5525178"/>
              <a:gd name="connsiteY473" fmla="*/ 3691799 h 6479999"/>
              <a:gd name="connsiteX474" fmla="*/ 974121 w 5525178"/>
              <a:gd name="connsiteY474" fmla="*/ 3680935 h 6479999"/>
              <a:gd name="connsiteX475" fmla="*/ 978805 w 5525178"/>
              <a:gd name="connsiteY475" fmla="*/ 3611099 h 6479999"/>
              <a:gd name="connsiteX476" fmla="*/ 2745036 w 5525178"/>
              <a:gd name="connsiteY476" fmla="*/ 3595576 h 6479999"/>
              <a:gd name="connsiteX477" fmla="*/ 2692214 w 5525178"/>
              <a:gd name="connsiteY477" fmla="*/ 3635433 h 6479999"/>
              <a:gd name="connsiteX478" fmla="*/ 2665888 w 5525178"/>
              <a:gd name="connsiteY478" fmla="*/ 3633071 h 6479999"/>
              <a:gd name="connsiteX479" fmla="*/ 2695142 w 5525178"/>
              <a:gd name="connsiteY479" fmla="*/ 3639565 h 6479999"/>
              <a:gd name="connsiteX480" fmla="*/ 2703951 w 5525178"/>
              <a:gd name="connsiteY480" fmla="*/ 3629089 h 6479999"/>
              <a:gd name="connsiteX481" fmla="*/ 2745214 w 5525178"/>
              <a:gd name="connsiteY481" fmla="*/ 3595771 h 6479999"/>
              <a:gd name="connsiteX482" fmla="*/ 3056604 w 5525178"/>
              <a:gd name="connsiteY482" fmla="*/ 3582071 h 6479999"/>
              <a:gd name="connsiteX483" fmla="*/ 3066616 w 5525178"/>
              <a:gd name="connsiteY483" fmla="*/ 3595300 h 6479999"/>
              <a:gd name="connsiteX484" fmla="*/ 3120860 w 5525178"/>
              <a:gd name="connsiteY484" fmla="*/ 3601443 h 6479999"/>
              <a:gd name="connsiteX485" fmla="*/ 3174862 w 5525178"/>
              <a:gd name="connsiteY485" fmla="*/ 3618836 h 6479999"/>
              <a:gd name="connsiteX486" fmla="*/ 3139653 w 5525178"/>
              <a:gd name="connsiteY486" fmla="*/ 3604774 h 6479999"/>
              <a:gd name="connsiteX487" fmla="*/ 3066633 w 5525178"/>
              <a:gd name="connsiteY487" fmla="*/ 3590977 h 6479999"/>
              <a:gd name="connsiteX488" fmla="*/ 3051097 w 5525178"/>
              <a:gd name="connsiteY488" fmla="*/ 3577181 h 6479999"/>
              <a:gd name="connsiteX489" fmla="*/ 3030507 w 5525178"/>
              <a:gd name="connsiteY489" fmla="*/ 3591692 h 6479999"/>
              <a:gd name="connsiteX490" fmla="*/ 3051572 w 5525178"/>
              <a:gd name="connsiteY490" fmla="*/ 3577602 h 6479999"/>
              <a:gd name="connsiteX491" fmla="*/ 2136463 w 5525178"/>
              <a:gd name="connsiteY491" fmla="*/ 3566185 h 6479999"/>
              <a:gd name="connsiteX492" fmla="*/ 2135710 w 5525178"/>
              <a:gd name="connsiteY492" fmla="*/ 3566712 h 6479999"/>
              <a:gd name="connsiteX493" fmla="*/ 2179425 w 5525178"/>
              <a:gd name="connsiteY493" fmla="*/ 3600900 h 6479999"/>
              <a:gd name="connsiteX494" fmla="*/ 2179523 w 5525178"/>
              <a:gd name="connsiteY494" fmla="*/ 3600175 h 6479999"/>
              <a:gd name="connsiteX495" fmla="*/ 2530638 w 5525178"/>
              <a:gd name="connsiteY495" fmla="*/ 3549587 h 6479999"/>
              <a:gd name="connsiteX496" fmla="*/ 2477816 w 5525178"/>
              <a:gd name="connsiteY496" fmla="*/ 3580247 h 6479999"/>
              <a:gd name="connsiteX497" fmla="*/ 2449290 w 5525178"/>
              <a:gd name="connsiteY497" fmla="*/ 3598158 h 6479999"/>
              <a:gd name="connsiteX498" fmla="*/ 2530960 w 5525178"/>
              <a:gd name="connsiteY498" fmla="*/ 3549688 h 6479999"/>
              <a:gd name="connsiteX499" fmla="*/ 2221450 w 5525178"/>
              <a:gd name="connsiteY499" fmla="*/ 3464356 h 6479999"/>
              <a:gd name="connsiteX500" fmla="*/ 2222168 w 5525178"/>
              <a:gd name="connsiteY500" fmla="*/ 3478258 h 6479999"/>
              <a:gd name="connsiteX501" fmla="*/ 2223024 w 5525178"/>
              <a:gd name="connsiteY501" fmla="*/ 3476006 h 6479999"/>
              <a:gd name="connsiteX502" fmla="*/ 3209855 w 5525178"/>
              <a:gd name="connsiteY502" fmla="*/ 3461617 h 6479999"/>
              <a:gd name="connsiteX503" fmla="*/ 3209565 w 5525178"/>
              <a:gd name="connsiteY503" fmla="*/ 3483670 h 6479999"/>
              <a:gd name="connsiteX504" fmla="*/ 3270156 w 5525178"/>
              <a:gd name="connsiteY504" fmla="*/ 3580247 h 6479999"/>
              <a:gd name="connsiteX505" fmla="*/ 3289794 w 5525178"/>
              <a:gd name="connsiteY505" fmla="*/ 3591873 h 6479999"/>
              <a:gd name="connsiteX506" fmla="*/ 3289794 w 5525178"/>
              <a:gd name="connsiteY506" fmla="*/ 3590692 h 6479999"/>
              <a:gd name="connsiteX507" fmla="*/ 3264996 w 5525178"/>
              <a:gd name="connsiteY507" fmla="*/ 3567654 h 6479999"/>
              <a:gd name="connsiteX508" fmla="*/ 3210752 w 5525178"/>
              <a:gd name="connsiteY508" fmla="*/ 3484717 h 6479999"/>
              <a:gd name="connsiteX509" fmla="*/ 2200708 w 5525178"/>
              <a:gd name="connsiteY509" fmla="*/ 3391596 h 6479999"/>
              <a:gd name="connsiteX510" fmla="*/ 2200912 w 5525178"/>
              <a:gd name="connsiteY510" fmla="*/ 3391934 h 6479999"/>
              <a:gd name="connsiteX511" fmla="*/ 2203975 w 5525178"/>
              <a:gd name="connsiteY511" fmla="*/ 3392060 h 6479999"/>
              <a:gd name="connsiteX512" fmla="*/ 3167382 w 5525178"/>
              <a:gd name="connsiteY512" fmla="*/ 3391381 h 6479999"/>
              <a:gd name="connsiteX513" fmla="*/ 3163117 w 5525178"/>
              <a:gd name="connsiteY513" fmla="*/ 3396664 h 6479999"/>
              <a:gd name="connsiteX514" fmla="*/ 3164510 w 5525178"/>
              <a:gd name="connsiteY514" fmla="*/ 3396292 h 6479999"/>
              <a:gd name="connsiteX515" fmla="*/ 2247835 w 5525178"/>
              <a:gd name="connsiteY515" fmla="*/ 3366827 h 6479999"/>
              <a:gd name="connsiteX516" fmla="*/ 2247134 w 5525178"/>
              <a:gd name="connsiteY516" fmla="*/ 3367019 h 6479999"/>
              <a:gd name="connsiteX517" fmla="*/ 2244570 w 5525178"/>
              <a:gd name="connsiteY517" fmla="*/ 3372393 h 6479999"/>
              <a:gd name="connsiteX518" fmla="*/ 3076904 w 5525178"/>
              <a:gd name="connsiteY518" fmla="*/ 3360355 h 6479999"/>
              <a:gd name="connsiteX519" fmla="*/ 3075955 w 5525178"/>
              <a:gd name="connsiteY519" fmla="*/ 3364100 h 6479999"/>
              <a:gd name="connsiteX520" fmla="*/ 3107027 w 5525178"/>
              <a:gd name="connsiteY520" fmla="*/ 3411622 h 6479999"/>
              <a:gd name="connsiteX521" fmla="*/ 3160245 w 5525178"/>
              <a:gd name="connsiteY521" fmla="*/ 3397430 h 6479999"/>
              <a:gd name="connsiteX522" fmla="*/ 3103812 w 5525178"/>
              <a:gd name="connsiteY522" fmla="*/ 3403316 h 6479999"/>
              <a:gd name="connsiteX523" fmla="*/ 2258981 w 5525178"/>
              <a:gd name="connsiteY523" fmla="*/ 3327488 h 6479999"/>
              <a:gd name="connsiteX524" fmla="*/ 2295712 w 5525178"/>
              <a:gd name="connsiteY524" fmla="*/ 3331134 h 6479999"/>
              <a:gd name="connsiteX525" fmla="*/ 2296044 w 5525178"/>
              <a:gd name="connsiteY525" fmla="*/ 3328842 h 6479999"/>
              <a:gd name="connsiteX526" fmla="*/ 2254096 w 5525178"/>
              <a:gd name="connsiteY526" fmla="*/ 3327309 h 6479999"/>
              <a:gd name="connsiteX527" fmla="*/ 2235453 w 5525178"/>
              <a:gd name="connsiteY527" fmla="*/ 3342639 h 6479999"/>
              <a:gd name="connsiteX528" fmla="*/ 2198986 w 5525178"/>
              <a:gd name="connsiteY528" fmla="*/ 3344484 h 6479999"/>
              <a:gd name="connsiteX529" fmla="*/ 2233206 w 5525178"/>
              <a:gd name="connsiteY529" fmla="*/ 3345513 h 6479999"/>
              <a:gd name="connsiteX530" fmla="*/ 2254582 w 5525178"/>
              <a:gd name="connsiteY530" fmla="*/ 3327327 h 6479999"/>
              <a:gd name="connsiteX531" fmla="*/ 3099955 w 5525178"/>
              <a:gd name="connsiteY531" fmla="*/ 3277560 h 6479999"/>
              <a:gd name="connsiteX532" fmla="*/ 3093045 w 5525178"/>
              <a:gd name="connsiteY532" fmla="*/ 3296650 h 6479999"/>
              <a:gd name="connsiteX533" fmla="*/ 3085561 w 5525178"/>
              <a:gd name="connsiteY533" fmla="*/ 3326189 h 6479999"/>
              <a:gd name="connsiteX534" fmla="*/ 3105717 w 5525178"/>
              <a:gd name="connsiteY534" fmla="*/ 3235358 h 6479999"/>
              <a:gd name="connsiteX535" fmla="*/ 3108039 w 5525178"/>
              <a:gd name="connsiteY535" fmla="*/ 3250249 h 6479999"/>
              <a:gd name="connsiteX536" fmla="*/ 3110011 w 5525178"/>
              <a:gd name="connsiteY536" fmla="*/ 3243586 h 6479999"/>
              <a:gd name="connsiteX537" fmla="*/ 2144995 w 5525178"/>
              <a:gd name="connsiteY537" fmla="*/ 3214944 h 6479999"/>
              <a:gd name="connsiteX538" fmla="*/ 2142739 w 5525178"/>
              <a:gd name="connsiteY538" fmla="*/ 3217433 h 6479999"/>
              <a:gd name="connsiteX539" fmla="*/ 2167094 w 5525178"/>
              <a:gd name="connsiteY539" fmla="*/ 3241464 h 6479999"/>
              <a:gd name="connsiteX540" fmla="*/ 2209042 w 5525178"/>
              <a:gd name="connsiteY540" fmla="*/ 3235332 h 6479999"/>
              <a:gd name="connsiteX541" fmla="*/ 2209035 w 5525178"/>
              <a:gd name="connsiteY541" fmla="*/ 3235191 h 6479999"/>
              <a:gd name="connsiteX542" fmla="*/ 2168209 w 5525178"/>
              <a:gd name="connsiteY542" fmla="*/ 3237986 h 6479999"/>
              <a:gd name="connsiteX543" fmla="*/ 2605602 w 5525178"/>
              <a:gd name="connsiteY543" fmla="*/ 3147184 h 6479999"/>
              <a:gd name="connsiteX544" fmla="*/ 2605212 w 5525178"/>
              <a:gd name="connsiteY544" fmla="*/ 3147954 h 6479999"/>
              <a:gd name="connsiteX545" fmla="*/ 2631623 w 5525178"/>
              <a:gd name="connsiteY545" fmla="*/ 3161750 h 6479999"/>
              <a:gd name="connsiteX546" fmla="*/ 2637243 w 5525178"/>
              <a:gd name="connsiteY546" fmla="*/ 3157592 h 6479999"/>
              <a:gd name="connsiteX547" fmla="*/ 3024617 w 5525178"/>
              <a:gd name="connsiteY547" fmla="*/ 3140464 h 6479999"/>
              <a:gd name="connsiteX548" fmla="*/ 3023132 w 5525178"/>
              <a:gd name="connsiteY548" fmla="*/ 3177080 h 6479999"/>
              <a:gd name="connsiteX549" fmla="*/ 3061972 w 5525178"/>
              <a:gd name="connsiteY549" fmla="*/ 3189343 h 6479999"/>
              <a:gd name="connsiteX550" fmla="*/ 3085276 w 5525178"/>
              <a:gd name="connsiteY550" fmla="*/ 3204673 h 6479999"/>
              <a:gd name="connsiteX551" fmla="*/ 3088436 w 5525178"/>
              <a:gd name="connsiteY551" fmla="*/ 3202249 h 6479999"/>
              <a:gd name="connsiteX552" fmla="*/ 3086764 w 5525178"/>
              <a:gd name="connsiteY552" fmla="*/ 3199046 h 6479999"/>
              <a:gd name="connsiteX553" fmla="*/ 3024770 w 5525178"/>
              <a:gd name="connsiteY553" fmla="*/ 3174472 h 6479999"/>
              <a:gd name="connsiteX554" fmla="*/ 3024770 w 5525178"/>
              <a:gd name="connsiteY554" fmla="*/ 3140683 h 6479999"/>
              <a:gd name="connsiteX555" fmla="*/ 2672707 w 5525178"/>
              <a:gd name="connsiteY555" fmla="*/ 3130036 h 6479999"/>
              <a:gd name="connsiteX556" fmla="*/ 2660313 w 5525178"/>
              <a:gd name="connsiteY556" fmla="*/ 3140520 h 6479999"/>
              <a:gd name="connsiteX557" fmla="*/ 2668910 w 5525178"/>
              <a:gd name="connsiteY557" fmla="*/ 3134157 h 6479999"/>
              <a:gd name="connsiteX558" fmla="*/ 4705491 w 5525178"/>
              <a:gd name="connsiteY558" fmla="*/ 3107446 h 6479999"/>
              <a:gd name="connsiteX559" fmla="*/ 4746653 w 5525178"/>
              <a:gd name="connsiteY559" fmla="*/ 3140683 h 6479999"/>
              <a:gd name="connsiteX560" fmla="*/ 4774550 w 5525178"/>
              <a:gd name="connsiteY560" fmla="*/ 3143755 h 6479999"/>
              <a:gd name="connsiteX561" fmla="*/ 4797798 w 5525178"/>
              <a:gd name="connsiteY561" fmla="*/ 3123789 h 6479999"/>
              <a:gd name="connsiteX562" fmla="*/ 4822596 w 5525178"/>
              <a:gd name="connsiteY562" fmla="*/ 3126860 h 6479999"/>
              <a:gd name="connsiteX563" fmla="*/ 4833444 w 5525178"/>
              <a:gd name="connsiteY563" fmla="*/ 3212869 h 6479999"/>
              <a:gd name="connsiteX564" fmla="*/ 4836015 w 5525178"/>
              <a:gd name="connsiteY564" fmla="*/ 3214143 h 6479999"/>
              <a:gd name="connsiteX565" fmla="*/ 4833514 w 5525178"/>
              <a:gd name="connsiteY565" fmla="*/ 3212395 h 6479999"/>
              <a:gd name="connsiteX566" fmla="*/ 4822661 w 5525178"/>
              <a:gd name="connsiteY566" fmla="*/ 3120278 h 6479999"/>
              <a:gd name="connsiteX567" fmla="*/ 4796302 w 5525178"/>
              <a:gd name="connsiteY567" fmla="*/ 3120278 h 6479999"/>
              <a:gd name="connsiteX568" fmla="*/ 4773045 w 5525178"/>
              <a:gd name="connsiteY568" fmla="*/ 3143307 h 6479999"/>
              <a:gd name="connsiteX569" fmla="*/ 4743585 w 5525178"/>
              <a:gd name="connsiteY569" fmla="*/ 3134096 h 6479999"/>
              <a:gd name="connsiteX570" fmla="*/ 4720328 w 5525178"/>
              <a:gd name="connsiteY570" fmla="*/ 3107995 h 6479999"/>
              <a:gd name="connsiteX571" fmla="*/ 4558991 w 5525178"/>
              <a:gd name="connsiteY571" fmla="*/ 3102024 h 6479999"/>
              <a:gd name="connsiteX572" fmla="*/ 4560671 w 5525178"/>
              <a:gd name="connsiteY572" fmla="*/ 3103823 h 6479999"/>
              <a:gd name="connsiteX573" fmla="*/ 4671267 w 5525178"/>
              <a:gd name="connsiteY573" fmla="*/ 3106179 h 6479999"/>
              <a:gd name="connsiteX574" fmla="*/ 2964095 w 5525178"/>
              <a:gd name="connsiteY574" fmla="*/ 3066943 h 6479999"/>
              <a:gd name="connsiteX575" fmla="*/ 2964095 w 5525178"/>
              <a:gd name="connsiteY575" fmla="*/ 3075906 h 6479999"/>
              <a:gd name="connsiteX576" fmla="*/ 3020102 w 5525178"/>
              <a:gd name="connsiteY576" fmla="*/ 3134002 h 6479999"/>
              <a:gd name="connsiteX577" fmla="*/ 3010821 w 5525178"/>
              <a:gd name="connsiteY577" fmla="*/ 3120717 h 6479999"/>
              <a:gd name="connsiteX578" fmla="*/ 2125956 w 5525178"/>
              <a:gd name="connsiteY578" fmla="*/ 3037129 h 6479999"/>
              <a:gd name="connsiteX579" fmla="*/ 2109953 w 5525178"/>
              <a:gd name="connsiteY579" fmla="*/ 3047656 h 6479999"/>
              <a:gd name="connsiteX580" fmla="*/ 2033542 w 5525178"/>
              <a:gd name="connsiteY580" fmla="*/ 3076657 h 6479999"/>
              <a:gd name="connsiteX581" fmla="*/ 2033571 w 5525178"/>
              <a:gd name="connsiteY581" fmla="*/ 3076695 h 6479999"/>
              <a:gd name="connsiteX582" fmla="*/ 2110949 w 5525178"/>
              <a:gd name="connsiteY582" fmla="*/ 3049045 h 6479999"/>
              <a:gd name="connsiteX583" fmla="*/ 1918421 w 5525178"/>
              <a:gd name="connsiteY583" fmla="*/ 3029094 h 6479999"/>
              <a:gd name="connsiteX584" fmla="*/ 1916890 w 5525178"/>
              <a:gd name="connsiteY584" fmla="*/ 3029219 h 6479999"/>
              <a:gd name="connsiteX585" fmla="*/ 1880630 w 5525178"/>
              <a:gd name="connsiteY585" fmla="*/ 3056055 h 6479999"/>
              <a:gd name="connsiteX586" fmla="*/ 2139127 w 5525178"/>
              <a:gd name="connsiteY586" fmla="*/ 3028464 h 6479999"/>
              <a:gd name="connsiteX587" fmla="*/ 2134300 w 5525178"/>
              <a:gd name="connsiteY587" fmla="*/ 3031639 h 6479999"/>
              <a:gd name="connsiteX588" fmla="*/ 2138343 w 5525178"/>
              <a:gd name="connsiteY588" fmla="*/ 3061736 h 6479999"/>
              <a:gd name="connsiteX589" fmla="*/ 1991624 w 5525178"/>
              <a:gd name="connsiteY589" fmla="*/ 3023073 h 6479999"/>
              <a:gd name="connsiteX590" fmla="*/ 1942928 w 5525178"/>
              <a:gd name="connsiteY590" fmla="*/ 3027078 h 6479999"/>
              <a:gd name="connsiteX591" fmla="*/ 1993621 w 5525178"/>
              <a:gd name="connsiteY591" fmla="*/ 3026030 h 6479999"/>
              <a:gd name="connsiteX592" fmla="*/ 2731909 w 5525178"/>
              <a:gd name="connsiteY592" fmla="*/ 3012419 h 6479999"/>
              <a:gd name="connsiteX593" fmla="*/ 2714054 w 5525178"/>
              <a:gd name="connsiteY593" fmla="*/ 3047656 h 6479999"/>
              <a:gd name="connsiteX594" fmla="*/ 2687480 w 5525178"/>
              <a:gd name="connsiteY594" fmla="*/ 3110592 h 6479999"/>
              <a:gd name="connsiteX595" fmla="*/ 4303824 w 5525178"/>
              <a:gd name="connsiteY595" fmla="*/ 3002266 h 6479999"/>
              <a:gd name="connsiteX596" fmla="*/ 4242585 w 5525178"/>
              <a:gd name="connsiteY596" fmla="*/ 3003108 h 6479999"/>
              <a:gd name="connsiteX597" fmla="*/ 4301846 w 5525178"/>
              <a:gd name="connsiteY597" fmla="*/ 3003990 h 6479999"/>
              <a:gd name="connsiteX598" fmla="*/ 2255526 w 5525178"/>
              <a:gd name="connsiteY598" fmla="*/ 2974764 h 6479999"/>
              <a:gd name="connsiteX599" fmla="*/ 2203371 w 5525178"/>
              <a:gd name="connsiteY599" fmla="*/ 2986201 h 6479999"/>
              <a:gd name="connsiteX600" fmla="*/ 2147320 w 5525178"/>
              <a:gd name="connsiteY600" fmla="*/ 3023073 h 6479999"/>
              <a:gd name="connsiteX601" fmla="*/ 2140803 w 5525178"/>
              <a:gd name="connsiteY601" fmla="*/ 3027362 h 6479999"/>
              <a:gd name="connsiteX602" fmla="*/ 2204381 w 5525178"/>
              <a:gd name="connsiteY602" fmla="*/ 2988527 h 6479999"/>
              <a:gd name="connsiteX603" fmla="*/ 4473798 w 5525178"/>
              <a:gd name="connsiteY603" fmla="*/ 2969819 h 6479999"/>
              <a:gd name="connsiteX604" fmla="*/ 4458521 w 5525178"/>
              <a:gd name="connsiteY604" fmla="*/ 2970202 h 6479999"/>
              <a:gd name="connsiteX605" fmla="*/ 4461481 w 5525178"/>
              <a:gd name="connsiteY605" fmla="*/ 2970202 h 6479999"/>
              <a:gd name="connsiteX606" fmla="*/ 4464580 w 5525178"/>
              <a:gd name="connsiteY606" fmla="*/ 3000918 h 6479999"/>
              <a:gd name="connsiteX607" fmla="*/ 4526123 w 5525178"/>
              <a:gd name="connsiteY607" fmla="*/ 3066825 h 6479999"/>
              <a:gd name="connsiteX608" fmla="*/ 4473798 w 5525178"/>
              <a:gd name="connsiteY608" fmla="*/ 3002061 h 6479999"/>
              <a:gd name="connsiteX609" fmla="*/ 4058412 w 5525178"/>
              <a:gd name="connsiteY609" fmla="*/ 2909623 h 6479999"/>
              <a:gd name="connsiteX610" fmla="*/ 4053870 w 5525178"/>
              <a:gd name="connsiteY610" fmla="*/ 2945628 h 6479999"/>
              <a:gd name="connsiteX611" fmla="*/ 4085848 w 5525178"/>
              <a:gd name="connsiteY611" fmla="*/ 2987879 h 6479999"/>
              <a:gd name="connsiteX612" fmla="*/ 4062915 w 5525178"/>
              <a:gd name="connsiteY612" fmla="*/ 2946790 h 6479999"/>
              <a:gd name="connsiteX613" fmla="*/ 4059814 w 5525178"/>
              <a:gd name="connsiteY613" fmla="*/ 2909944 h 6479999"/>
              <a:gd name="connsiteX614" fmla="*/ 2357508 w 5525178"/>
              <a:gd name="connsiteY614" fmla="*/ 2906449 h 6479999"/>
              <a:gd name="connsiteX615" fmla="*/ 2290560 w 5525178"/>
              <a:gd name="connsiteY615" fmla="*/ 2912454 h 6479999"/>
              <a:gd name="connsiteX616" fmla="*/ 2272792 w 5525178"/>
              <a:gd name="connsiteY616" fmla="*/ 2947521 h 6479999"/>
              <a:gd name="connsiteX617" fmla="*/ 2291383 w 5525178"/>
              <a:gd name="connsiteY617" fmla="*/ 2918011 h 6479999"/>
              <a:gd name="connsiteX618" fmla="*/ 2348866 w 5525178"/>
              <a:gd name="connsiteY618" fmla="*/ 2910347 h 6479999"/>
              <a:gd name="connsiteX619" fmla="*/ 2408889 w 5525178"/>
              <a:gd name="connsiteY619" fmla="*/ 2881726 h 6479999"/>
              <a:gd name="connsiteX620" fmla="*/ 2372377 w 5525178"/>
              <a:gd name="connsiteY620" fmla="*/ 2899742 h 6479999"/>
              <a:gd name="connsiteX621" fmla="*/ 2403243 w 5525178"/>
              <a:gd name="connsiteY621" fmla="*/ 2885820 h 6479999"/>
              <a:gd name="connsiteX622" fmla="*/ 2454512 w 5525178"/>
              <a:gd name="connsiteY622" fmla="*/ 2965533 h 6479999"/>
              <a:gd name="connsiteX623" fmla="*/ 2488691 w 5525178"/>
              <a:gd name="connsiteY623" fmla="*/ 3042181 h 6479999"/>
              <a:gd name="connsiteX624" fmla="*/ 2547728 w 5525178"/>
              <a:gd name="connsiteY624" fmla="*/ 3052911 h 6479999"/>
              <a:gd name="connsiteX625" fmla="*/ 2600551 w 5525178"/>
              <a:gd name="connsiteY625" fmla="*/ 3057510 h 6479999"/>
              <a:gd name="connsiteX626" fmla="*/ 2628516 w 5525178"/>
              <a:gd name="connsiteY626" fmla="*/ 3101965 h 6479999"/>
              <a:gd name="connsiteX627" fmla="*/ 2623245 w 5525178"/>
              <a:gd name="connsiteY627" fmla="*/ 3112366 h 6479999"/>
              <a:gd name="connsiteX628" fmla="*/ 2633092 w 5525178"/>
              <a:gd name="connsiteY628" fmla="*/ 3096820 h 6479999"/>
              <a:gd name="connsiteX629" fmla="*/ 2601953 w 5525178"/>
              <a:gd name="connsiteY629" fmla="*/ 3053801 h 6479999"/>
              <a:gd name="connsiteX630" fmla="*/ 2489852 w 5525178"/>
              <a:gd name="connsiteY630" fmla="*/ 3041510 h 6479999"/>
              <a:gd name="connsiteX631" fmla="*/ 2477396 w 5525178"/>
              <a:gd name="connsiteY631" fmla="*/ 2998492 h 6479999"/>
              <a:gd name="connsiteX632" fmla="*/ 4012330 w 5525178"/>
              <a:gd name="connsiteY632" fmla="*/ 2853164 h 6479999"/>
              <a:gd name="connsiteX633" fmla="*/ 4022873 w 5525178"/>
              <a:gd name="connsiteY633" fmla="*/ 2864226 h 6479999"/>
              <a:gd name="connsiteX634" fmla="*/ 4019773 w 5525178"/>
              <a:gd name="connsiteY634" fmla="*/ 2894944 h 6479999"/>
              <a:gd name="connsiteX635" fmla="*/ 4020435 w 5525178"/>
              <a:gd name="connsiteY635" fmla="*/ 2895180 h 6479999"/>
              <a:gd name="connsiteX636" fmla="*/ 4025703 w 5525178"/>
              <a:gd name="connsiteY636" fmla="*/ 2863884 h 6479999"/>
              <a:gd name="connsiteX637" fmla="*/ 3965529 w 5525178"/>
              <a:gd name="connsiteY637" fmla="*/ 2810762 h 6479999"/>
              <a:gd name="connsiteX638" fmla="*/ 3965529 w 5525178"/>
              <a:gd name="connsiteY638" fmla="*/ 2819686 h 6479999"/>
              <a:gd name="connsiteX639" fmla="*/ 3966183 w 5525178"/>
              <a:gd name="connsiteY639" fmla="*/ 2820043 h 6479999"/>
              <a:gd name="connsiteX640" fmla="*/ 4041765 w 5525178"/>
              <a:gd name="connsiteY640" fmla="*/ 2588732 h 6479999"/>
              <a:gd name="connsiteX641" fmla="*/ 4036822 w 5525178"/>
              <a:gd name="connsiteY641" fmla="*/ 2655349 h 6479999"/>
              <a:gd name="connsiteX642" fmla="*/ 3965529 w 5525178"/>
              <a:gd name="connsiteY642" fmla="*/ 2755180 h 6479999"/>
              <a:gd name="connsiteX643" fmla="*/ 3965529 w 5525178"/>
              <a:gd name="connsiteY643" fmla="*/ 2758047 h 6479999"/>
              <a:gd name="connsiteX644" fmla="*/ 4039657 w 5525178"/>
              <a:gd name="connsiteY644" fmla="*/ 2659691 h 6479999"/>
              <a:gd name="connsiteX645" fmla="*/ 3508069 w 5525178"/>
              <a:gd name="connsiteY645" fmla="*/ 2580227 h 6479999"/>
              <a:gd name="connsiteX646" fmla="*/ 3372830 w 5525178"/>
              <a:gd name="connsiteY646" fmla="*/ 2628742 h 6479999"/>
              <a:gd name="connsiteX647" fmla="*/ 3363534 w 5525178"/>
              <a:gd name="connsiteY647" fmla="*/ 2656445 h 6479999"/>
              <a:gd name="connsiteX648" fmla="*/ 3303109 w 5525178"/>
              <a:gd name="connsiteY648" fmla="*/ 2725706 h 6479999"/>
              <a:gd name="connsiteX649" fmla="*/ 3247332 w 5525178"/>
              <a:gd name="connsiteY649" fmla="*/ 2730322 h 6479999"/>
              <a:gd name="connsiteX650" fmla="*/ 3228740 w 5525178"/>
              <a:gd name="connsiteY650" fmla="*/ 2758029 h 6479999"/>
              <a:gd name="connsiteX651" fmla="*/ 3191555 w 5525178"/>
              <a:gd name="connsiteY651" fmla="*/ 2790349 h 6479999"/>
              <a:gd name="connsiteX652" fmla="*/ 3214795 w 5525178"/>
              <a:gd name="connsiteY652" fmla="*/ 2841141 h 6479999"/>
              <a:gd name="connsiteX653" fmla="*/ 3205499 w 5525178"/>
              <a:gd name="connsiteY653" fmla="*/ 2887314 h 6479999"/>
              <a:gd name="connsiteX654" fmla="*/ 3168314 w 5525178"/>
              <a:gd name="connsiteY654" fmla="*/ 2947340 h 6479999"/>
              <a:gd name="connsiteX655" fmla="*/ 3154817 w 5525178"/>
              <a:gd name="connsiteY655" fmla="*/ 2956279 h 6479999"/>
              <a:gd name="connsiteX656" fmla="*/ 3176655 w 5525178"/>
              <a:gd name="connsiteY656" fmla="*/ 2950235 h 6479999"/>
              <a:gd name="connsiteX657" fmla="*/ 3207652 w 5525178"/>
              <a:gd name="connsiteY657" fmla="*/ 2884193 h 6479999"/>
              <a:gd name="connsiteX658" fmla="*/ 3233999 w 5525178"/>
              <a:gd name="connsiteY658" fmla="*/ 2796648 h 6479999"/>
              <a:gd name="connsiteX659" fmla="*/ 3303743 w 5525178"/>
              <a:gd name="connsiteY659" fmla="*/ 2727535 h 6479999"/>
              <a:gd name="connsiteX660" fmla="*/ 3393634 w 5525178"/>
              <a:gd name="connsiteY660" fmla="*/ 2621561 h 6479999"/>
              <a:gd name="connsiteX661" fmla="*/ 3450978 w 5525178"/>
              <a:gd name="connsiteY661" fmla="*/ 2612346 h 6479999"/>
              <a:gd name="connsiteX662" fmla="*/ 3506773 w 5525178"/>
              <a:gd name="connsiteY662" fmla="*/ 2581628 h 6479999"/>
              <a:gd name="connsiteX663" fmla="*/ 2562095 w 5525178"/>
              <a:gd name="connsiteY663" fmla="*/ 2470206 h 6479999"/>
              <a:gd name="connsiteX664" fmla="*/ 2566734 w 5525178"/>
              <a:gd name="connsiteY664" fmla="*/ 2517659 h 6479999"/>
              <a:gd name="connsiteX665" fmla="*/ 2520347 w 5525178"/>
              <a:gd name="connsiteY665" fmla="*/ 2498677 h 6479999"/>
              <a:gd name="connsiteX666" fmla="*/ 3584093 w 5525178"/>
              <a:gd name="connsiteY666" fmla="*/ 2469946 h 6479999"/>
              <a:gd name="connsiteX667" fmla="*/ 3554895 w 5525178"/>
              <a:gd name="connsiteY667" fmla="*/ 2535590 h 6479999"/>
              <a:gd name="connsiteX668" fmla="*/ 3568767 w 5525178"/>
              <a:gd name="connsiteY668" fmla="*/ 2523265 h 6479999"/>
              <a:gd name="connsiteX669" fmla="*/ 4005825 w 5525178"/>
              <a:gd name="connsiteY669" fmla="*/ 2469321 h 6479999"/>
              <a:gd name="connsiteX670" fmla="*/ 4005825 w 5525178"/>
              <a:gd name="connsiteY670" fmla="*/ 2471045 h 6479999"/>
              <a:gd name="connsiteX671" fmla="*/ 4007517 w 5525178"/>
              <a:gd name="connsiteY671" fmla="*/ 2474531 h 6479999"/>
              <a:gd name="connsiteX672" fmla="*/ 3734545 w 5525178"/>
              <a:gd name="connsiteY672" fmla="*/ 2414131 h 6479999"/>
              <a:gd name="connsiteX673" fmla="*/ 3734601 w 5525178"/>
              <a:gd name="connsiteY673" fmla="*/ 2414218 h 6479999"/>
              <a:gd name="connsiteX674" fmla="*/ 3757849 w 5525178"/>
              <a:gd name="connsiteY674" fmla="*/ 2420362 h 6479999"/>
              <a:gd name="connsiteX675" fmla="*/ 3758370 w 5525178"/>
              <a:gd name="connsiteY675" fmla="*/ 2420285 h 6479999"/>
              <a:gd name="connsiteX676" fmla="*/ 3806276 w 5525178"/>
              <a:gd name="connsiteY676" fmla="*/ 2410864 h 6479999"/>
              <a:gd name="connsiteX677" fmla="*/ 3793939 w 5525178"/>
              <a:gd name="connsiteY677" fmla="*/ 2415064 h 6479999"/>
              <a:gd name="connsiteX678" fmla="*/ 3799695 w 5525178"/>
              <a:gd name="connsiteY678" fmla="*/ 2414218 h 6479999"/>
              <a:gd name="connsiteX679" fmla="*/ 3920269 w 5525178"/>
              <a:gd name="connsiteY679" fmla="*/ 2374127 h 6479999"/>
              <a:gd name="connsiteX680" fmla="*/ 3862900 w 5525178"/>
              <a:gd name="connsiteY680" fmla="*/ 2383339 h 6479999"/>
              <a:gd name="connsiteX681" fmla="*/ 3857677 w 5525178"/>
              <a:gd name="connsiteY681" fmla="*/ 2386109 h 6479999"/>
              <a:gd name="connsiteX682" fmla="*/ 3915933 w 5525178"/>
              <a:gd name="connsiteY682" fmla="*/ 2378894 h 6479999"/>
              <a:gd name="connsiteX683" fmla="*/ 3940731 w 5525178"/>
              <a:gd name="connsiteY683" fmla="*/ 2389643 h 6479999"/>
              <a:gd name="connsiteX684" fmla="*/ 3961188 w 5525178"/>
              <a:gd name="connsiteY684" fmla="*/ 2421066 h 6479999"/>
              <a:gd name="connsiteX685" fmla="*/ 3952829 w 5525178"/>
              <a:gd name="connsiteY685" fmla="*/ 2397155 h 6479999"/>
              <a:gd name="connsiteX686" fmla="*/ 4536895 w 5525178"/>
              <a:gd name="connsiteY686" fmla="*/ 2088838 h 6479999"/>
              <a:gd name="connsiteX687" fmla="*/ 4540469 w 5525178"/>
              <a:gd name="connsiteY687" fmla="*/ 2091633 h 6479999"/>
              <a:gd name="connsiteX688" fmla="*/ 4566036 w 5525178"/>
              <a:gd name="connsiteY688" fmla="*/ 2094611 h 6479999"/>
              <a:gd name="connsiteX689" fmla="*/ 4455882 w 5525178"/>
              <a:gd name="connsiteY689" fmla="*/ 2065103 h 6479999"/>
              <a:gd name="connsiteX690" fmla="*/ 4432601 w 5525178"/>
              <a:gd name="connsiteY690" fmla="*/ 2089701 h 6479999"/>
              <a:gd name="connsiteX691" fmla="*/ 4397004 w 5525178"/>
              <a:gd name="connsiteY691" fmla="*/ 2092639 h 6479999"/>
              <a:gd name="connsiteX692" fmla="*/ 4397823 w 5525178"/>
              <a:gd name="connsiteY692" fmla="*/ 2094704 h 6479999"/>
              <a:gd name="connsiteX693" fmla="*/ 4435035 w 5525178"/>
              <a:gd name="connsiteY693" fmla="*/ 2094704 h 6479999"/>
              <a:gd name="connsiteX694" fmla="*/ 4458293 w 5525178"/>
              <a:gd name="connsiteY694" fmla="*/ 2068602 h 6479999"/>
              <a:gd name="connsiteX695" fmla="*/ 4481550 w 5525178"/>
              <a:gd name="connsiteY695" fmla="*/ 2087025 h 6479999"/>
              <a:gd name="connsiteX696" fmla="*/ 4483399 w 5525178"/>
              <a:gd name="connsiteY696" fmla="*/ 2085869 h 6479999"/>
              <a:gd name="connsiteX697" fmla="*/ 4510205 w 5525178"/>
              <a:gd name="connsiteY697" fmla="*/ 2062029 h 6479999"/>
              <a:gd name="connsiteX698" fmla="*/ 4499286 w 5525178"/>
              <a:gd name="connsiteY698" fmla="*/ 2075934 h 6479999"/>
              <a:gd name="connsiteX699" fmla="*/ 4511010 w 5525178"/>
              <a:gd name="connsiteY699" fmla="*/ 2068602 h 6479999"/>
              <a:gd name="connsiteX700" fmla="*/ 4527648 w 5525178"/>
              <a:gd name="connsiteY700" fmla="*/ 2081609 h 6479999"/>
              <a:gd name="connsiteX701" fmla="*/ 4380904 w 5525178"/>
              <a:gd name="connsiteY701" fmla="*/ 2052057 h 6479999"/>
              <a:gd name="connsiteX702" fmla="*/ 4387863 w 5525178"/>
              <a:gd name="connsiteY702" fmla="*/ 2069598 h 6479999"/>
              <a:gd name="connsiteX703" fmla="*/ 4382934 w 5525178"/>
              <a:gd name="connsiteY703" fmla="*/ 2054342 h 6479999"/>
              <a:gd name="connsiteX704" fmla="*/ 4349477 w 5525178"/>
              <a:gd name="connsiteY704" fmla="*/ 2016683 h 6479999"/>
              <a:gd name="connsiteX705" fmla="*/ 4357510 w 5525178"/>
              <a:gd name="connsiteY705" fmla="*/ 2031755 h 6479999"/>
              <a:gd name="connsiteX706" fmla="*/ 4380058 w 5525178"/>
              <a:gd name="connsiteY706" fmla="*/ 2051105 h 6479999"/>
              <a:gd name="connsiteX707" fmla="*/ 3754630 w 5525178"/>
              <a:gd name="connsiteY707" fmla="*/ 1958149 h 6479999"/>
              <a:gd name="connsiteX708" fmla="*/ 3788703 w 5525178"/>
              <a:gd name="connsiteY708" fmla="*/ 1973211 h 6479999"/>
              <a:gd name="connsiteX709" fmla="*/ 3786925 w 5525178"/>
              <a:gd name="connsiteY709" fmla="*/ 1968810 h 6479999"/>
              <a:gd name="connsiteX710" fmla="*/ 4162539 w 5525178"/>
              <a:gd name="connsiteY710" fmla="*/ 1939041 h 6479999"/>
              <a:gd name="connsiteX711" fmla="*/ 4096516 w 5525178"/>
              <a:gd name="connsiteY711" fmla="*/ 1942082 h 6479999"/>
              <a:gd name="connsiteX712" fmla="*/ 4098576 w 5525178"/>
              <a:gd name="connsiteY712" fmla="*/ 1945778 h 6479999"/>
              <a:gd name="connsiteX713" fmla="*/ 4162147 w 5525178"/>
              <a:gd name="connsiteY713" fmla="*/ 1939638 h 6479999"/>
              <a:gd name="connsiteX714" fmla="*/ 4231919 w 5525178"/>
              <a:gd name="connsiteY714" fmla="*/ 1976485 h 6479999"/>
              <a:gd name="connsiteX715" fmla="*/ 4328051 w 5525178"/>
              <a:gd name="connsiteY715" fmla="*/ 1976485 h 6479999"/>
              <a:gd name="connsiteX716" fmla="*/ 4346779 w 5525178"/>
              <a:gd name="connsiteY716" fmla="*/ 2011621 h 6479999"/>
              <a:gd name="connsiteX717" fmla="*/ 4328611 w 5525178"/>
              <a:gd name="connsiteY717" fmla="*/ 1972862 h 6479999"/>
              <a:gd name="connsiteX718" fmla="*/ 4232382 w 5525178"/>
              <a:gd name="connsiteY718" fmla="*/ 1972862 h 6479999"/>
              <a:gd name="connsiteX719" fmla="*/ 4204445 w 5525178"/>
              <a:gd name="connsiteY719" fmla="*/ 1957488 h 6479999"/>
              <a:gd name="connsiteX720" fmla="*/ 3769838 w 5525178"/>
              <a:gd name="connsiteY720" fmla="*/ 1930080 h 6479999"/>
              <a:gd name="connsiteX721" fmla="*/ 3748565 w 5525178"/>
              <a:gd name="connsiteY721" fmla="*/ 1955468 h 6479999"/>
              <a:gd name="connsiteX722" fmla="*/ 3750030 w 5525178"/>
              <a:gd name="connsiteY722" fmla="*/ 1956116 h 6479999"/>
              <a:gd name="connsiteX723" fmla="*/ 3769870 w 5525178"/>
              <a:gd name="connsiteY723" fmla="*/ 1930426 h 6479999"/>
              <a:gd name="connsiteX724" fmla="*/ 4048960 w 5525178"/>
              <a:gd name="connsiteY724" fmla="*/ 1856444 h 6479999"/>
              <a:gd name="connsiteX725" fmla="*/ 4048960 w 5525178"/>
              <a:gd name="connsiteY725" fmla="*/ 1856732 h 6479999"/>
              <a:gd name="connsiteX726" fmla="*/ 4049146 w 5525178"/>
              <a:gd name="connsiteY726" fmla="*/ 1857067 h 6479999"/>
              <a:gd name="connsiteX727" fmla="*/ 3758382 w 5525178"/>
              <a:gd name="connsiteY727" fmla="*/ 1847958 h 6479999"/>
              <a:gd name="connsiteX728" fmla="*/ 3766896 w 5525178"/>
              <a:gd name="connsiteY728" fmla="*/ 1898766 h 6479999"/>
              <a:gd name="connsiteX729" fmla="*/ 3763668 w 5525178"/>
              <a:gd name="connsiteY729" fmla="*/ 1864408 h 6479999"/>
              <a:gd name="connsiteX730" fmla="*/ 3743755 w 5525178"/>
              <a:gd name="connsiteY730" fmla="*/ 1822328 h 6479999"/>
              <a:gd name="connsiteX731" fmla="*/ 3756832 w 5525178"/>
              <a:gd name="connsiteY731" fmla="*/ 1843134 h 6479999"/>
              <a:gd name="connsiteX732" fmla="*/ 3752814 w 5525178"/>
              <a:gd name="connsiteY732" fmla="*/ 1830633 h 6479999"/>
              <a:gd name="connsiteX733" fmla="*/ 4124840 w 5525178"/>
              <a:gd name="connsiteY733" fmla="*/ 1667012 h 6479999"/>
              <a:gd name="connsiteX734" fmla="*/ 4118733 w 5525178"/>
              <a:gd name="connsiteY734" fmla="*/ 1709345 h 6479999"/>
              <a:gd name="connsiteX735" fmla="*/ 4066016 w 5525178"/>
              <a:gd name="connsiteY735" fmla="*/ 1755404 h 6479999"/>
              <a:gd name="connsiteX736" fmla="*/ 4045859 w 5525178"/>
              <a:gd name="connsiteY736" fmla="*/ 1775363 h 6479999"/>
              <a:gd name="connsiteX737" fmla="*/ 4022602 w 5525178"/>
              <a:gd name="connsiteY737" fmla="*/ 1781504 h 6479999"/>
              <a:gd name="connsiteX738" fmla="*/ 4044104 w 5525178"/>
              <a:gd name="connsiteY738" fmla="*/ 1802795 h 6479999"/>
              <a:gd name="connsiteX739" fmla="*/ 4044580 w 5525178"/>
              <a:gd name="connsiteY739" fmla="*/ 1797605 h 6479999"/>
              <a:gd name="connsiteX740" fmla="*/ 4029060 w 5525178"/>
              <a:gd name="connsiteY740" fmla="*/ 1782231 h 6479999"/>
              <a:gd name="connsiteX741" fmla="*/ 4053893 w 5525178"/>
              <a:gd name="connsiteY741" fmla="*/ 1774544 h 6479999"/>
              <a:gd name="connsiteX742" fmla="*/ 4122184 w 5525178"/>
              <a:gd name="connsiteY742" fmla="*/ 1713050 h 6479999"/>
              <a:gd name="connsiteX743" fmla="*/ 4129945 w 5525178"/>
              <a:gd name="connsiteY743" fmla="*/ 1673079 h 6479999"/>
              <a:gd name="connsiteX744" fmla="*/ 4085820 w 5525178"/>
              <a:gd name="connsiteY744" fmla="*/ 1622461 h 6479999"/>
              <a:gd name="connsiteX745" fmla="*/ 4113372 w 5525178"/>
              <a:gd name="connsiteY745" fmla="*/ 1653380 h 6479999"/>
              <a:gd name="connsiteX746" fmla="*/ 4098903 w 5525178"/>
              <a:gd name="connsiteY746" fmla="*/ 1636183 h 6479999"/>
              <a:gd name="connsiteX747" fmla="*/ 3909566 w 5525178"/>
              <a:gd name="connsiteY747" fmla="*/ 1596969 h 6479999"/>
              <a:gd name="connsiteX748" fmla="*/ 3905150 w 5525178"/>
              <a:gd name="connsiteY748" fmla="*/ 1598559 h 6479999"/>
              <a:gd name="connsiteX749" fmla="*/ 3909415 w 5525178"/>
              <a:gd name="connsiteY749" fmla="*/ 1597269 h 6479999"/>
              <a:gd name="connsiteX750" fmla="*/ 3823078 w 5525178"/>
              <a:gd name="connsiteY750" fmla="*/ 1593519 h 6479999"/>
              <a:gd name="connsiteX751" fmla="*/ 3853597 w 5525178"/>
              <a:gd name="connsiteY751" fmla="*/ 1614157 h 6479999"/>
              <a:gd name="connsiteX752" fmla="*/ 3855498 w 5525178"/>
              <a:gd name="connsiteY752" fmla="*/ 1613582 h 6479999"/>
              <a:gd name="connsiteX753" fmla="*/ 3736952 w 5525178"/>
              <a:gd name="connsiteY753" fmla="*/ 1577697 h 6479999"/>
              <a:gd name="connsiteX754" fmla="*/ 3732610 w 5525178"/>
              <a:gd name="connsiteY754" fmla="*/ 1578478 h 6479999"/>
              <a:gd name="connsiteX755" fmla="*/ 3686016 w 5525178"/>
              <a:gd name="connsiteY755" fmla="*/ 1629227 h 6479999"/>
              <a:gd name="connsiteX756" fmla="*/ 3666507 w 5525178"/>
              <a:gd name="connsiteY756" fmla="*/ 1637812 h 6479999"/>
              <a:gd name="connsiteX757" fmla="*/ 3687693 w 5525178"/>
              <a:gd name="connsiteY757" fmla="*/ 1631045 h 6479999"/>
              <a:gd name="connsiteX758" fmla="*/ 3783863 w 5525178"/>
              <a:gd name="connsiteY758" fmla="*/ 1569252 h 6479999"/>
              <a:gd name="connsiteX759" fmla="*/ 3742384 w 5525178"/>
              <a:gd name="connsiteY759" fmla="*/ 1576719 h 6479999"/>
              <a:gd name="connsiteX760" fmla="*/ 3787446 w 5525178"/>
              <a:gd name="connsiteY760" fmla="*/ 1571469 h 6479999"/>
              <a:gd name="connsiteX761" fmla="*/ 3999815 w 5525178"/>
              <a:gd name="connsiteY761" fmla="*/ 1530272 h 6479999"/>
              <a:gd name="connsiteX762" fmla="*/ 3923646 w 5525178"/>
              <a:gd name="connsiteY762" fmla="*/ 1555411 h 6479999"/>
              <a:gd name="connsiteX763" fmla="*/ 3909834 w 5525178"/>
              <a:gd name="connsiteY763" fmla="*/ 1596438 h 6479999"/>
              <a:gd name="connsiteX764" fmla="*/ 3929572 w 5525178"/>
              <a:gd name="connsiteY764" fmla="*/ 1557351 h 6479999"/>
              <a:gd name="connsiteX765" fmla="*/ 3996243 w 5525178"/>
              <a:gd name="connsiteY765" fmla="*/ 1534322 h 6479999"/>
              <a:gd name="connsiteX766" fmla="*/ 4039657 w 5525178"/>
              <a:gd name="connsiteY766" fmla="*/ 1565028 h 6479999"/>
              <a:gd name="connsiteX767" fmla="*/ 4048654 w 5525178"/>
              <a:gd name="connsiteY767" fmla="*/ 1576431 h 6479999"/>
              <a:gd name="connsiteX768" fmla="*/ 4029060 w 5525178"/>
              <a:gd name="connsiteY768" fmla="*/ 1550091 h 6479999"/>
              <a:gd name="connsiteX769" fmla="*/ 5315091 w 5525178"/>
              <a:gd name="connsiteY769" fmla="*/ 1456073 h 6479999"/>
              <a:gd name="connsiteX770" fmla="*/ 5340569 w 5525178"/>
              <a:gd name="connsiteY770" fmla="*/ 1465537 h 6479999"/>
              <a:gd name="connsiteX771" fmla="*/ 5360577 w 5525178"/>
              <a:gd name="connsiteY771" fmla="*/ 1482306 h 6479999"/>
              <a:gd name="connsiteX772" fmla="*/ 5360466 w 5525178"/>
              <a:gd name="connsiteY772" fmla="*/ 1479900 h 6479999"/>
              <a:gd name="connsiteX773" fmla="*/ 5338712 w 5525178"/>
              <a:gd name="connsiteY773" fmla="*/ 1461463 h 6479999"/>
              <a:gd name="connsiteX774" fmla="*/ 4251417 w 5525178"/>
              <a:gd name="connsiteY774" fmla="*/ 1347426 h 6479999"/>
              <a:gd name="connsiteX775" fmla="*/ 4317747 w 5525178"/>
              <a:gd name="connsiteY775" fmla="*/ 1390207 h 6479999"/>
              <a:gd name="connsiteX776" fmla="*/ 4319256 w 5525178"/>
              <a:gd name="connsiteY776" fmla="*/ 1389044 h 6479999"/>
              <a:gd name="connsiteX777" fmla="*/ 4254465 w 5525178"/>
              <a:gd name="connsiteY777" fmla="*/ 1347803 h 6479999"/>
              <a:gd name="connsiteX778" fmla="*/ 4179914 w 5525178"/>
              <a:gd name="connsiteY778" fmla="*/ 1338576 h 6479999"/>
              <a:gd name="connsiteX779" fmla="*/ 4175255 w 5525178"/>
              <a:gd name="connsiteY779" fmla="*/ 1370871 h 6479999"/>
              <a:gd name="connsiteX780" fmla="*/ 4054110 w 5525178"/>
              <a:gd name="connsiteY780" fmla="*/ 1481595 h 6479999"/>
              <a:gd name="connsiteX781" fmla="*/ 4052425 w 5525178"/>
              <a:gd name="connsiteY781" fmla="*/ 1483264 h 6479999"/>
              <a:gd name="connsiteX782" fmla="*/ 4176507 w 5525178"/>
              <a:gd name="connsiteY782" fmla="*/ 1373296 h 6479999"/>
              <a:gd name="connsiteX783" fmla="*/ 4183430 w 5525178"/>
              <a:gd name="connsiteY783" fmla="*/ 1339011 h 6479999"/>
              <a:gd name="connsiteX784" fmla="*/ 4420291 w 5525178"/>
              <a:gd name="connsiteY784" fmla="*/ 1256061 h 6479999"/>
              <a:gd name="connsiteX785" fmla="*/ 4406870 w 5525178"/>
              <a:gd name="connsiteY785" fmla="*/ 1292129 h 6479999"/>
              <a:gd name="connsiteX786" fmla="*/ 4421736 w 5525178"/>
              <a:gd name="connsiteY786" fmla="*/ 1257995 h 6479999"/>
              <a:gd name="connsiteX787" fmla="*/ 5189479 w 5525178"/>
              <a:gd name="connsiteY787" fmla="*/ 1221908 h 6479999"/>
              <a:gd name="connsiteX788" fmla="*/ 5190017 w 5525178"/>
              <a:gd name="connsiteY788" fmla="*/ 1224173 h 6479999"/>
              <a:gd name="connsiteX789" fmla="*/ 5218317 w 5525178"/>
              <a:gd name="connsiteY789" fmla="*/ 1252205 h 6479999"/>
              <a:gd name="connsiteX790" fmla="*/ 4299878 w 5525178"/>
              <a:gd name="connsiteY790" fmla="*/ 1026104 h 6479999"/>
              <a:gd name="connsiteX791" fmla="*/ 4341028 w 5525178"/>
              <a:gd name="connsiteY791" fmla="*/ 1055736 h 6479999"/>
              <a:gd name="connsiteX792" fmla="*/ 4341028 w 5525178"/>
              <a:gd name="connsiteY792" fmla="*/ 1055065 h 6479999"/>
              <a:gd name="connsiteX793" fmla="*/ 4274065 w 5525178"/>
              <a:gd name="connsiteY793" fmla="*/ 1011493 h 6479999"/>
              <a:gd name="connsiteX794" fmla="*/ 4291104 w 5525178"/>
              <a:gd name="connsiteY794" fmla="*/ 1019929 h 6479999"/>
              <a:gd name="connsiteX795" fmla="*/ 4282049 w 5525178"/>
              <a:gd name="connsiteY795" fmla="*/ 1013556 h 6479999"/>
              <a:gd name="connsiteX796" fmla="*/ 4154172 w 5525178"/>
              <a:gd name="connsiteY796" fmla="*/ 930711 h 6479999"/>
              <a:gd name="connsiteX797" fmla="*/ 4161276 w 5525178"/>
              <a:gd name="connsiteY797" fmla="*/ 932587 h 6479999"/>
              <a:gd name="connsiteX798" fmla="*/ 4194011 w 5525178"/>
              <a:gd name="connsiteY798" fmla="*/ 932587 h 6479999"/>
              <a:gd name="connsiteX799" fmla="*/ 4740565 w 5525178"/>
              <a:gd name="connsiteY799" fmla="*/ 909317 h 6479999"/>
              <a:gd name="connsiteX800" fmla="*/ 4752330 w 5525178"/>
              <a:gd name="connsiteY800" fmla="*/ 912091 h 6479999"/>
              <a:gd name="connsiteX801" fmla="*/ 4774665 w 5525178"/>
              <a:gd name="connsiteY801" fmla="*/ 910566 h 6479999"/>
              <a:gd name="connsiteX802" fmla="*/ 4853900 w 5525178"/>
              <a:gd name="connsiteY802" fmla="*/ 902200 h 6479999"/>
              <a:gd name="connsiteX803" fmla="*/ 4841468 w 5525178"/>
              <a:gd name="connsiteY803" fmla="*/ 926783 h 6479999"/>
              <a:gd name="connsiteX804" fmla="*/ 4832419 w 5525178"/>
              <a:gd name="connsiteY804" fmla="*/ 923588 h 6479999"/>
              <a:gd name="connsiteX805" fmla="*/ 4845455 w 5525178"/>
              <a:gd name="connsiteY805" fmla="*/ 929002 h 6479999"/>
              <a:gd name="connsiteX806" fmla="*/ 4859423 w 5525178"/>
              <a:gd name="connsiteY806" fmla="*/ 904405 h 6479999"/>
              <a:gd name="connsiteX807" fmla="*/ 4871475 w 5525178"/>
              <a:gd name="connsiteY807" fmla="*/ 905360 h 6479999"/>
              <a:gd name="connsiteX808" fmla="*/ 2211471 w 5525178"/>
              <a:gd name="connsiteY808" fmla="*/ 798796 h 6479999"/>
              <a:gd name="connsiteX809" fmla="*/ 2267797 w 5525178"/>
              <a:gd name="connsiteY809" fmla="*/ 890870 h 6479999"/>
              <a:gd name="connsiteX810" fmla="*/ 2249021 w 5525178"/>
              <a:gd name="connsiteY810" fmla="*/ 933837 h 6479999"/>
              <a:gd name="connsiteX811" fmla="*/ 2236504 w 5525178"/>
              <a:gd name="connsiteY811" fmla="*/ 1075016 h 6479999"/>
              <a:gd name="connsiteX812" fmla="*/ 2155144 w 5525178"/>
              <a:gd name="connsiteY812" fmla="*/ 1130260 h 6479999"/>
              <a:gd name="connsiteX813" fmla="*/ 2148885 w 5525178"/>
              <a:gd name="connsiteY813" fmla="*/ 1179366 h 6479999"/>
              <a:gd name="connsiteX814" fmla="*/ 2086300 w 5525178"/>
              <a:gd name="connsiteY814" fmla="*/ 1185504 h 6479999"/>
              <a:gd name="connsiteX815" fmla="*/ 2004939 w 5525178"/>
              <a:gd name="connsiteY815" fmla="*/ 1210058 h 6479999"/>
              <a:gd name="connsiteX816" fmla="*/ 2017456 w 5525178"/>
              <a:gd name="connsiteY816" fmla="*/ 1075016 h 6479999"/>
              <a:gd name="connsiteX817" fmla="*/ 2042490 w 5525178"/>
              <a:gd name="connsiteY817" fmla="*/ 1007496 h 6479999"/>
              <a:gd name="connsiteX818" fmla="*/ 2123851 w 5525178"/>
              <a:gd name="connsiteY818" fmla="*/ 890870 h 6479999"/>
              <a:gd name="connsiteX819" fmla="*/ 2167661 w 5525178"/>
              <a:gd name="connsiteY819" fmla="*/ 878593 h 6479999"/>
              <a:gd name="connsiteX820" fmla="*/ 2161402 w 5525178"/>
              <a:gd name="connsiteY820" fmla="*/ 823349 h 6479999"/>
              <a:gd name="connsiteX821" fmla="*/ 4542511 w 5525178"/>
              <a:gd name="connsiteY821" fmla="*/ 739337 h 6479999"/>
              <a:gd name="connsiteX822" fmla="*/ 4542799 w 5525178"/>
              <a:gd name="connsiteY822" fmla="*/ 739908 h 6479999"/>
              <a:gd name="connsiteX823" fmla="*/ 4552598 w 5525178"/>
              <a:gd name="connsiteY823" fmla="*/ 739337 h 6479999"/>
              <a:gd name="connsiteX824" fmla="*/ 4528182 w 5525178"/>
              <a:gd name="connsiteY824" fmla="*/ 720602 h 6479999"/>
              <a:gd name="connsiteX825" fmla="*/ 4530751 w 5525178"/>
              <a:gd name="connsiteY825" fmla="*/ 721018 h 6479999"/>
              <a:gd name="connsiteX826" fmla="*/ 4530691 w 5525178"/>
              <a:gd name="connsiteY826" fmla="*/ 720900 h 6479999"/>
              <a:gd name="connsiteX827" fmla="*/ 4452997 w 5525178"/>
              <a:gd name="connsiteY827" fmla="*/ 711681 h 6479999"/>
              <a:gd name="connsiteX828" fmla="*/ 4393949 w 5525178"/>
              <a:gd name="connsiteY828" fmla="*/ 751629 h 6479999"/>
              <a:gd name="connsiteX829" fmla="*/ 4353548 w 5525178"/>
              <a:gd name="connsiteY829" fmla="*/ 806941 h 6479999"/>
              <a:gd name="connsiteX830" fmla="*/ 4322471 w 5525178"/>
              <a:gd name="connsiteY830" fmla="*/ 883763 h 6479999"/>
              <a:gd name="connsiteX831" fmla="*/ 4319363 w 5525178"/>
              <a:gd name="connsiteY831" fmla="*/ 951366 h 6479999"/>
              <a:gd name="connsiteX832" fmla="*/ 4312105 w 5525178"/>
              <a:gd name="connsiteY832" fmla="*/ 955672 h 6479999"/>
              <a:gd name="connsiteX833" fmla="*/ 4320851 w 5525178"/>
              <a:gd name="connsiteY833" fmla="*/ 952062 h 6479999"/>
              <a:gd name="connsiteX834" fmla="*/ 4325507 w 5525178"/>
              <a:gd name="connsiteY834" fmla="*/ 901330 h 6479999"/>
              <a:gd name="connsiteX835" fmla="*/ 4354997 w 5525178"/>
              <a:gd name="connsiteY835" fmla="*/ 813701 h 6479999"/>
              <a:gd name="connsiteX836" fmla="*/ 4390695 w 5525178"/>
              <a:gd name="connsiteY836" fmla="*/ 759894 h 6479999"/>
              <a:gd name="connsiteX837" fmla="*/ 4453967 w 5525178"/>
              <a:gd name="connsiteY837" fmla="*/ 711797 h 6479999"/>
              <a:gd name="connsiteX838" fmla="*/ 2389448 w 5525178"/>
              <a:gd name="connsiteY838" fmla="*/ 537804 h 6479999"/>
              <a:gd name="connsiteX839" fmla="*/ 2394072 w 5525178"/>
              <a:gd name="connsiteY839" fmla="*/ 570238 h 6479999"/>
              <a:gd name="connsiteX840" fmla="*/ 2366331 w 5525178"/>
              <a:gd name="connsiteY840" fmla="*/ 602672 h 6479999"/>
              <a:gd name="connsiteX841" fmla="*/ 2361708 w 5525178"/>
              <a:gd name="connsiteY841" fmla="*/ 644373 h 6479999"/>
              <a:gd name="connsiteX842" fmla="*/ 2320096 w 5525178"/>
              <a:gd name="connsiteY842" fmla="*/ 658274 h 6479999"/>
              <a:gd name="connsiteX843" fmla="*/ 2287732 w 5525178"/>
              <a:gd name="connsiteY843" fmla="*/ 690708 h 6479999"/>
              <a:gd name="connsiteX844" fmla="*/ 2236873 w 5525178"/>
              <a:gd name="connsiteY844" fmla="*/ 676808 h 6479999"/>
              <a:gd name="connsiteX845" fmla="*/ 2287732 w 5525178"/>
              <a:gd name="connsiteY845" fmla="*/ 625839 h 6479999"/>
              <a:gd name="connsiteX846" fmla="*/ 2324720 w 5525178"/>
              <a:gd name="connsiteY846" fmla="*/ 607306 h 6479999"/>
              <a:gd name="connsiteX847" fmla="*/ 2352460 w 5525178"/>
              <a:gd name="connsiteY847" fmla="*/ 602672 h 6479999"/>
              <a:gd name="connsiteX848" fmla="*/ 2357084 w 5525178"/>
              <a:gd name="connsiteY848" fmla="*/ 574871 h 6479999"/>
              <a:gd name="connsiteX849" fmla="*/ 2487406 w 5525178"/>
              <a:gd name="connsiteY849" fmla="*/ 487714 h 6479999"/>
              <a:gd name="connsiteX850" fmla="*/ 2520347 w 5525178"/>
              <a:gd name="connsiteY850" fmla="*/ 496637 h 6479999"/>
              <a:gd name="connsiteX851" fmla="*/ 2482700 w 5525178"/>
              <a:gd name="connsiteY851" fmla="*/ 523405 h 6479999"/>
              <a:gd name="connsiteX852" fmla="*/ 2454464 w 5525178"/>
              <a:gd name="connsiteY852" fmla="*/ 527867 h 6479999"/>
              <a:gd name="connsiteX853" fmla="*/ 2412111 w 5525178"/>
              <a:gd name="connsiteY853" fmla="*/ 545713 h 6479999"/>
              <a:gd name="connsiteX854" fmla="*/ 2440346 w 5525178"/>
              <a:gd name="connsiteY854" fmla="*/ 501098 h 6479999"/>
              <a:gd name="connsiteX855" fmla="*/ 3163935 w 5525178"/>
              <a:gd name="connsiteY855" fmla="*/ 137087 h 6479999"/>
              <a:gd name="connsiteX856" fmla="*/ 3182646 w 5525178"/>
              <a:gd name="connsiteY856" fmla="*/ 174283 h 6479999"/>
              <a:gd name="connsiteX857" fmla="*/ 3154580 w 5525178"/>
              <a:gd name="connsiteY857" fmla="*/ 174283 h 6479999"/>
              <a:gd name="connsiteX858" fmla="*/ 3117159 w 5525178"/>
              <a:gd name="connsiteY858" fmla="*/ 188231 h 6479999"/>
              <a:gd name="connsiteX859" fmla="*/ 3037639 w 5525178"/>
              <a:gd name="connsiteY859" fmla="*/ 244025 h 6479999"/>
              <a:gd name="connsiteX860" fmla="*/ 2930053 w 5525178"/>
              <a:gd name="connsiteY860" fmla="*/ 262622 h 6479999"/>
              <a:gd name="connsiteX861" fmla="*/ 2869243 w 5525178"/>
              <a:gd name="connsiteY861" fmla="*/ 309117 h 6479999"/>
              <a:gd name="connsiteX862" fmla="*/ 2775690 w 5525178"/>
              <a:gd name="connsiteY862" fmla="*/ 327715 h 6479999"/>
              <a:gd name="connsiteX863" fmla="*/ 2724236 w 5525178"/>
              <a:gd name="connsiteY863" fmla="*/ 323065 h 6479999"/>
              <a:gd name="connsiteX864" fmla="*/ 2705525 w 5525178"/>
              <a:gd name="connsiteY864" fmla="*/ 364910 h 6479999"/>
              <a:gd name="connsiteX865" fmla="*/ 2626005 w 5525178"/>
              <a:gd name="connsiteY865" fmla="*/ 392807 h 6479999"/>
              <a:gd name="connsiteX866" fmla="*/ 2640038 w 5525178"/>
              <a:gd name="connsiteY866" fmla="*/ 341663 h 6479999"/>
              <a:gd name="connsiteX867" fmla="*/ 2672782 w 5525178"/>
              <a:gd name="connsiteY867" fmla="*/ 332364 h 6479999"/>
              <a:gd name="connsiteX868" fmla="*/ 2682137 w 5525178"/>
              <a:gd name="connsiteY868" fmla="*/ 299818 h 6479999"/>
              <a:gd name="connsiteX869" fmla="*/ 2794401 w 5525178"/>
              <a:gd name="connsiteY869" fmla="*/ 257973 h 6479999"/>
              <a:gd name="connsiteX870" fmla="*/ 2864565 w 5525178"/>
              <a:gd name="connsiteY870" fmla="*/ 230076 h 6479999"/>
              <a:gd name="connsiteX871" fmla="*/ 2939408 w 5525178"/>
              <a:gd name="connsiteY871" fmla="*/ 225427 h 6479999"/>
              <a:gd name="connsiteX872" fmla="*/ 2967474 w 5525178"/>
              <a:gd name="connsiteY872" fmla="*/ 202179 h 6479999"/>
              <a:gd name="connsiteX873" fmla="*/ 3042316 w 5525178"/>
              <a:gd name="connsiteY873" fmla="*/ 188231 h 6479999"/>
              <a:gd name="connsiteX874" fmla="*/ 3638502 w 5525178"/>
              <a:gd name="connsiteY874" fmla="*/ 102814 h 6479999"/>
              <a:gd name="connsiteX875" fmla="*/ 3759903 w 5525178"/>
              <a:gd name="connsiteY875" fmla="*/ 102814 h 6479999"/>
              <a:gd name="connsiteX876" fmla="*/ 3708541 w 5525178"/>
              <a:gd name="connsiteY876" fmla="*/ 116551 h 6479999"/>
              <a:gd name="connsiteX877" fmla="*/ 3657179 w 5525178"/>
              <a:gd name="connsiteY877" fmla="*/ 130287 h 6479999"/>
              <a:gd name="connsiteX878" fmla="*/ 3517100 w 5525178"/>
              <a:gd name="connsiteY878" fmla="*/ 148602 h 6479999"/>
              <a:gd name="connsiteX879" fmla="*/ 3437722 w 5525178"/>
              <a:gd name="connsiteY879" fmla="*/ 148602 h 6479999"/>
              <a:gd name="connsiteX880" fmla="*/ 3428384 w 5525178"/>
              <a:gd name="connsiteY880" fmla="*/ 176075 h 6479999"/>
              <a:gd name="connsiteX881" fmla="*/ 3395699 w 5525178"/>
              <a:gd name="connsiteY881" fmla="*/ 189811 h 6479999"/>
              <a:gd name="connsiteX882" fmla="*/ 3358344 w 5525178"/>
              <a:gd name="connsiteY882" fmla="*/ 185233 h 6479999"/>
              <a:gd name="connsiteX883" fmla="*/ 3297644 w 5525178"/>
              <a:gd name="connsiteY883" fmla="*/ 176075 h 6479999"/>
              <a:gd name="connsiteX884" fmla="*/ 3288305 w 5525178"/>
              <a:gd name="connsiteY884" fmla="*/ 139445 h 6479999"/>
              <a:gd name="connsiteX885" fmla="*/ 3330329 w 5525178"/>
              <a:gd name="connsiteY885" fmla="*/ 111972 h 6479999"/>
              <a:gd name="connsiteX886" fmla="*/ 3358344 w 5525178"/>
              <a:gd name="connsiteY886" fmla="*/ 125708 h 6479999"/>
              <a:gd name="connsiteX887" fmla="*/ 3475076 w 5525178"/>
              <a:gd name="connsiteY887" fmla="*/ 130287 h 6479999"/>
              <a:gd name="connsiteX888" fmla="*/ 3531108 w 5525178"/>
              <a:gd name="connsiteY888" fmla="*/ 116551 h 6479999"/>
              <a:gd name="connsiteX889" fmla="*/ 3563793 w 5525178"/>
              <a:gd name="connsiteY889" fmla="*/ 116551 h 6479999"/>
              <a:gd name="connsiteX890" fmla="*/ 4810391 w 5525178"/>
              <a:gd name="connsiteY890" fmla="*/ 100180 h 6479999"/>
              <a:gd name="connsiteX891" fmla="*/ 4884977 w 5525178"/>
              <a:gd name="connsiteY891" fmla="*/ 118617 h 6479999"/>
              <a:gd name="connsiteX892" fmla="*/ 4984426 w 5525178"/>
              <a:gd name="connsiteY892" fmla="*/ 143200 h 6479999"/>
              <a:gd name="connsiteX893" fmla="*/ 5021719 w 5525178"/>
              <a:gd name="connsiteY893" fmla="*/ 195439 h 6479999"/>
              <a:gd name="connsiteX894" fmla="*/ 5059012 w 5525178"/>
              <a:gd name="connsiteY894" fmla="*/ 318353 h 6479999"/>
              <a:gd name="connsiteX895" fmla="*/ 5096306 w 5525178"/>
              <a:gd name="connsiteY895" fmla="*/ 389030 h 6479999"/>
              <a:gd name="connsiteX896" fmla="*/ 5170892 w 5525178"/>
              <a:gd name="connsiteY896" fmla="*/ 413613 h 6479999"/>
              <a:gd name="connsiteX897" fmla="*/ 5304526 w 5525178"/>
              <a:gd name="connsiteY897" fmla="*/ 471997 h 6479999"/>
              <a:gd name="connsiteX898" fmla="*/ 5335604 w 5525178"/>
              <a:gd name="connsiteY898" fmla="*/ 496580 h 6479999"/>
              <a:gd name="connsiteX899" fmla="*/ 5307634 w 5525178"/>
              <a:gd name="connsiteY899" fmla="*/ 533455 h 6479999"/>
              <a:gd name="connsiteX900" fmla="*/ 5329388 w 5525178"/>
              <a:gd name="connsiteY900" fmla="*/ 545746 h 6479999"/>
              <a:gd name="connsiteX901" fmla="*/ 5360466 w 5525178"/>
              <a:gd name="connsiteY901" fmla="*/ 579548 h 6479999"/>
              <a:gd name="connsiteX902" fmla="*/ 5422622 w 5525178"/>
              <a:gd name="connsiteY902" fmla="*/ 585694 h 6479999"/>
              <a:gd name="connsiteX903" fmla="*/ 5494100 w 5525178"/>
              <a:gd name="connsiteY903" fmla="*/ 610277 h 6479999"/>
              <a:gd name="connsiteX904" fmla="*/ 5503424 w 5525178"/>
              <a:gd name="connsiteY904" fmla="*/ 637932 h 6479999"/>
              <a:gd name="connsiteX905" fmla="*/ 5525178 w 5525178"/>
              <a:gd name="connsiteY905" fmla="*/ 696317 h 6479999"/>
              <a:gd name="connsiteX906" fmla="*/ 5506531 w 5525178"/>
              <a:gd name="connsiteY906" fmla="*/ 727046 h 6479999"/>
              <a:gd name="connsiteX907" fmla="*/ 5463023 w 5525178"/>
              <a:gd name="connsiteY907" fmla="*/ 828451 h 6479999"/>
              <a:gd name="connsiteX908" fmla="*/ 5506531 w 5525178"/>
              <a:gd name="connsiteY908" fmla="*/ 874544 h 6479999"/>
              <a:gd name="connsiteX909" fmla="*/ 5503424 w 5525178"/>
              <a:gd name="connsiteY909" fmla="*/ 1055844 h 6479999"/>
              <a:gd name="connsiteX910" fmla="*/ 5518962 w 5525178"/>
              <a:gd name="connsiteY910" fmla="*/ 1068135 h 6479999"/>
              <a:gd name="connsiteX911" fmla="*/ 5509639 w 5525178"/>
              <a:gd name="connsiteY911" fmla="*/ 1181832 h 6479999"/>
              <a:gd name="connsiteX912" fmla="*/ 5500316 w 5525178"/>
              <a:gd name="connsiteY912" fmla="*/ 1246362 h 6479999"/>
              <a:gd name="connsiteX913" fmla="*/ 5379113 w 5525178"/>
              <a:gd name="connsiteY913" fmla="*/ 1495265 h 6479999"/>
              <a:gd name="connsiteX914" fmla="*/ 5364378 w 5525178"/>
              <a:gd name="connsiteY914" fmla="*/ 1544802 h 6479999"/>
              <a:gd name="connsiteX915" fmla="*/ 5365402 w 5525178"/>
              <a:gd name="connsiteY915" fmla="*/ 1562390 h 6479999"/>
              <a:gd name="connsiteX916" fmla="*/ 5357642 w 5525178"/>
              <a:gd name="connsiteY916" fmla="*/ 1616197 h 6479999"/>
              <a:gd name="connsiteX917" fmla="*/ 5352985 w 5525178"/>
              <a:gd name="connsiteY917" fmla="*/ 1866785 h 6479999"/>
              <a:gd name="connsiteX918" fmla="*/ 5334360 w 5525178"/>
              <a:gd name="connsiteY918" fmla="*/ 1874472 h 6479999"/>
              <a:gd name="connsiteX919" fmla="*/ 5337464 w 5525178"/>
              <a:gd name="connsiteY919" fmla="*/ 1995922 h 6479999"/>
              <a:gd name="connsiteX920" fmla="*/ 5311079 w 5525178"/>
              <a:gd name="connsiteY920" fmla="*/ 2026670 h 6479999"/>
              <a:gd name="connsiteX921" fmla="*/ 5272277 w 5525178"/>
              <a:gd name="connsiteY921" fmla="*/ 2020520 h 6479999"/>
              <a:gd name="connsiteX922" fmla="*/ 5262965 w 5525178"/>
              <a:gd name="connsiteY922" fmla="*/ 2003609 h 6479999"/>
              <a:gd name="connsiteX923" fmla="*/ 5197777 w 5525178"/>
              <a:gd name="connsiteY923" fmla="*/ 2008221 h 6479999"/>
              <a:gd name="connsiteX924" fmla="*/ 5182256 w 5525178"/>
              <a:gd name="connsiteY924" fmla="*/ 2023595 h 6479999"/>
              <a:gd name="connsiteX925" fmla="*/ 5151215 w 5525178"/>
              <a:gd name="connsiteY925" fmla="*/ 2020520 h 6479999"/>
              <a:gd name="connsiteX926" fmla="*/ 5131038 w 5525178"/>
              <a:gd name="connsiteY926" fmla="*/ 1985161 h 6479999"/>
              <a:gd name="connsiteX927" fmla="*/ 4938580 w 5525178"/>
              <a:gd name="connsiteY927" fmla="*/ 1992848 h 6479999"/>
              <a:gd name="connsiteX928" fmla="*/ 4921507 w 5525178"/>
              <a:gd name="connsiteY928" fmla="*/ 2015908 h 6479999"/>
              <a:gd name="connsiteX929" fmla="*/ 4868736 w 5525178"/>
              <a:gd name="connsiteY929" fmla="*/ 2003609 h 6479999"/>
              <a:gd name="connsiteX930" fmla="*/ 4835436 w 5525178"/>
              <a:gd name="connsiteY930" fmla="*/ 1992300 h 6479999"/>
              <a:gd name="connsiteX931" fmla="*/ 4862974 w 5525178"/>
              <a:gd name="connsiteY931" fmla="*/ 2005655 h 6479999"/>
              <a:gd name="connsiteX932" fmla="*/ 4859873 w 5525178"/>
              <a:gd name="connsiteY932" fmla="*/ 2040968 h 6479999"/>
              <a:gd name="connsiteX933" fmla="*/ 4873827 w 5525178"/>
              <a:gd name="connsiteY933" fmla="*/ 2106984 h 6479999"/>
              <a:gd name="connsiteX934" fmla="*/ 4869176 w 5525178"/>
              <a:gd name="connsiteY934" fmla="*/ 2153045 h 6479999"/>
              <a:gd name="connsiteX935" fmla="*/ 4903287 w 5525178"/>
              <a:gd name="connsiteY935" fmla="*/ 2166862 h 6479999"/>
              <a:gd name="connsiteX936" fmla="*/ 4923443 w 5525178"/>
              <a:gd name="connsiteY936" fmla="*/ 2202174 h 6479999"/>
              <a:gd name="connsiteX937" fmla="*/ 4880029 w 5525178"/>
              <a:gd name="connsiteY937" fmla="*/ 2215991 h 6479999"/>
              <a:gd name="connsiteX938" fmla="*/ 4866075 w 5525178"/>
              <a:gd name="connsiteY938" fmla="*/ 2235950 h 6479999"/>
              <a:gd name="connsiteX939" fmla="*/ 4819560 w 5525178"/>
              <a:gd name="connsiteY939" fmla="*/ 2235950 h 6479999"/>
              <a:gd name="connsiteX940" fmla="*/ 4819560 w 5525178"/>
              <a:gd name="connsiteY940" fmla="*/ 2288149 h 6479999"/>
              <a:gd name="connsiteX941" fmla="*/ 4856772 w 5525178"/>
              <a:gd name="connsiteY941" fmla="*/ 2324998 h 6479999"/>
              <a:gd name="connsiteX942" fmla="*/ 4856772 w 5525178"/>
              <a:gd name="connsiteY942" fmla="*/ 2360309 h 6479999"/>
              <a:gd name="connsiteX943" fmla="*/ 4839716 w 5525178"/>
              <a:gd name="connsiteY943" fmla="*/ 2380267 h 6479999"/>
              <a:gd name="connsiteX944" fmla="*/ 4862974 w 5525178"/>
              <a:gd name="connsiteY944" fmla="*/ 2420186 h 6479999"/>
              <a:gd name="connsiteX945" fmla="*/ 4906388 w 5525178"/>
              <a:gd name="connsiteY945" fmla="*/ 2414044 h 6479999"/>
              <a:gd name="connsiteX946" fmla="*/ 4915691 w 5525178"/>
              <a:gd name="connsiteY946" fmla="*/ 2440144 h 6479999"/>
              <a:gd name="connsiteX947" fmla="*/ 4935847 w 5525178"/>
              <a:gd name="connsiteY947" fmla="*/ 2466244 h 6479999"/>
              <a:gd name="connsiteX948" fmla="*/ 5013372 w 5525178"/>
              <a:gd name="connsiteY948" fmla="*/ 2469316 h 6479999"/>
              <a:gd name="connsiteX949" fmla="*/ 5078494 w 5525178"/>
              <a:gd name="connsiteY949" fmla="*/ 2475456 h 6479999"/>
              <a:gd name="connsiteX950" fmla="*/ 5121908 w 5525178"/>
              <a:gd name="connsiteY950" fmla="*/ 2495416 h 6479999"/>
              <a:gd name="connsiteX951" fmla="*/ 5214938 w 5525178"/>
              <a:gd name="connsiteY951" fmla="*/ 2501556 h 6479999"/>
              <a:gd name="connsiteX952" fmla="*/ 5245948 w 5525178"/>
              <a:gd name="connsiteY952" fmla="*/ 2466244 h 6479999"/>
              <a:gd name="connsiteX953" fmla="*/ 5261453 w 5525178"/>
              <a:gd name="connsiteY953" fmla="*/ 2432468 h 6479999"/>
              <a:gd name="connsiteX954" fmla="*/ 5304867 w 5525178"/>
              <a:gd name="connsiteY954" fmla="*/ 2483132 h 6479999"/>
              <a:gd name="connsiteX955" fmla="*/ 5304867 w 5525178"/>
              <a:gd name="connsiteY955" fmla="*/ 2532263 h 6479999"/>
              <a:gd name="connsiteX956" fmla="*/ 5385493 w 5525178"/>
              <a:gd name="connsiteY956" fmla="*/ 2627450 h 6479999"/>
              <a:gd name="connsiteX957" fmla="*/ 5388594 w 5525178"/>
              <a:gd name="connsiteY957" fmla="*/ 2702679 h 6479999"/>
              <a:gd name="connsiteX958" fmla="*/ 5365336 w 5525178"/>
              <a:gd name="connsiteY958" fmla="*/ 2719568 h 6479999"/>
              <a:gd name="connsiteX959" fmla="*/ 5351382 w 5525178"/>
              <a:gd name="connsiteY959" fmla="*/ 2788655 h 6479999"/>
              <a:gd name="connsiteX960" fmla="*/ 5338978 w 5525178"/>
              <a:gd name="connsiteY960" fmla="*/ 2823967 h 6479999"/>
              <a:gd name="connsiteX961" fmla="*/ 5345180 w 5525178"/>
              <a:gd name="connsiteY961" fmla="*/ 2877702 h 6479999"/>
              <a:gd name="connsiteX962" fmla="*/ 5371538 w 5525178"/>
              <a:gd name="connsiteY962" fmla="*/ 2943719 h 6479999"/>
              <a:gd name="connsiteX963" fmla="*/ 5362236 w 5525178"/>
              <a:gd name="connsiteY963" fmla="*/ 2972889 h 6479999"/>
              <a:gd name="connsiteX964" fmla="*/ 5342079 w 5525178"/>
              <a:gd name="connsiteY964" fmla="*/ 2989778 h 6479999"/>
              <a:gd name="connsiteX965" fmla="*/ 5284710 w 5525178"/>
              <a:gd name="connsiteY965" fmla="*/ 2982101 h 6479999"/>
              <a:gd name="connsiteX966" fmla="*/ 5228892 w 5525178"/>
              <a:gd name="connsiteY966" fmla="*/ 3081895 h 6479999"/>
              <a:gd name="connsiteX967" fmla="*/ 5205635 w 5525178"/>
              <a:gd name="connsiteY967" fmla="*/ 3114135 h 6479999"/>
              <a:gd name="connsiteX968" fmla="*/ 5145165 w 5525178"/>
              <a:gd name="connsiteY968" fmla="*/ 3127954 h 6479999"/>
              <a:gd name="connsiteX969" fmla="*/ 5135862 w 5525178"/>
              <a:gd name="connsiteY969" fmla="*/ 3186295 h 6479999"/>
              <a:gd name="connsiteX970" fmla="*/ 5078494 w 5525178"/>
              <a:gd name="connsiteY970" fmla="*/ 3235424 h 6479999"/>
              <a:gd name="connsiteX971" fmla="*/ 5013372 w 5525178"/>
              <a:gd name="connsiteY971" fmla="*/ 3240030 h 6479999"/>
              <a:gd name="connsiteX972" fmla="*/ 4990115 w 5525178"/>
              <a:gd name="connsiteY972" fmla="*/ 3258453 h 6479999"/>
              <a:gd name="connsiteX973" fmla="*/ 4960013 w 5525178"/>
              <a:gd name="connsiteY973" fmla="*/ 3255784 h 6479999"/>
              <a:gd name="connsiteX974" fmla="*/ 4952783 w 5525178"/>
              <a:gd name="connsiteY974" fmla="*/ 3297341 h 6479999"/>
              <a:gd name="connsiteX975" fmla="*/ 4929535 w 5525178"/>
              <a:gd name="connsiteY975" fmla="*/ 3335738 h 6479999"/>
              <a:gd name="connsiteX976" fmla="*/ 4856692 w 5525178"/>
              <a:gd name="connsiteY976" fmla="*/ 3361848 h 6479999"/>
              <a:gd name="connsiteX977" fmla="*/ 4845843 w 5525178"/>
              <a:gd name="connsiteY977" fmla="*/ 3441713 h 6479999"/>
              <a:gd name="connsiteX978" fmla="*/ 4887689 w 5525178"/>
              <a:gd name="connsiteY978" fmla="*/ 3447856 h 6479999"/>
              <a:gd name="connsiteX979" fmla="*/ 4926436 w 5525178"/>
              <a:gd name="connsiteY979" fmla="*/ 3444785 h 6479999"/>
              <a:gd name="connsiteX980" fmla="*/ 4997729 w 5525178"/>
              <a:gd name="connsiteY980" fmla="*/ 3481645 h 6479999"/>
              <a:gd name="connsiteX981" fmla="*/ 5031825 w 5525178"/>
              <a:gd name="connsiteY981" fmla="*/ 3526186 h 6479999"/>
              <a:gd name="connsiteX982" fmla="*/ 5062822 w 5525178"/>
              <a:gd name="connsiteY982" fmla="*/ 3526186 h 6479999"/>
              <a:gd name="connsiteX983" fmla="*/ 5076771 w 5525178"/>
              <a:gd name="connsiteY983" fmla="*/ 3550760 h 6479999"/>
              <a:gd name="connsiteX984" fmla="*/ 5050424 w 5525178"/>
              <a:gd name="connsiteY984" fmla="*/ 3559975 h 6479999"/>
              <a:gd name="connsiteX985" fmla="*/ 5042674 w 5525178"/>
              <a:gd name="connsiteY985" fmla="*/ 3601443 h 6479999"/>
              <a:gd name="connsiteX986" fmla="*/ 5019426 w 5525178"/>
              <a:gd name="connsiteY986" fmla="*/ 3598371 h 6479999"/>
              <a:gd name="connsiteX987" fmla="*/ 5019426 w 5525178"/>
              <a:gd name="connsiteY987" fmla="*/ 3626017 h 6479999"/>
              <a:gd name="connsiteX988" fmla="*/ 5000828 w 5525178"/>
              <a:gd name="connsiteY988" fmla="*/ 3679773 h 6479999"/>
              <a:gd name="connsiteX989" fmla="*/ 4938834 w 5525178"/>
              <a:gd name="connsiteY989" fmla="*/ 3751958 h 6479999"/>
              <a:gd name="connsiteX990" fmla="*/ 4887689 w 5525178"/>
              <a:gd name="connsiteY990" fmla="*/ 3748887 h 6479999"/>
              <a:gd name="connsiteX991" fmla="*/ 4890789 w 5525178"/>
              <a:gd name="connsiteY991" fmla="*/ 3718169 h 6479999"/>
              <a:gd name="connsiteX992" fmla="*/ 4833444 w 5525178"/>
              <a:gd name="connsiteY992" fmla="*/ 3710490 h 6479999"/>
              <a:gd name="connsiteX993" fmla="*/ 4763701 w 5525178"/>
              <a:gd name="connsiteY993" fmla="*/ 3758102 h 6479999"/>
              <a:gd name="connsiteX994" fmla="*/ 4695508 w 5525178"/>
              <a:gd name="connsiteY994" fmla="*/ 3788819 h 6479999"/>
              <a:gd name="connsiteX995" fmla="*/ 4636614 w 5525178"/>
              <a:gd name="connsiteY995" fmla="*/ 3796499 h 6479999"/>
              <a:gd name="connsiteX996" fmla="*/ 4633514 w 5525178"/>
              <a:gd name="connsiteY996" fmla="*/ 3827216 h 6479999"/>
              <a:gd name="connsiteX997" fmla="*/ 4608716 w 5525178"/>
              <a:gd name="connsiteY997" fmla="*/ 3827216 h 6479999"/>
              <a:gd name="connsiteX998" fmla="*/ 4560671 w 5525178"/>
              <a:gd name="connsiteY998" fmla="*/ 3874828 h 6479999"/>
              <a:gd name="connsiteX999" fmla="*/ 4546722 w 5525178"/>
              <a:gd name="connsiteY999" fmla="*/ 3850254 h 6479999"/>
              <a:gd name="connsiteX1000" fmla="*/ 4492478 w 5525178"/>
              <a:gd name="connsiteY1000" fmla="*/ 3833359 h 6479999"/>
              <a:gd name="connsiteX1001" fmla="*/ 4425834 w 5525178"/>
              <a:gd name="connsiteY1001" fmla="*/ 3830288 h 6479999"/>
              <a:gd name="connsiteX1002" fmla="*/ 4411885 w 5525178"/>
              <a:gd name="connsiteY1002" fmla="*/ 3861005 h 6479999"/>
              <a:gd name="connsiteX1003" fmla="*/ 4436683 w 5525178"/>
              <a:gd name="connsiteY1003" fmla="*/ 3874828 h 6479999"/>
              <a:gd name="connsiteX1004" fmla="*/ 4450632 w 5525178"/>
              <a:gd name="connsiteY1004" fmla="*/ 3897866 h 6479999"/>
              <a:gd name="connsiteX1005" fmla="*/ 4425834 w 5525178"/>
              <a:gd name="connsiteY1005" fmla="*/ 3922440 h 6479999"/>
              <a:gd name="connsiteX1006" fmla="*/ 4402586 w 5525178"/>
              <a:gd name="connsiteY1006" fmla="*/ 3905545 h 6479999"/>
              <a:gd name="connsiteX1007" fmla="*/ 4323544 w 5525178"/>
              <a:gd name="connsiteY1007" fmla="*/ 3888651 h 6479999"/>
              <a:gd name="connsiteX1008" fmla="*/ 4306496 w 5525178"/>
              <a:gd name="connsiteY1008" fmla="*/ 3836431 h 6479999"/>
              <a:gd name="connsiteX1009" fmla="*/ 4168559 w 5525178"/>
              <a:gd name="connsiteY1009" fmla="*/ 3822608 h 6479999"/>
              <a:gd name="connsiteX1010" fmla="*/ 4126713 w 5525178"/>
              <a:gd name="connsiteY1010" fmla="*/ 3768853 h 6479999"/>
              <a:gd name="connsiteX1011" fmla="*/ 4070918 w 5525178"/>
              <a:gd name="connsiteY1011" fmla="*/ 3755030 h 6479999"/>
              <a:gd name="connsiteX1012" fmla="*/ 4022873 w 5525178"/>
              <a:gd name="connsiteY1012" fmla="*/ 3771925 h 6479999"/>
              <a:gd name="connsiteX1013" fmla="*/ 4013574 w 5525178"/>
              <a:gd name="connsiteY1013" fmla="*/ 3805714 h 6479999"/>
              <a:gd name="connsiteX1014" fmla="*/ 4064719 w 5525178"/>
              <a:gd name="connsiteY1014" fmla="*/ 3833359 h 6479999"/>
              <a:gd name="connsiteX1015" fmla="*/ 4098816 w 5525178"/>
              <a:gd name="connsiteY1015" fmla="*/ 3874828 h 6479999"/>
              <a:gd name="connsiteX1016" fmla="*/ 4067819 w 5525178"/>
              <a:gd name="connsiteY1016" fmla="*/ 3911689 h 6479999"/>
              <a:gd name="connsiteX1017" fmla="*/ 3974828 w 5525178"/>
              <a:gd name="connsiteY1017" fmla="*/ 3861005 h 6479999"/>
              <a:gd name="connsiteX1018" fmla="*/ 3946930 w 5525178"/>
              <a:gd name="connsiteY1018" fmla="*/ 3857933 h 6479999"/>
              <a:gd name="connsiteX1019" fmla="*/ 3940731 w 5525178"/>
              <a:gd name="connsiteY1019" fmla="*/ 3894794 h 6479999"/>
              <a:gd name="connsiteX1020" fmla="*/ 3906634 w 5525178"/>
              <a:gd name="connsiteY1020" fmla="*/ 3891722 h 6479999"/>
              <a:gd name="connsiteX1021" fmla="*/ 3884936 w 5525178"/>
              <a:gd name="connsiteY1021" fmla="*/ 3919368 h 6479999"/>
              <a:gd name="connsiteX1022" fmla="*/ 3768698 w 5525178"/>
              <a:gd name="connsiteY1022" fmla="*/ 3942406 h 6479999"/>
              <a:gd name="connsiteX1023" fmla="*/ 3819843 w 5525178"/>
              <a:gd name="connsiteY1023" fmla="*/ 4017664 h 6479999"/>
              <a:gd name="connsiteX1024" fmla="*/ 3822942 w 5525178"/>
              <a:gd name="connsiteY1024" fmla="*/ 4143605 h 6479999"/>
              <a:gd name="connsiteX1025" fmla="*/ 3757849 w 5525178"/>
              <a:gd name="connsiteY1025" fmla="*/ 4140533 h 6479999"/>
              <a:gd name="connsiteX1026" fmla="*/ 3728827 w 5525178"/>
              <a:gd name="connsiteY1026" fmla="*/ 4113143 h 6479999"/>
              <a:gd name="connsiteX1027" fmla="*/ 3750394 w 5525178"/>
              <a:gd name="connsiteY1027" fmla="*/ 4140310 h 6479999"/>
              <a:gd name="connsiteX1028" fmla="*/ 3829658 w 5525178"/>
              <a:gd name="connsiteY1028" fmla="*/ 4149539 h 6479999"/>
              <a:gd name="connsiteX1029" fmla="*/ 3899596 w 5525178"/>
              <a:gd name="connsiteY1029" fmla="*/ 4209531 h 6479999"/>
              <a:gd name="connsiteX1030" fmla="*/ 3894934 w 5525178"/>
              <a:gd name="connsiteY1030" fmla="*/ 4297212 h 6479999"/>
              <a:gd name="connsiteX1031" fmla="*/ 4030149 w 5525178"/>
              <a:gd name="connsiteY1031" fmla="*/ 4347974 h 6479999"/>
              <a:gd name="connsiteX1032" fmla="*/ 4025486 w 5525178"/>
              <a:gd name="connsiteY1032" fmla="*/ 4403352 h 6479999"/>
              <a:gd name="connsiteX1033" fmla="*/ 3988186 w 5525178"/>
              <a:gd name="connsiteY1033" fmla="*/ 4458729 h 6479999"/>
              <a:gd name="connsiteX1034" fmla="*/ 4053462 w 5525178"/>
              <a:gd name="connsiteY1034" fmla="*/ 4504877 h 6479999"/>
              <a:gd name="connsiteX1035" fmla="*/ 4095425 w 5525178"/>
              <a:gd name="connsiteY1035" fmla="*/ 4564869 h 6479999"/>
              <a:gd name="connsiteX1036" fmla="*/ 4170026 w 5525178"/>
              <a:gd name="connsiteY1036" fmla="*/ 4638705 h 6479999"/>
              <a:gd name="connsiteX1037" fmla="*/ 4160701 w 5525178"/>
              <a:gd name="connsiteY1037" fmla="*/ 4707926 h 6479999"/>
              <a:gd name="connsiteX1038" fmla="*/ 4179352 w 5525178"/>
              <a:gd name="connsiteY1038" fmla="*/ 4735615 h 6479999"/>
              <a:gd name="connsiteX1039" fmla="*/ 4198002 w 5525178"/>
              <a:gd name="connsiteY1039" fmla="*/ 4841755 h 6479999"/>
              <a:gd name="connsiteX1040" fmla="*/ 4174689 w 5525178"/>
              <a:gd name="connsiteY1040" fmla="*/ 4892517 h 6479999"/>
              <a:gd name="connsiteX1041" fmla="*/ 4193339 w 5525178"/>
              <a:gd name="connsiteY1041" fmla="*/ 4952510 h 6479999"/>
              <a:gd name="connsiteX1042" fmla="*/ 4198002 w 5525178"/>
              <a:gd name="connsiteY1042" fmla="*/ 5049420 h 6479999"/>
              <a:gd name="connsiteX1043" fmla="*/ 4128063 w 5525178"/>
              <a:gd name="connsiteY1043" fmla="*/ 5114027 h 6479999"/>
              <a:gd name="connsiteX1044" fmla="*/ 4062787 w 5525178"/>
              <a:gd name="connsiteY1044" fmla="*/ 5234011 h 6479999"/>
              <a:gd name="connsiteX1045" fmla="*/ 3983523 w 5525178"/>
              <a:gd name="connsiteY1045" fmla="*/ 5353995 h 6479999"/>
              <a:gd name="connsiteX1046" fmla="*/ 3974198 w 5525178"/>
              <a:gd name="connsiteY1046" fmla="*/ 5460135 h 6479999"/>
              <a:gd name="connsiteX1047" fmla="*/ 4002173 w 5525178"/>
              <a:gd name="connsiteY1047" fmla="*/ 5464749 h 6479999"/>
              <a:gd name="connsiteX1048" fmla="*/ 4039474 w 5525178"/>
              <a:gd name="connsiteY1048" fmla="*/ 5506282 h 6479999"/>
              <a:gd name="connsiteX1049" fmla="*/ 4072112 w 5525178"/>
              <a:gd name="connsiteY1049" fmla="*/ 5460135 h 6479999"/>
              <a:gd name="connsiteX1050" fmla="*/ 4090762 w 5525178"/>
              <a:gd name="connsiteY1050" fmla="*/ 5492438 h 6479999"/>
              <a:gd name="connsiteX1051" fmla="*/ 4123401 w 5525178"/>
              <a:gd name="connsiteY1051" fmla="*/ 5510897 h 6479999"/>
              <a:gd name="connsiteX1052" fmla="*/ 4048799 w 5525178"/>
              <a:gd name="connsiteY1052" fmla="*/ 5575504 h 6479999"/>
              <a:gd name="connsiteX1053" fmla="*/ 4011498 w 5525178"/>
              <a:gd name="connsiteY1053" fmla="*/ 5570889 h 6479999"/>
              <a:gd name="connsiteX1054" fmla="*/ 4002173 w 5525178"/>
              <a:gd name="connsiteY1054" fmla="*/ 5603193 h 6479999"/>
              <a:gd name="connsiteX1055" fmla="*/ 3969535 w 5525178"/>
              <a:gd name="connsiteY1055" fmla="*/ 5593963 h 6479999"/>
              <a:gd name="connsiteX1056" fmla="*/ 3978860 w 5525178"/>
              <a:gd name="connsiteY1056" fmla="*/ 5621652 h 6479999"/>
              <a:gd name="connsiteX1057" fmla="*/ 3918247 w 5525178"/>
              <a:gd name="connsiteY1057" fmla="*/ 5690873 h 6479999"/>
              <a:gd name="connsiteX1058" fmla="*/ 3848308 w 5525178"/>
              <a:gd name="connsiteY1058" fmla="*/ 5713947 h 6479999"/>
              <a:gd name="connsiteX1059" fmla="*/ 3848308 w 5525178"/>
              <a:gd name="connsiteY1059" fmla="*/ 5755480 h 6479999"/>
              <a:gd name="connsiteX1060" fmla="*/ 3820332 w 5525178"/>
              <a:gd name="connsiteY1060" fmla="*/ 5783169 h 6479999"/>
              <a:gd name="connsiteX1061" fmla="*/ 3787694 w 5525178"/>
              <a:gd name="connsiteY1061" fmla="*/ 5778554 h 6479999"/>
              <a:gd name="connsiteX1062" fmla="*/ 3773707 w 5525178"/>
              <a:gd name="connsiteY1062" fmla="*/ 5727791 h 6479999"/>
              <a:gd name="connsiteX1063" fmla="*/ 3731743 w 5525178"/>
              <a:gd name="connsiteY1063" fmla="*/ 5727791 h 6479999"/>
              <a:gd name="connsiteX1064" fmla="*/ 3731743 w 5525178"/>
              <a:gd name="connsiteY1064" fmla="*/ 5755480 h 6479999"/>
              <a:gd name="connsiteX1065" fmla="*/ 3671130 w 5525178"/>
              <a:gd name="connsiteY1065" fmla="*/ 5760095 h 6479999"/>
              <a:gd name="connsiteX1066" fmla="*/ 3741068 w 5525178"/>
              <a:gd name="connsiteY1066" fmla="*/ 5875464 h 6479999"/>
              <a:gd name="connsiteX1067" fmla="*/ 3717755 w 5525178"/>
              <a:gd name="connsiteY1067" fmla="*/ 5893923 h 6479999"/>
              <a:gd name="connsiteX1068" fmla="*/ 3727081 w 5525178"/>
              <a:gd name="connsiteY1068" fmla="*/ 5953915 h 6479999"/>
              <a:gd name="connsiteX1069" fmla="*/ 3773707 w 5525178"/>
              <a:gd name="connsiteY1069" fmla="*/ 5967760 h 6479999"/>
              <a:gd name="connsiteX1070" fmla="*/ 3773707 w 5525178"/>
              <a:gd name="connsiteY1070" fmla="*/ 5935456 h 6479999"/>
              <a:gd name="connsiteX1071" fmla="*/ 3843645 w 5525178"/>
              <a:gd name="connsiteY1071" fmla="*/ 5944686 h 6479999"/>
              <a:gd name="connsiteX1072" fmla="*/ 3899596 w 5525178"/>
              <a:gd name="connsiteY1072" fmla="*/ 5940071 h 6479999"/>
              <a:gd name="connsiteX1073" fmla="*/ 3904259 w 5525178"/>
              <a:gd name="connsiteY1073" fmla="*/ 5972374 h 6479999"/>
              <a:gd name="connsiteX1074" fmla="*/ 3904259 w 5525178"/>
              <a:gd name="connsiteY1074" fmla="*/ 6046211 h 6479999"/>
              <a:gd name="connsiteX1075" fmla="*/ 3969535 w 5525178"/>
              <a:gd name="connsiteY1075" fmla="*/ 6073899 h 6479999"/>
              <a:gd name="connsiteX1076" fmla="*/ 4020824 w 5525178"/>
              <a:gd name="connsiteY1076" fmla="*/ 6069285 h 6479999"/>
              <a:gd name="connsiteX1077" fmla="*/ 3983523 w 5525178"/>
              <a:gd name="connsiteY1077" fmla="*/ 6129277 h 6479999"/>
              <a:gd name="connsiteX1078" fmla="*/ 4020824 w 5525178"/>
              <a:gd name="connsiteY1078" fmla="*/ 6152350 h 6479999"/>
              <a:gd name="connsiteX1079" fmla="*/ 4016161 w 5525178"/>
              <a:gd name="connsiteY1079" fmla="*/ 6207728 h 6479999"/>
              <a:gd name="connsiteX1080" fmla="*/ 3946222 w 5525178"/>
              <a:gd name="connsiteY1080" fmla="*/ 6216957 h 6479999"/>
              <a:gd name="connsiteX1081" fmla="*/ 3913584 w 5525178"/>
              <a:gd name="connsiteY1081" fmla="*/ 6230801 h 6479999"/>
              <a:gd name="connsiteX1082" fmla="*/ 3913584 w 5525178"/>
              <a:gd name="connsiteY1082" fmla="*/ 6323097 h 6479999"/>
              <a:gd name="connsiteX1083" fmla="*/ 3852970 w 5525178"/>
              <a:gd name="connsiteY1083" fmla="*/ 6332326 h 6479999"/>
              <a:gd name="connsiteX1084" fmla="*/ 3904259 w 5525178"/>
              <a:gd name="connsiteY1084" fmla="*/ 6383089 h 6479999"/>
              <a:gd name="connsiteX1085" fmla="*/ 3927572 w 5525178"/>
              <a:gd name="connsiteY1085" fmla="*/ 6433851 h 6479999"/>
              <a:gd name="connsiteX1086" fmla="*/ 3904259 w 5525178"/>
              <a:gd name="connsiteY1086" fmla="*/ 6479999 h 6479999"/>
              <a:gd name="connsiteX1087" fmla="*/ 3871621 w 5525178"/>
              <a:gd name="connsiteY1087" fmla="*/ 6452310 h 6479999"/>
              <a:gd name="connsiteX1088" fmla="*/ 3792357 w 5525178"/>
              <a:gd name="connsiteY1088" fmla="*/ 6443081 h 6479999"/>
              <a:gd name="connsiteX1089" fmla="*/ 3755056 w 5525178"/>
              <a:gd name="connsiteY1089" fmla="*/ 6470770 h 6479999"/>
              <a:gd name="connsiteX1090" fmla="*/ 3727081 w 5525178"/>
              <a:gd name="connsiteY1090" fmla="*/ 6424622 h 6479999"/>
              <a:gd name="connsiteX1091" fmla="*/ 3694443 w 5525178"/>
              <a:gd name="connsiteY1091" fmla="*/ 6447696 h 6479999"/>
              <a:gd name="connsiteX1092" fmla="*/ 3629166 w 5525178"/>
              <a:gd name="connsiteY1092" fmla="*/ 6456925 h 6479999"/>
              <a:gd name="connsiteX1093" fmla="*/ 3591866 w 5525178"/>
              <a:gd name="connsiteY1093" fmla="*/ 6429237 h 6479999"/>
              <a:gd name="connsiteX1094" fmla="*/ 3535915 w 5525178"/>
              <a:gd name="connsiteY1094" fmla="*/ 6410778 h 6479999"/>
              <a:gd name="connsiteX1095" fmla="*/ 3498614 w 5525178"/>
              <a:gd name="connsiteY1095" fmla="*/ 6452310 h 6479999"/>
              <a:gd name="connsiteX1096" fmla="*/ 3461313 w 5525178"/>
              <a:gd name="connsiteY1096" fmla="*/ 6429237 h 6479999"/>
              <a:gd name="connsiteX1097" fmla="*/ 3456651 w 5525178"/>
              <a:gd name="connsiteY1097" fmla="*/ 6341556 h 6479999"/>
              <a:gd name="connsiteX1098" fmla="*/ 3405362 w 5525178"/>
              <a:gd name="connsiteY1098" fmla="*/ 6336941 h 6479999"/>
              <a:gd name="connsiteX1099" fmla="*/ 3372724 w 5525178"/>
              <a:gd name="connsiteY1099" fmla="*/ 6226187 h 6479999"/>
              <a:gd name="connsiteX1100" fmla="*/ 3414687 w 5525178"/>
              <a:gd name="connsiteY1100" fmla="*/ 6166195 h 6479999"/>
              <a:gd name="connsiteX1101" fmla="*/ 3540577 w 5525178"/>
              <a:gd name="connsiteY1101" fmla="*/ 6023137 h 6479999"/>
              <a:gd name="connsiteX1102" fmla="*/ 3503276 w 5525178"/>
              <a:gd name="connsiteY1102" fmla="*/ 6004678 h 6479999"/>
              <a:gd name="connsiteX1103" fmla="*/ 3507939 w 5525178"/>
              <a:gd name="connsiteY1103" fmla="*/ 5967760 h 6479999"/>
              <a:gd name="connsiteX1104" fmla="*/ 3582540 w 5525178"/>
              <a:gd name="connsiteY1104" fmla="*/ 5861620 h 6479999"/>
              <a:gd name="connsiteX1105" fmla="*/ 3549902 w 5525178"/>
              <a:gd name="connsiteY1105" fmla="*/ 5824702 h 6479999"/>
              <a:gd name="connsiteX1106" fmla="*/ 3554565 w 5525178"/>
              <a:gd name="connsiteY1106" fmla="*/ 5755480 h 6479999"/>
              <a:gd name="connsiteX1107" fmla="*/ 3619841 w 5525178"/>
              <a:gd name="connsiteY1107" fmla="*/ 5769324 h 6479999"/>
              <a:gd name="connsiteX1108" fmla="*/ 3615179 w 5525178"/>
              <a:gd name="connsiteY1108" fmla="*/ 5681644 h 6479999"/>
              <a:gd name="connsiteX1109" fmla="*/ 3643154 w 5525178"/>
              <a:gd name="connsiteY1109" fmla="*/ 5677029 h 6479999"/>
              <a:gd name="connsiteX1110" fmla="*/ 3643154 w 5525178"/>
              <a:gd name="connsiteY1110" fmla="*/ 5626266 h 6479999"/>
              <a:gd name="connsiteX1111" fmla="*/ 3666467 w 5525178"/>
              <a:gd name="connsiteY1111" fmla="*/ 5575504 h 6479999"/>
              <a:gd name="connsiteX1112" fmla="*/ 3643154 w 5525178"/>
              <a:gd name="connsiteY1112" fmla="*/ 5510897 h 6479999"/>
              <a:gd name="connsiteX1113" fmla="*/ 3610516 w 5525178"/>
              <a:gd name="connsiteY1113" fmla="*/ 5501668 h 6479999"/>
              <a:gd name="connsiteX1114" fmla="*/ 3573215 w 5525178"/>
              <a:gd name="connsiteY1114" fmla="*/ 5515512 h 6479999"/>
              <a:gd name="connsiteX1115" fmla="*/ 3559228 w 5525178"/>
              <a:gd name="connsiteY1115" fmla="*/ 5446290 h 6479999"/>
              <a:gd name="connsiteX1116" fmla="*/ 3410025 w 5525178"/>
              <a:gd name="connsiteY1116" fmla="*/ 5455520 h 6479999"/>
              <a:gd name="connsiteX1117" fmla="*/ 3382049 w 5525178"/>
              <a:gd name="connsiteY1117" fmla="*/ 5432446 h 6479999"/>
              <a:gd name="connsiteX1118" fmla="*/ 3354074 w 5525178"/>
              <a:gd name="connsiteY1118" fmla="*/ 5427831 h 6479999"/>
              <a:gd name="connsiteX1119" fmla="*/ 3293460 w 5525178"/>
              <a:gd name="connsiteY1119" fmla="*/ 5400143 h 6479999"/>
              <a:gd name="connsiteX1120" fmla="*/ 3296944 w 5525178"/>
              <a:gd name="connsiteY1120" fmla="*/ 5397680 h 6479999"/>
              <a:gd name="connsiteX1121" fmla="*/ 3270021 w 5525178"/>
              <a:gd name="connsiteY1121" fmla="*/ 5388347 h 6479999"/>
              <a:gd name="connsiteX1122" fmla="*/ 3234280 w 5525178"/>
              <a:gd name="connsiteY1122" fmla="*/ 5348333 h 6479999"/>
              <a:gd name="connsiteX1123" fmla="*/ 3252928 w 5525178"/>
              <a:gd name="connsiteY1123" fmla="*/ 5286774 h 6479999"/>
              <a:gd name="connsiteX1124" fmla="*/ 3231172 w 5525178"/>
              <a:gd name="connsiteY1124" fmla="*/ 5276001 h 6479999"/>
              <a:gd name="connsiteX1125" fmla="*/ 3190770 w 5525178"/>
              <a:gd name="connsiteY1125" fmla="*/ 5234448 h 6479999"/>
              <a:gd name="connsiteX1126" fmla="*/ 3176785 w 5525178"/>
              <a:gd name="connsiteY1126" fmla="*/ 5194434 h 6479999"/>
              <a:gd name="connsiteX1127" fmla="*/ 3123951 w 5525178"/>
              <a:gd name="connsiteY1127" fmla="*/ 5186739 h 6479999"/>
              <a:gd name="connsiteX1128" fmla="*/ 3123951 w 5525178"/>
              <a:gd name="connsiteY1128" fmla="*/ 5225214 h 6479999"/>
              <a:gd name="connsiteX1129" fmla="*/ 3097534 w 5525178"/>
              <a:gd name="connsiteY1129" fmla="*/ 5217519 h 6479999"/>
              <a:gd name="connsiteX1130" fmla="*/ 3030715 w 5525178"/>
              <a:gd name="connsiteY1130" fmla="*/ 5262150 h 6479999"/>
              <a:gd name="connsiteX1131" fmla="*/ 2923493 w 5525178"/>
              <a:gd name="connsiteY1131" fmla="*/ 5251377 h 6479999"/>
              <a:gd name="connsiteX1132" fmla="*/ 2900184 w 5525178"/>
              <a:gd name="connsiteY1132" fmla="*/ 5272923 h 6479999"/>
              <a:gd name="connsiteX1133" fmla="*/ 2778977 w 5525178"/>
              <a:gd name="connsiteY1133" fmla="*/ 5272923 h 6479999"/>
              <a:gd name="connsiteX1134" fmla="*/ 2751006 w 5525178"/>
              <a:gd name="connsiteY1134" fmla="*/ 5296008 h 6479999"/>
              <a:gd name="connsiteX1135" fmla="*/ 2758776 w 5525178"/>
              <a:gd name="connsiteY1135" fmla="*/ 5255994 h 6479999"/>
              <a:gd name="connsiteX1136" fmla="*/ 2772762 w 5525178"/>
              <a:gd name="connsiteY1136" fmla="*/ 5197512 h 6479999"/>
              <a:gd name="connsiteX1137" fmla="*/ 2789855 w 5525178"/>
              <a:gd name="connsiteY1137" fmla="*/ 5175966 h 6479999"/>
              <a:gd name="connsiteX1138" fmla="*/ 2761884 w 5525178"/>
              <a:gd name="connsiteY1138" fmla="*/ 5142108 h 6479999"/>
              <a:gd name="connsiteX1139" fmla="*/ 2693511 w 5525178"/>
              <a:gd name="connsiteY1139" fmla="*/ 5132874 h 6479999"/>
              <a:gd name="connsiteX1140" fmla="*/ 2657770 w 5525178"/>
              <a:gd name="connsiteY1140" fmla="*/ 5155959 h 6479999"/>
              <a:gd name="connsiteX1141" fmla="*/ 2634461 w 5525178"/>
              <a:gd name="connsiteY1141" fmla="*/ 5149803 h 6479999"/>
              <a:gd name="connsiteX1142" fmla="*/ 2586289 w 5525178"/>
              <a:gd name="connsiteY1142" fmla="*/ 5074393 h 6479999"/>
              <a:gd name="connsiteX1143" fmla="*/ 2527240 w 5525178"/>
              <a:gd name="connsiteY1143" fmla="*/ 4971280 h 6479999"/>
              <a:gd name="connsiteX1144" fmla="*/ 2541225 w 5525178"/>
              <a:gd name="connsiteY1144" fmla="*/ 4926649 h 6479999"/>
              <a:gd name="connsiteX1145" fmla="*/ 2569196 w 5525178"/>
              <a:gd name="connsiteY1145" fmla="*/ 4865089 h 6479999"/>
              <a:gd name="connsiteX1146" fmla="*/ 2538117 w 5525178"/>
              <a:gd name="connsiteY1146" fmla="*/ 4800452 h 6479999"/>
              <a:gd name="connsiteX1147" fmla="*/ 2471298 w 5525178"/>
              <a:gd name="connsiteY1147" fmla="*/ 4755821 h 6479999"/>
              <a:gd name="connsiteX1148" fmla="*/ 2427788 w 5525178"/>
              <a:gd name="connsiteY1148" fmla="*/ 4772750 h 6479999"/>
              <a:gd name="connsiteX1149" fmla="*/ 2423126 w 5525178"/>
              <a:gd name="connsiteY1149" fmla="*/ 4828154 h 6479999"/>
              <a:gd name="connsiteX1150" fmla="*/ 2346983 w 5525178"/>
              <a:gd name="connsiteY1150" fmla="*/ 4917415 h 6479999"/>
              <a:gd name="connsiteX1151" fmla="*/ 2306581 w 5525178"/>
              <a:gd name="connsiteY1151" fmla="*/ 4948195 h 6479999"/>
              <a:gd name="connsiteX1152" fmla="*/ 2244423 w 5525178"/>
              <a:gd name="connsiteY1152" fmla="*/ 4926649 h 6479999"/>
              <a:gd name="connsiteX1153" fmla="*/ 2179158 w 5525178"/>
              <a:gd name="connsiteY1153" fmla="*/ 4920493 h 6479999"/>
              <a:gd name="connsiteX1154" fmla="*/ 2154295 w 5525178"/>
              <a:gd name="connsiteY1154" fmla="*/ 4868167 h 6479999"/>
              <a:gd name="connsiteX1155" fmla="*/ 2174497 w 5525178"/>
              <a:gd name="connsiteY1155" fmla="*/ 4811225 h 6479999"/>
              <a:gd name="connsiteX1156" fmla="*/ 2191590 w 5525178"/>
              <a:gd name="connsiteY1156" fmla="*/ 4769672 h 6479999"/>
              <a:gd name="connsiteX1157" fmla="*/ 2129432 w 5525178"/>
              <a:gd name="connsiteY1157" fmla="*/ 4725041 h 6479999"/>
              <a:gd name="connsiteX1158" fmla="*/ 2064167 w 5525178"/>
              <a:gd name="connsiteY1158" fmla="*/ 4701956 h 6479999"/>
              <a:gd name="connsiteX1159" fmla="*/ 1947622 w 5525178"/>
              <a:gd name="connsiteY1159" fmla="*/ 4834309 h 6479999"/>
              <a:gd name="connsiteX1160" fmla="*/ 1919651 w 5525178"/>
              <a:gd name="connsiteY1160" fmla="*/ 4862011 h 6479999"/>
              <a:gd name="connsiteX1161" fmla="*/ 1908774 w 5525178"/>
              <a:gd name="connsiteY1161" fmla="*/ 4892791 h 6479999"/>
              <a:gd name="connsiteX1162" fmla="*/ 1837293 w 5525178"/>
              <a:gd name="connsiteY1162" fmla="*/ 4903564 h 6479999"/>
              <a:gd name="connsiteX1163" fmla="*/ 1798444 w 5525178"/>
              <a:gd name="connsiteY1163" fmla="*/ 4875862 h 6479999"/>
              <a:gd name="connsiteX1164" fmla="*/ 1722301 w 5525178"/>
              <a:gd name="connsiteY1164" fmla="*/ 4872784 h 6479999"/>
              <a:gd name="connsiteX1165" fmla="*/ 1719193 w 5525178"/>
              <a:gd name="connsiteY1165" fmla="*/ 4825076 h 6479999"/>
              <a:gd name="connsiteX1166" fmla="*/ 1744056 w 5525178"/>
              <a:gd name="connsiteY1166" fmla="*/ 4820459 h 6479999"/>
              <a:gd name="connsiteX1167" fmla="*/ 1736287 w 5525178"/>
              <a:gd name="connsiteY1167" fmla="*/ 4786601 h 6479999"/>
              <a:gd name="connsiteX1168" fmla="*/ 1688115 w 5525178"/>
              <a:gd name="connsiteY1168" fmla="*/ 4763516 h 6479999"/>
              <a:gd name="connsiteX1169" fmla="*/ 1501642 w 5525178"/>
              <a:gd name="connsiteY1169" fmla="*/ 4834309 h 6479999"/>
              <a:gd name="connsiteX1170" fmla="*/ 1518736 w 5525178"/>
              <a:gd name="connsiteY1170" fmla="*/ 4848160 h 6479999"/>
              <a:gd name="connsiteX1171" fmla="*/ 1521844 w 5525178"/>
              <a:gd name="connsiteY1171" fmla="*/ 4882018 h 6479999"/>
              <a:gd name="connsiteX1172" fmla="*/ 1501642 w 5525178"/>
              <a:gd name="connsiteY1172" fmla="*/ 4898947 h 6479999"/>
              <a:gd name="connsiteX1173" fmla="*/ 1557584 w 5525178"/>
              <a:gd name="connsiteY1173" fmla="*/ 5005138 h 6479999"/>
              <a:gd name="connsiteX1174" fmla="*/ 1538937 w 5525178"/>
              <a:gd name="connsiteY1174" fmla="*/ 5043613 h 6479999"/>
              <a:gd name="connsiteX1175" fmla="*/ 1464348 w 5525178"/>
              <a:gd name="connsiteY1175" fmla="*/ 5032840 h 6479999"/>
              <a:gd name="connsiteX1176" fmla="*/ 1419284 w 5525178"/>
              <a:gd name="connsiteY1176" fmla="*/ 5018989 h 6479999"/>
              <a:gd name="connsiteX1177" fmla="*/ 1335371 w 5525178"/>
              <a:gd name="connsiteY1177" fmla="*/ 4978975 h 6479999"/>
              <a:gd name="connsiteX1178" fmla="*/ 1357126 w 5525178"/>
              <a:gd name="connsiteY1178" fmla="*/ 4923571 h 6479999"/>
              <a:gd name="connsiteX1179" fmla="*/ 1343141 w 5525178"/>
              <a:gd name="connsiteY1179" fmla="*/ 4868167 h 6479999"/>
              <a:gd name="connsiteX1180" fmla="*/ 1363342 w 5525178"/>
              <a:gd name="connsiteY1180" fmla="*/ 4842004 h 6479999"/>
              <a:gd name="connsiteX1181" fmla="*/ 1357126 w 5525178"/>
              <a:gd name="connsiteY1181" fmla="*/ 4732736 h 6479999"/>
              <a:gd name="connsiteX1182" fmla="*/ 1301185 w 5525178"/>
              <a:gd name="connsiteY1182" fmla="*/ 4732736 h 6479999"/>
              <a:gd name="connsiteX1183" fmla="*/ 1294969 w 5525178"/>
              <a:gd name="connsiteY1183" fmla="*/ 4591149 h 6479999"/>
              <a:gd name="connsiteX1184" fmla="*/ 1246797 w 5525178"/>
              <a:gd name="connsiteY1184" fmla="*/ 4548057 h 6479999"/>
              <a:gd name="connsiteX1185" fmla="*/ 1242135 w 5525178"/>
              <a:gd name="connsiteY1185" fmla="*/ 4420320 h 6479999"/>
              <a:gd name="connsiteX1186" fmla="*/ 1308954 w 5525178"/>
              <a:gd name="connsiteY1186" fmla="*/ 4389541 h 6479999"/>
              <a:gd name="connsiteX1187" fmla="*/ 1535829 w 5525178"/>
              <a:gd name="connsiteY1187" fmla="*/ 4277194 h 6479999"/>
              <a:gd name="connsiteX1188" fmla="*/ 1574677 w 5525178"/>
              <a:gd name="connsiteY1188" fmla="*/ 4287967 h 6479999"/>
              <a:gd name="connsiteX1189" fmla="*/ 1608864 w 5525178"/>
              <a:gd name="connsiteY1189" fmla="*/ 4283350 h 6479999"/>
              <a:gd name="connsiteX1190" fmla="*/ 1646158 w 5525178"/>
              <a:gd name="connsiteY1190" fmla="*/ 4307974 h 6479999"/>
              <a:gd name="connsiteX1191" fmla="*/ 1750272 w 5525178"/>
              <a:gd name="connsiteY1191" fmla="*/ 4307974 h 6479999"/>
              <a:gd name="connsiteX1192" fmla="*/ 1781351 w 5525178"/>
              <a:gd name="connsiteY1192" fmla="*/ 4283350 h 6479999"/>
              <a:gd name="connsiteX1193" fmla="*/ 1843508 w 5525178"/>
              <a:gd name="connsiteY1193" fmla="*/ 4283350 h 6479999"/>
              <a:gd name="connsiteX1194" fmla="*/ 1891680 w 5525178"/>
              <a:gd name="connsiteY1194" fmla="*/ 4240258 h 6479999"/>
              <a:gd name="connsiteX1195" fmla="*/ 1950730 w 5525178"/>
              <a:gd name="connsiteY1195" fmla="*/ 4235641 h 6479999"/>
              <a:gd name="connsiteX1196" fmla="*/ 1984916 w 5525178"/>
              <a:gd name="connsiteY1196" fmla="*/ 4226407 h 6479999"/>
              <a:gd name="connsiteX1197" fmla="*/ 2019103 w 5525178"/>
              <a:gd name="connsiteY1197" fmla="*/ 4246414 h 6479999"/>
              <a:gd name="connsiteX1198" fmla="*/ 2075045 w 5525178"/>
              <a:gd name="connsiteY1198" fmla="*/ 4235641 h 6479999"/>
              <a:gd name="connsiteX1199" fmla="*/ 2112339 w 5525178"/>
              <a:gd name="connsiteY1199" fmla="*/ 4252570 h 6479999"/>
              <a:gd name="connsiteX1200" fmla="*/ 2174497 w 5525178"/>
              <a:gd name="connsiteY1200" fmla="*/ 4249492 h 6479999"/>
              <a:gd name="connsiteX1201" fmla="*/ 2188482 w 5525178"/>
              <a:gd name="connsiteY1201" fmla="*/ 4204861 h 6479999"/>
              <a:gd name="connsiteX1202" fmla="*/ 2151188 w 5525178"/>
              <a:gd name="connsiteY1202" fmla="*/ 4204861 h 6479999"/>
              <a:gd name="connsiteX1203" fmla="*/ 2109231 w 5525178"/>
              <a:gd name="connsiteY1203" fmla="*/ 4221790 h 6479999"/>
              <a:gd name="connsiteX1204" fmla="*/ 2075045 w 5525178"/>
              <a:gd name="connsiteY1204" fmla="*/ 4191011 h 6479999"/>
              <a:gd name="connsiteX1205" fmla="*/ 2050182 w 5525178"/>
              <a:gd name="connsiteY1205" fmla="*/ 4160231 h 6479999"/>
              <a:gd name="connsiteX1206" fmla="*/ 2061059 w 5525178"/>
              <a:gd name="connsiteY1206" fmla="*/ 4089437 h 6479999"/>
              <a:gd name="connsiteX1207" fmla="*/ 2098354 w 5525178"/>
              <a:gd name="connsiteY1207" fmla="*/ 4044806 h 6479999"/>
              <a:gd name="connsiteX1208" fmla="*/ 2157403 w 5525178"/>
              <a:gd name="connsiteY1208" fmla="*/ 4037111 h 6479999"/>
              <a:gd name="connsiteX1209" fmla="*/ 2174497 w 5525178"/>
              <a:gd name="connsiteY1209" fmla="*/ 4017104 h 6479999"/>
              <a:gd name="connsiteX1210" fmla="*/ 2233546 w 5525178"/>
              <a:gd name="connsiteY1210" fmla="*/ 4014026 h 6479999"/>
              <a:gd name="connsiteX1211" fmla="*/ 2261517 w 5525178"/>
              <a:gd name="connsiteY1211" fmla="*/ 3986325 h 6479999"/>
              <a:gd name="connsiteX1212" fmla="*/ 2388940 w 5525178"/>
              <a:gd name="connsiteY1212" fmla="*/ 3980169 h 6479999"/>
              <a:gd name="connsiteX1213" fmla="*/ 2396709 w 5525178"/>
              <a:gd name="connsiteY1213" fmla="*/ 3952467 h 6479999"/>
              <a:gd name="connsiteX1214" fmla="*/ 2412139 w 5525178"/>
              <a:gd name="connsiteY1214" fmla="*/ 3955245 h 6479999"/>
              <a:gd name="connsiteX1215" fmla="*/ 2398385 w 5525178"/>
              <a:gd name="connsiteY1215" fmla="*/ 3951974 h 6479999"/>
              <a:gd name="connsiteX1216" fmla="*/ 2368974 w 5525178"/>
              <a:gd name="connsiteY1216" fmla="*/ 3941152 h 6479999"/>
              <a:gd name="connsiteX1217" fmla="*/ 2240496 w 5525178"/>
              <a:gd name="connsiteY1217" fmla="*/ 3947336 h 6479999"/>
              <a:gd name="connsiteX1218" fmla="*/ 2212634 w 5525178"/>
              <a:gd name="connsiteY1218" fmla="*/ 3927237 h 6479999"/>
              <a:gd name="connsiteX1219" fmla="*/ 2187867 w 5525178"/>
              <a:gd name="connsiteY1219" fmla="*/ 3910230 h 6479999"/>
              <a:gd name="connsiteX1220" fmla="*/ 2160004 w 5525178"/>
              <a:gd name="connsiteY1220" fmla="*/ 3913322 h 6479999"/>
              <a:gd name="connsiteX1221" fmla="*/ 2124402 w 5525178"/>
              <a:gd name="connsiteY1221" fmla="*/ 3882400 h 6479999"/>
              <a:gd name="connsiteX1222" fmla="*/ 2059389 w 5525178"/>
              <a:gd name="connsiteY1222" fmla="*/ 3876216 h 6479999"/>
              <a:gd name="connsiteX1223" fmla="*/ 1975801 w 5525178"/>
              <a:gd name="connsiteY1223" fmla="*/ 3873124 h 6479999"/>
              <a:gd name="connsiteX1224" fmla="*/ 1951034 w 5525178"/>
              <a:gd name="connsiteY1224" fmla="*/ 3899407 h 6479999"/>
              <a:gd name="connsiteX1225" fmla="*/ 1910788 w 5525178"/>
              <a:gd name="connsiteY1225" fmla="*/ 3899407 h 6479999"/>
              <a:gd name="connsiteX1226" fmla="*/ 1887569 w 5525178"/>
              <a:gd name="connsiteY1226" fmla="*/ 3913322 h 6479999"/>
              <a:gd name="connsiteX1227" fmla="*/ 1836488 w 5525178"/>
              <a:gd name="connsiteY1227" fmla="*/ 3836017 h 6479999"/>
              <a:gd name="connsiteX1228" fmla="*/ 1757543 w 5525178"/>
              <a:gd name="connsiteY1228" fmla="*/ 3755620 h 6479999"/>
              <a:gd name="connsiteX1229" fmla="*/ 1841131 w 5525178"/>
              <a:gd name="connsiteY1229" fmla="*/ 3750982 h 6479999"/>
              <a:gd name="connsiteX1230" fmla="*/ 1867446 w 5525178"/>
              <a:gd name="connsiteY1230" fmla="*/ 3733975 h 6479999"/>
              <a:gd name="connsiteX1231" fmla="*/ 1920076 w 5525178"/>
              <a:gd name="connsiteY1231" fmla="*/ 3737067 h 6479999"/>
              <a:gd name="connsiteX1232" fmla="*/ 1969609 w 5525178"/>
              <a:gd name="connsiteY1232" fmla="*/ 3755620 h 6479999"/>
              <a:gd name="connsiteX1233" fmla="*/ 2067129 w 5525178"/>
              <a:gd name="connsiteY1233" fmla="*/ 3746344 h 6479999"/>
              <a:gd name="connsiteX1234" fmla="*/ 2122854 w 5525178"/>
              <a:gd name="connsiteY1234" fmla="*/ 3724699 h 6479999"/>
              <a:gd name="connsiteX1235" fmla="*/ 2169292 w 5525178"/>
              <a:gd name="connsiteY1235" fmla="*/ 3718514 h 6479999"/>
              <a:gd name="connsiteX1236" fmla="*/ 2211086 w 5525178"/>
              <a:gd name="connsiteY1236" fmla="*/ 3718514 h 6479999"/>
              <a:gd name="connsiteX1237" fmla="*/ 2212278 w 5525178"/>
              <a:gd name="connsiteY1237" fmla="*/ 3700647 h 6479999"/>
              <a:gd name="connsiteX1238" fmla="*/ 2189710 w 5525178"/>
              <a:gd name="connsiteY1238" fmla="*/ 3689513 h 6479999"/>
              <a:gd name="connsiteX1239" fmla="*/ 2101664 w 5525178"/>
              <a:gd name="connsiteY1239" fmla="*/ 3684993 h 6479999"/>
              <a:gd name="connsiteX1240" fmla="*/ 2092378 w 5525178"/>
              <a:gd name="connsiteY1240" fmla="*/ 3704962 h 6479999"/>
              <a:gd name="connsiteX1241" fmla="*/ 1829293 w 5525178"/>
              <a:gd name="connsiteY1241" fmla="*/ 3708034 h 6479999"/>
              <a:gd name="connsiteX1242" fmla="*/ 1815364 w 5525178"/>
              <a:gd name="connsiteY1242" fmla="*/ 3691137 h 6479999"/>
              <a:gd name="connsiteX1243" fmla="*/ 1778223 w 5525178"/>
              <a:gd name="connsiteY1243" fmla="*/ 3681920 h 6479999"/>
              <a:gd name="connsiteX1244" fmla="*/ 1741081 w 5525178"/>
              <a:gd name="connsiteY1244" fmla="*/ 3695745 h 6479999"/>
              <a:gd name="connsiteX1245" fmla="*/ 1683822 w 5525178"/>
              <a:gd name="connsiteY1245" fmla="*/ 3698818 h 6479999"/>
              <a:gd name="connsiteX1246" fmla="*/ 1665251 w 5525178"/>
              <a:gd name="connsiteY1246" fmla="*/ 3718787 h 6479999"/>
              <a:gd name="connsiteX1247" fmla="*/ 1600253 w 5525178"/>
              <a:gd name="connsiteY1247" fmla="*/ 3718787 h 6479999"/>
              <a:gd name="connsiteX1248" fmla="*/ 1532160 w 5525178"/>
              <a:gd name="connsiteY1248" fmla="*/ 3755653 h 6479999"/>
              <a:gd name="connsiteX1249" fmla="*/ 1493471 w 5525178"/>
              <a:gd name="connsiteY1249" fmla="*/ 3767942 h 6479999"/>
              <a:gd name="connsiteX1250" fmla="*/ 1465615 w 5525178"/>
              <a:gd name="connsiteY1250" fmla="*/ 3790984 h 6479999"/>
              <a:gd name="connsiteX1251" fmla="*/ 1409903 w 5525178"/>
              <a:gd name="connsiteY1251" fmla="*/ 3786376 h 6479999"/>
              <a:gd name="connsiteX1252" fmla="*/ 1309311 w 5525178"/>
              <a:gd name="connsiteY1252" fmla="*/ 3746437 h 6479999"/>
              <a:gd name="connsiteX1253" fmla="*/ 1200982 w 5525178"/>
              <a:gd name="connsiteY1253" fmla="*/ 3663487 h 6479999"/>
              <a:gd name="connsiteX1254" fmla="*/ 1202530 w 5525178"/>
              <a:gd name="connsiteY1254" fmla="*/ 3629693 h 6479999"/>
              <a:gd name="connsiteX1255" fmla="*/ 1149912 w 5525178"/>
              <a:gd name="connsiteY1255" fmla="*/ 3626621 h 6479999"/>
              <a:gd name="connsiteX1256" fmla="*/ 1108128 w 5525178"/>
              <a:gd name="connsiteY1256" fmla="*/ 3571321 h 6479999"/>
              <a:gd name="connsiteX1257" fmla="*/ 1140627 w 5525178"/>
              <a:gd name="connsiteY1257" fmla="*/ 3548279 h 6479999"/>
              <a:gd name="connsiteX1258" fmla="*/ 1197887 w 5525178"/>
              <a:gd name="connsiteY1258" fmla="*/ 3497588 h 6479999"/>
              <a:gd name="connsiteX1259" fmla="*/ 1211815 w 5525178"/>
              <a:gd name="connsiteY1259" fmla="*/ 3465329 h 6479999"/>
              <a:gd name="connsiteX1260" fmla="*/ 1265980 w 5525178"/>
              <a:gd name="connsiteY1260" fmla="*/ 3414638 h 6479999"/>
              <a:gd name="connsiteX1261" fmla="*/ 1300026 w 5525178"/>
              <a:gd name="connsiteY1261" fmla="*/ 3368555 h 6479999"/>
              <a:gd name="connsiteX1262" fmla="*/ 1341810 w 5525178"/>
              <a:gd name="connsiteY1262" fmla="*/ 3339369 h 6479999"/>
              <a:gd name="connsiteX1263" fmla="*/ 1354191 w 5525178"/>
              <a:gd name="connsiteY1263" fmla="*/ 3302502 h 6479999"/>
              <a:gd name="connsiteX1264" fmla="*/ 1423831 w 5525178"/>
              <a:gd name="connsiteY1264" fmla="*/ 3237986 h 6479999"/>
              <a:gd name="connsiteX1265" fmla="*/ 1484186 w 5525178"/>
              <a:gd name="connsiteY1265" fmla="*/ 3142747 h 6479999"/>
              <a:gd name="connsiteX1266" fmla="*/ 1530613 w 5525178"/>
              <a:gd name="connsiteY1266" fmla="*/ 3085911 h 6479999"/>
              <a:gd name="connsiteX1267" fmla="*/ 1567754 w 5525178"/>
              <a:gd name="connsiteY1267" fmla="*/ 3012178 h 6479999"/>
              <a:gd name="connsiteX1268" fmla="*/ 1611086 w 5525178"/>
              <a:gd name="connsiteY1268" fmla="*/ 2944590 h 6479999"/>
              <a:gd name="connsiteX1269" fmla="*/ 1642037 w 5525178"/>
              <a:gd name="connsiteY1269" fmla="*/ 2884682 h 6479999"/>
              <a:gd name="connsiteX1270" fmla="*/ 1679179 w 5525178"/>
              <a:gd name="connsiteY1270" fmla="*/ 2815558 h 6479999"/>
              <a:gd name="connsiteX1271" fmla="*/ 1704079 w 5525178"/>
              <a:gd name="connsiteY1271" fmla="*/ 2817489 h 6479999"/>
              <a:gd name="connsiteX1272" fmla="*/ 1680231 w 5525178"/>
              <a:gd name="connsiteY1272" fmla="*/ 2814126 h 6479999"/>
              <a:gd name="connsiteX1273" fmla="*/ 1686459 w 5525178"/>
              <a:gd name="connsiteY1273" fmla="*/ 2758817 h 6479999"/>
              <a:gd name="connsiteX1274" fmla="*/ 1748738 w 5525178"/>
              <a:gd name="connsiteY1274" fmla="*/ 2611325 h 6479999"/>
              <a:gd name="connsiteX1275" fmla="*/ 1811016 w 5525178"/>
              <a:gd name="connsiteY1275" fmla="*/ 2408523 h 6479999"/>
              <a:gd name="connsiteX1276" fmla="*/ 1854611 w 5525178"/>
              <a:gd name="connsiteY1276" fmla="*/ 2242593 h 6479999"/>
              <a:gd name="connsiteX1277" fmla="*/ 1879522 w 5525178"/>
              <a:gd name="connsiteY1277" fmla="*/ 2009062 h 6479999"/>
              <a:gd name="connsiteX1278" fmla="*/ 1923117 w 5525178"/>
              <a:gd name="connsiteY1278" fmla="*/ 1824698 h 6479999"/>
              <a:gd name="connsiteX1279" fmla="*/ 1941801 w 5525178"/>
              <a:gd name="connsiteY1279" fmla="*/ 1683350 h 6479999"/>
              <a:gd name="connsiteX1280" fmla="*/ 1991624 w 5525178"/>
              <a:gd name="connsiteY1280" fmla="*/ 1542003 h 6479999"/>
              <a:gd name="connsiteX1281" fmla="*/ 2010307 w 5525178"/>
              <a:gd name="connsiteY1281" fmla="*/ 1302328 h 6479999"/>
              <a:gd name="connsiteX1282" fmla="*/ 2091269 w 5525178"/>
              <a:gd name="connsiteY1282" fmla="*/ 1308474 h 6479999"/>
              <a:gd name="connsiteX1283" fmla="*/ 2097497 w 5525178"/>
              <a:gd name="connsiteY1283" fmla="*/ 1394511 h 6479999"/>
              <a:gd name="connsiteX1284" fmla="*/ 2222054 w 5525178"/>
              <a:gd name="connsiteY1284" fmla="*/ 1474403 h 6479999"/>
              <a:gd name="connsiteX1285" fmla="*/ 2309244 w 5525178"/>
              <a:gd name="connsiteY1285" fmla="*/ 1462112 h 6479999"/>
              <a:gd name="connsiteX1286" fmla="*/ 2334155 w 5525178"/>
              <a:gd name="connsiteY1286" fmla="*/ 1412947 h 6479999"/>
              <a:gd name="connsiteX1287" fmla="*/ 2390206 w 5525178"/>
              <a:gd name="connsiteY1287" fmla="*/ 1376074 h 6479999"/>
              <a:gd name="connsiteX1288" fmla="*/ 2471168 w 5525178"/>
              <a:gd name="connsiteY1288" fmla="*/ 1376074 h 6479999"/>
              <a:gd name="connsiteX1289" fmla="*/ 2570814 w 5525178"/>
              <a:gd name="connsiteY1289" fmla="*/ 1572731 h 6479999"/>
              <a:gd name="connsiteX1290" fmla="*/ 2564586 w 5525178"/>
              <a:gd name="connsiteY1290" fmla="*/ 1664914 h 6479999"/>
              <a:gd name="connsiteX1291" fmla="*/ 2558358 w 5525178"/>
              <a:gd name="connsiteY1291" fmla="*/ 1750951 h 6479999"/>
              <a:gd name="connsiteX1292" fmla="*/ 2633092 w 5525178"/>
              <a:gd name="connsiteY1292" fmla="*/ 1843134 h 6479999"/>
              <a:gd name="connsiteX1293" fmla="*/ 2682915 w 5525178"/>
              <a:gd name="connsiteY1293" fmla="*/ 1800115 h 6479999"/>
              <a:gd name="connsiteX1294" fmla="*/ 2776333 w 5525178"/>
              <a:gd name="connsiteY1294" fmla="*/ 1812407 h 6479999"/>
              <a:gd name="connsiteX1295" fmla="*/ 2795016 w 5525178"/>
              <a:gd name="connsiteY1295" fmla="*/ 1910734 h 6479999"/>
              <a:gd name="connsiteX1296" fmla="*/ 2738966 w 5525178"/>
              <a:gd name="connsiteY1296" fmla="*/ 2009062 h 6479999"/>
              <a:gd name="connsiteX1297" fmla="*/ 2664231 w 5525178"/>
              <a:gd name="connsiteY1297" fmla="*/ 2088954 h 6479999"/>
              <a:gd name="connsiteX1298" fmla="*/ 2595725 w 5525178"/>
              <a:gd name="connsiteY1298" fmla="*/ 2088954 h 6479999"/>
              <a:gd name="connsiteX1299" fmla="*/ 2539674 w 5525178"/>
              <a:gd name="connsiteY1299" fmla="*/ 2045935 h 6479999"/>
              <a:gd name="connsiteX1300" fmla="*/ 2477396 w 5525178"/>
              <a:gd name="connsiteY1300" fmla="*/ 2058227 h 6479999"/>
              <a:gd name="connsiteX1301" fmla="*/ 2421345 w 5525178"/>
              <a:gd name="connsiteY1301" fmla="*/ 2101246 h 6479999"/>
              <a:gd name="connsiteX1302" fmla="*/ 2502307 w 5525178"/>
              <a:gd name="connsiteY1302" fmla="*/ 2371649 h 6479999"/>
              <a:gd name="connsiteX1303" fmla="*/ 2483624 w 5525178"/>
              <a:gd name="connsiteY1303" fmla="*/ 2439251 h 6479999"/>
              <a:gd name="connsiteX1304" fmla="*/ 2483624 w 5525178"/>
              <a:gd name="connsiteY1304" fmla="*/ 2519142 h 6479999"/>
              <a:gd name="connsiteX1305" fmla="*/ 2533446 w 5525178"/>
              <a:gd name="connsiteY1305" fmla="*/ 2537579 h 6479999"/>
              <a:gd name="connsiteX1306" fmla="*/ 2352839 w 5525178"/>
              <a:gd name="connsiteY1306" fmla="*/ 2709653 h 6479999"/>
              <a:gd name="connsiteX1307" fmla="*/ 2415117 w 5525178"/>
              <a:gd name="connsiteY1307" fmla="*/ 2777254 h 6479999"/>
              <a:gd name="connsiteX1308" fmla="*/ 2539674 w 5525178"/>
              <a:gd name="connsiteY1308" fmla="*/ 2764962 h 6479999"/>
              <a:gd name="connsiteX1309" fmla="*/ 2589497 w 5525178"/>
              <a:gd name="connsiteY1309" fmla="*/ 2832563 h 6479999"/>
              <a:gd name="connsiteX1310" fmla="*/ 2626864 w 5525178"/>
              <a:gd name="connsiteY1310" fmla="*/ 2857145 h 6479999"/>
              <a:gd name="connsiteX1311" fmla="*/ 2670459 w 5525178"/>
              <a:gd name="connsiteY1311" fmla="*/ 2863290 h 6479999"/>
              <a:gd name="connsiteX1312" fmla="*/ 2714054 w 5525178"/>
              <a:gd name="connsiteY1312" fmla="*/ 2838709 h 6479999"/>
              <a:gd name="connsiteX1313" fmla="*/ 2745193 w 5525178"/>
              <a:gd name="connsiteY1313" fmla="*/ 2863290 h 6479999"/>
              <a:gd name="connsiteX1314" fmla="*/ 2801244 w 5525178"/>
              <a:gd name="connsiteY1314" fmla="*/ 2869436 h 6479999"/>
              <a:gd name="connsiteX1315" fmla="*/ 2797990 w 5525178"/>
              <a:gd name="connsiteY1315" fmla="*/ 2876929 h 6479999"/>
              <a:gd name="connsiteX1316" fmla="*/ 2850682 w 5525178"/>
              <a:gd name="connsiteY1316" fmla="*/ 2931808 h 6479999"/>
              <a:gd name="connsiteX1317" fmla="*/ 2915933 w 5525178"/>
              <a:gd name="connsiteY1317" fmla="*/ 2947138 h 6479999"/>
              <a:gd name="connsiteX1318" fmla="*/ 2964095 w 5525178"/>
              <a:gd name="connsiteY1318" fmla="*/ 2986994 h 6479999"/>
              <a:gd name="connsiteX1319" fmla="*/ 2964095 w 5525178"/>
              <a:gd name="connsiteY1319" fmla="*/ 2997847 h 6479999"/>
              <a:gd name="connsiteX1320" fmla="*/ 3004622 w 5525178"/>
              <a:gd name="connsiteY1320" fmla="*/ 2997847 h 6479999"/>
              <a:gd name="connsiteX1321" fmla="*/ 3108206 w 5525178"/>
              <a:gd name="connsiteY1321" fmla="*/ 2969179 h 6479999"/>
              <a:gd name="connsiteX1322" fmla="*/ 3052112 w 5525178"/>
              <a:gd name="connsiteY1322" fmla="*/ 2975045 h 6479999"/>
              <a:gd name="connsiteX1323" fmla="*/ 3019576 w 5525178"/>
              <a:gd name="connsiteY1323" fmla="*/ 2984280 h 6479999"/>
              <a:gd name="connsiteX1324" fmla="*/ 2940558 w 5525178"/>
              <a:gd name="connsiteY1324" fmla="*/ 2942723 h 6479999"/>
              <a:gd name="connsiteX1325" fmla="*/ 2898725 w 5525178"/>
              <a:gd name="connsiteY1325" fmla="*/ 2901166 h 6479999"/>
              <a:gd name="connsiteX1326" fmla="*/ 2875485 w 5525178"/>
              <a:gd name="connsiteY1326" fmla="*/ 2868844 h 6479999"/>
              <a:gd name="connsiteX1327" fmla="*/ 2768579 w 5525178"/>
              <a:gd name="connsiteY1327" fmla="*/ 2813436 h 6479999"/>
              <a:gd name="connsiteX1328" fmla="*/ 2740690 w 5525178"/>
              <a:gd name="connsiteY1328" fmla="*/ 2790349 h 6479999"/>
              <a:gd name="connsiteX1329" fmla="*/ 2684913 w 5525178"/>
              <a:gd name="connsiteY1329" fmla="*/ 2813436 h 6479999"/>
              <a:gd name="connsiteX1330" fmla="*/ 2647729 w 5525178"/>
              <a:gd name="connsiteY1330" fmla="*/ 2827287 h 6479999"/>
              <a:gd name="connsiteX1331" fmla="*/ 2610544 w 5525178"/>
              <a:gd name="connsiteY1331" fmla="*/ 2716470 h 6479999"/>
              <a:gd name="connsiteX1332" fmla="*/ 2657025 w 5525178"/>
              <a:gd name="connsiteY1332" fmla="*/ 2674913 h 6479999"/>
              <a:gd name="connsiteX1333" fmla="*/ 2754635 w 5525178"/>
              <a:gd name="connsiteY1333" fmla="*/ 2605653 h 6479999"/>
              <a:gd name="connsiteX1334" fmla="*/ 2959150 w 5525178"/>
              <a:gd name="connsiteY1334" fmla="*/ 2490219 h 6479999"/>
              <a:gd name="connsiteX1335" fmla="*/ 3024224 w 5525178"/>
              <a:gd name="connsiteY1335" fmla="*/ 2462514 h 6479999"/>
              <a:gd name="connsiteX1336" fmla="*/ 3075353 w 5525178"/>
              <a:gd name="connsiteY1336" fmla="*/ 2407105 h 6479999"/>
              <a:gd name="connsiteX1337" fmla="*/ 3084649 w 5525178"/>
              <a:gd name="connsiteY1337" fmla="*/ 2374783 h 6479999"/>
              <a:gd name="connsiteX1338" fmla="*/ 3112537 w 5525178"/>
              <a:gd name="connsiteY1338" fmla="*/ 2328609 h 6479999"/>
              <a:gd name="connsiteX1339" fmla="*/ 3149722 w 5525178"/>
              <a:gd name="connsiteY1339" fmla="*/ 2319375 h 6479999"/>
              <a:gd name="connsiteX1340" fmla="*/ 3214795 w 5525178"/>
              <a:gd name="connsiteY1340" fmla="*/ 2240878 h 6479999"/>
              <a:gd name="connsiteX1341" fmla="*/ 3275220 w 5525178"/>
              <a:gd name="connsiteY1341" fmla="*/ 2236260 h 6479999"/>
              <a:gd name="connsiteX1342" fmla="*/ 3321701 w 5525178"/>
              <a:gd name="connsiteY1342" fmla="*/ 2203938 h 6479999"/>
              <a:gd name="connsiteX1343" fmla="*/ 3400719 w 5525178"/>
              <a:gd name="connsiteY1343" fmla="*/ 2217791 h 6479999"/>
              <a:gd name="connsiteX1344" fmla="*/ 3447200 w 5525178"/>
              <a:gd name="connsiteY1344" fmla="*/ 2240878 h 6479999"/>
              <a:gd name="connsiteX1345" fmla="*/ 3595938 w 5525178"/>
              <a:gd name="connsiteY1345" fmla="*/ 2268583 h 6479999"/>
              <a:gd name="connsiteX1346" fmla="*/ 3628475 w 5525178"/>
              <a:gd name="connsiteY1346" fmla="*/ 2300905 h 6479999"/>
              <a:gd name="connsiteX1347" fmla="*/ 3628475 w 5525178"/>
              <a:gd name="connsiteY1347" fmla="*/ 2315542 h 6479999"/>
              <a:gd name="connsiteX1348" fmla="*/ 3641610 w 5525178"/>
              <a:gd name="connsiteY1348" fmla="*/ 2269846 h 6479999"/>
              <a:gd name="connsiteX1349" fmla="*/ 3731634 w 5525178"/>
              <a:gd name="connsiteY1349" fmla="*/ 2409612 h 6479999"/>
              <a:gd name="connsiteX1350" fmla="*/ 3662885 w 5525178"/>
              <a:gd name="connsiteY1350" fmla="*/ 2291220 h 6479999"/>
              <a:gd name="connsiteX1351" fmla="*/ 3610168 w 5525178"/>
              <a:gd name="connsiteY1351" fmla="*/ 2222133 h 6479999"/>
              <a:gd name="connsiteX1352" fmla="*/ 3621022 w 5525178"/>
              <a:gd name="connsiteY1352" fmla="*/ 2149974 h 6479999"/>
              <a:gd name="connsiteX1353" fmla="*/ 3690794 w 5525178"/>
              <a:gd name="connsiteY1353" fmla="*/ 2117733 h 6479999"/>
              <a:gd name="connsiteX1354" fmla="*/ 3714052 w 5525178"/>
              <a:gd name="connsiteY1354" fmla="*/ 2133085 h 6479999"/>
              <a:gd name="connsiteX1355" fmla="*/ 3816385 w 5525178"/>
              <a:gd name="connsiteY1355" fmla="*/ 2100844 h 6479999"/>
              <a:gd name="connsiteX1356" fmla="*/ 3879955 w 5525178"/>
              <a:gd name="connsiteY1356" fmla="*/ 2060926 h 6479999"/>
              <a:gd name="connsiteX1357" fmla="*/ 3866001 w 5525178"/>
              <a:gd name="connsiteY1357" fmla="*/ 2037896 h 6479999"/>
              <a:gd name="connsiteX1358" fmla="*/ 3842743 w 5525178"/>
              <a:gd name="connsiteY1358" fmla="*/ 2037896 h 6479999"/>
              <a:gd name="connsiteX1359" fmla="*/ 3836541 w 5525178"/>
              <a:gd name="connsiteY1359" fmla="*/ 2005655 h 6479999"/>
              <a:gd name="connsiteX1360" fmla="*/ 3796329 w 5525178"/>
              <a:gd name="connsiteY1360" fmla="*/ 1991872 h 6479999"/>
              <a:gd name="connsiteX1361" fmla="*/ 3808868 w 5525178"/>
              <a:gd name="connsiteY1361" fmla="*/ 2029285 h 6479999"/>
              <a:gd name="connsiteX1362" fmla="*/ 3757843 w 5525178"/>
              <a:gd name="connsiteY1362" fmla="*/ 2056967 h 6479999"/>
              <a:gd name="connsiteX1363" fmla="*/ 3660430 w 5525178"/>
              <a:gd name="connsiteY1363" fmla="*/ 2089259 h 6479999"/>
              <a:gd name="connsiteX1364" fmla="*/ 3423858 w 5525178"/>
              <a:gd name="connsiteY1364" fmla="*/ 2112327 h 6479999"/>
              <a:gd name="connsiteX1365" fmla="*/ 3363555 w 5525178"/>
              <a:gd name="connsiteY1365" fmla="*/ 2116941 h 6479999"/>
              <a:gd name="connsiteX1366" fmla="*/ 3326446 w 5525178"/>
              <a:gd name="connsiteY1366" fmla="*/ 2098487 h 6479999"/>
              <a:gd name="connsiteX1367" fmla="*/ 3252227 w 5525178"/>
              <a:gd name="connsiteY1367" fmla="*/ 1983150 h 6479999"/>
              <a:gd name="connsiteX1368" fmla="*/ 3266143 w 5525178"/>
              <a:gd name="connsiteY1368" fmla="*/ 1757089 h 6479999"/>
              <a:gd name="connsiteX1369" fmla="*/ 3284698 w 5525178"/>
              <a:gd name="connsiteY1369" fmla="*/ 1710954 h 6479999"/>
              <a:gd name="connsiteX1370" fmla="*/ 3321807 w 5525178"/>
              <a:gd name="connsiteY1370" fmla="*/ 1669432 h 6479999"/>
              <a:gd name="connsiteX1371" fmla="*/ 3335723 w 5525178"/>
              <a:gd name="connsiteY1371" fmla="*/ 1609456 h 6479999"/>
              <a:gd name="connsiteX1372" fmla="*/ 3409942 w 5525178"/>
              <a:gd name="connsiteY1372" fmla="*/ 1604843 h 6479999"/>
              <a:gd name="connsiteX1373" fmla="*/ 3474883 w 5525178"/>
              <a:gd name="connsiteY1373" fmla="*/ 1581776 h 6479999"/>
              <a:gd name="connsiteX1374" fmla="*/ 3511993 w 5525178"/>
              <a:gd name="connsiteY1374" fmla="*/ 1618684 h 6479999"/>
              <a:gd name="connsiteX1375" fmla="*/ 3544464 w 5525178"/>
              <a:gd name="connsiteY1375" fmla="*/ 1692500 h 6479999"/>
              <a:gd name="connsiteX1376" fmla="*/ 3600683 w 5525178"/>
              <a:gd name="connsiteY1376" fmla="*/ 1720457 h 6479999"/>
              <a:gd name="connsiteX1377" fmla="*/ 3597764 w 5525178"/>
              <a:gd name="connsiteY1377" fmla="*/ 1718557 h 6479999"/>
              <a:gd name="connsiteX1378" fmla="*/ 3546598 w 5525178"/>
              <a:gd name="connsiteY1378" fmla="*/ 1692457 h 6479999"/>
              <a:gd name="connsiteX1379" fmla="*/ 3520239 w 5525178"/>
              <a:gd name="connsiteY1379" fmla="*/ 1631045 h 6479999"/>
              <a:gd name="connsiteX1380" fmla="*/ 3532996 w 5525178"/>
              <a:gd name="connsiteY1380" fmla="*/ 1615607 h 6479999"/>
              <a:gd name="connsiteX1381" fmla="*/ 3532255 w 5525178"/>
              <a:gd name="connsiteY1381" fmla="*/ 1615387 h 6479999"/>
              <a:gd name="connsiteX1382" fmla="*/ 3494979 w 5525178"/>
              <a:gd name="connsiteY1382" fmla="*/ 1560024 h 6479999"/>
              <a:gd name="connsiteX1383" fmla="*/ 3341218 w 5525178"/>
              <a:gd name="connsiteY1383" fmla="*/ 1555411 h 6479999"/>
              <a:gd name="connsiteX1384" fmla="*/ 3322581 w 5525178"/>
              <a:gd name="connsiteY1384" fmla="*/ 1527730 h 6479999"/>
              <a:gd name="connsiteX1385" fmla="*/ 3294624 w 5525178"/>
              <a:gd name="connsiteY1385" fmla="*/ 1546184 h 6479999"/>
              <a:gd name="connsiteX1386" fmla="*/ 3252689 w 5525178"/>
              <a:gd name="connsiteY1386" fmla="*/ 1541570 h 6479999"/>
              <a:gd name="connsiteX1387" fmla="*/ 3252689 w 5525178"/>
              <a:gd name="connsiteY1387" fmla="*/ 1573865 h 6479999"/>
              <a:gd name="connsiteX1388" fmla="*/ 3196776 w 5525178"/>
              <a:gd name="connsiteY1388" fmla="*/ 1592319 h 6479999"/>
              <a:gd name="connsiteX1389" fmla="*/ 3047675 w 5525178"/>
              <a:gd name="connsiteY1389" fmla="*/ 1532343 h 6479999"/>
              <a:gd name="connsiteX1390" fmla="*/ 3019718 w 5525178"/>
              <a:gd name="connsiteY1390" fmla="*/ 1573865 h 6479999"/>
              <a:gd name="connsiteX1391" fmla="*/ 2968465 w 5525178"/>
              <a:gd name="connsiteY1391" fmla="*/ 1518503 h 6479999"/>
              <a:gd name="connsiteX1392" fmla="*/ 2935849 w 5525178"/>
              <a:gd name="connsiteY1392" fmla="*/ 1518503 h 6479999"/>
              <a:gd name="connsiteX1393" fmla="*/ 2917211 w 5525178"/>
              <a:gd name="connsiteY1393" fmla="*/ 1467754 h 6479999"/>
              <a:gd name="connsiteX1394" fmla="*/ 3001081 w 5525178"/>
              <a:gd name="connsiteY1394" fmla="*/ 1412392 h 6479999"/>
              <a:gd name="connsiteX1395" fmla="*/ 2977783 w 5525178"/>
              <a:gd name="connsiteY1395" fmla="*/ 1393938 h 6479999"/>
              <a:gd name="connsiteX1396" fmla="*/ 2977783 w 5525178"/>
              <a:gd name="connsiteY1396" fmla="*/ 1357030 h 6479999"/>
              <a:gd name="connsiteX1397" fmla="*/ 2996421 w 5525178"/>
              <a:gd name="connsiteY1397" fmla="*/ 1329349 h 6479999"/>
              <a:gd name="connsiteX1398" fmla="*/ 3005740 w 5525178"/>
              <a:gd name="connsiteY1398" fmla="*/ 1158649 h 6479999"/>
              <a:gd name="connsiteX1399" fmla="*/ 2968465 w 5525178"/>
              <a:gd name="connsiteY1399" fmla="*/ 1121741 h 6479999"/>
              <a:gd name="connsiteX1400" fmla="*/ 2968465 w 5525178"/>
              <a:gd name="connsiteY1400" fmla="*/ 1001790 h 6479999"/>
              <a:gd name="connsiteX1401" fmla="*/ 2945168 w 5525178"/>
              <a:gd name="connsiteY1401" fmla="*/ 955655 h 6479999"/>
              <a:gd name="connsiteX1402" fmla="*/ 2982443 w 5525178"/>
              <a:gd name="connsiteY1402" fmla="*/ 918747 h 6479999"/>
              <a:gd name="connsiteX1403" fmla="*/ 3010399 w 5525178"/>
              <a:gd name="connsiteY1403" fmla="*/ 784955 h 6479999"/>
              <a:gd name="connsiteX1404" fmla="*/ 3061653 w 5525178"/>
              <a:gd name="connsiteY1404" fmla="*/ 669617 h 6479999"/>
              <a:gd name="connsiteX1405" fmla="*/ 3131544 w 5525178"/>
              <a:gd name="connsiteY1405" fmla="*/ 614255 h 6479999"/>
              <a:gd name="connsiteX1406" fmla="*/ 3182798 w 5525178"/>
              <a:gd name="connsiteY1406" fmla="*/ 586574 h 6479999"/>
              <a:gd name="connsiteX1407" fmla="*/ 3224733 w 5525178"/>
              <a:gd name="connsiteY1407" fmla="*/ 517371 h 6479999"/>
              <a:gd name="connsiteX1408" fmla="*/ 3294624 w 5525178"/>
              <a:gd name="connsiteY1408" fmla="*/ 489690 h 6479999"/>
              <a:gd name="connsiteX1409" fmla="*/ 3383153 w 5525178"/>
              <a:gd name="connsiteY1409" fmla="*/ 429715 h 6479999"/>
              <a:gd name="connsiteX1410" fmla="*/ 3546233 w 5525178"/>
              <a:gd name="connsiteY1410" fmla="*/ 365125 h 6479999"/>
              <a:gd name="connsiteX1411" fmla="*/ 3648740 w 5525178"/>
              <a:gd name="connsiteY1411" fmla="*/ 309763 h 6479999"/>
              <a:gd name="connsiteX1412" fmla="*/ 3723291 w 5525178"/>
              <a:gd name="connsiteY1412" fmla="*/ 295923 h 6479999"/>
              <a:gd name="connsiteX1413" fmla="*/ 3783863 w 5525178"/>
              <a:gd name="connsiteY1413" fmla="*/ 263628 h 6479999"/>
              <a:gd name="connsiteX1414" fmla="*/ 3937624 w 5525178"/>
              <a:gd name="connsiteY1414" fmla="*/ 268242 h 6479999"/>
              <a:gd name="connsiteX1415" fmla="*/ 3979559 w 5525178"/>
              <a:gd name="connsiteY1415" fmla="*/ 245174 h 6479999"/>
              <a:gd name="connsiteX1416" fmla="*/ 4026153 w 5525178"/>
              <a:gd name="connsiteY1416" fmla="*/ 272855 h 6479999"/>
              <a:gd name="connsiteX1417" fmla="*/ 4030813 w 5525178"/>
              <a:gd name="connsiteY1417" fmla="*/ 328217 h 6479999"/>
              <a:gd name="connsiteX1418" fmla="*/ 4012175 w 5525178"/>
              <a:gd name="connsiteY1418" fmla="*/ 383579 h 6479999"/>
              <a:gd name="connsiteX1419" fmla="*/ 4049450 w 5525178"/>
              <a:gd name="connsiteY1419" fmla="*/ 415874 h 6479999"/>
              <a:gd name="connsiteX1420" fmla="*/ 4119342 w 5525178"/>
              <a:gd name="connsiteY1420" fmla="*/ 406647 h 6479999"/>
              <a:gd name="connsiteX1421" fmla="*/ 4142639 w 5525178"/>
              <a:gd name="connsiteY1421" fmla="*/ 434328 h 6479999"/>
              <a:gd name="connsiteX1422" fmla="*/ 4151958 w 5525178"/>
              <a:gd name="connsiteY1422" fmla="*/ 388193 h 6479999"/>
              <a:gd name="connsiteX1423" fmla="*/ 4195070 w 5525178"/>
              <a:gd name="connsiteY1423" fmla="*/ 392074 h 6479999"/>
              <a:gd name="connsiteX1424" fmla="*/ 4204375 w 5525178"/>
              <a:gd name="connsiteY1424" fmla="*/ 376738 h 6479999"/>
              <a:gd name="connsiteX1425" fmla="*/ 4132897 w 5525178"/>
              <a:gd name="connsiteY1425" fmla="*/ 370592 h 6479999"/>
              <a:gd name="connsiteX1426" fmla="*/ 4083172 w 5525178"/>
              <a:gd name="connsiteY1426" fmla="*/ 330645 h 6479999"/>
              <a:gd name="connsiteX1427" fmla="*/ 4086280 w 5525178"/>
              <a:gd name="connsiteY1427" fmla="*/ 309135 h 6479999"/>
              <a:gd name="connsiteX1428" fmla="*/ 4126681 w 5525178"/>
              <a:gd name="connsiteY1428" fmla="*/ 315281 h 6479999"/>
              <a:gd name="connsiteX1429" fmla="*/ 4111142 w 5525178"/>
              <a:gd name="connsiteY1429" fmla="*/ 281479 h 6479999"/>
              <a:gd name="connsiteX1430" fmla="*/ 4111142 w 5525178"/>
              <a:gd name="connsiteY1430" fmla="*/ 241532 h 6479999"/>
              <a:gd name="connsiteX1431" fmla="*/ 4126681 w 5525178"/>
              <a:gd name="connsiteY1431" fmla="*/ 256896 h 6479999"/>
              <a:gd name="connsiteX1432" fmla="*/ 4204375 w 5525178"/>
              <a:gd name="connsiteY1432" fmla="*/ 247677 h 6479999"/>
              <a:gd name="connsiteX1433" fmla="*/ 4204375 w 5525178"/>
              <a:gd name="connsiteY1433" fmla="*/ 287625 h 6479999"/>
              <a:gd name="connsiteX1434" fmla="*/ 4241669 w 5525178"/>
              <a:gd name="connsiteY1434" fmla="*/ 293771 h 6479999"/>
              <a:gd name="connsiteX1435" fmla="*/ 4260315 w 5525178"/>
              <a:gd name="connsiteY1435" fmla="*/ 272260 h 6479999"/>
              <a:gd name="connsiteX1436" fmla="*/ 4359764 w 5525178"/>
              <a:gd name="connsiteY1436" fmla="*/ 229240 h 6479999"/>
              <a:gd name="connsiteX1437" fmla="*/ 4468536 w 5525178"/>
              <a:gd name="connsiteY1437" fmla="*/ 201584 h 6479999"/>
              <a:gd name="connsiteX1438" fmla="*/ 4583523 w 5525178"/>
              <a:gd name="connsiteY1438" fmla="*/ 177001 h 6479999"/>
              <a:gd name="connsiteX1439" fmla="*/ 4717158 w 5525178"/>
              <a:gd name="connsiteY1439" fmla="*/ 137054 h 6479999"/>
              <a:gd name="connsiteX1440" fmla="*/ 4275313 w 5525178"/>
              <a:gd name="connsiteY1440" fmla="*/ 0 h 6479999"/>
              <a:gd name="connsiteX1441" fmla="*/ 4261423 w 5525178"/>
              <a:gd name="connsiteY1441" fmla="*/ 32479 h 6479999"/>
              <a:gd name="connsiteX1442" fmla="*/ 4191974 w 5525178"/>
              <a:gd name="connsiteY1442" fmla="*/ 41759 h 6479999"/>
              <a:gd name="connsiteX1443" fmla="*/ 4141045 w 5525178"/>
              <a:gd name="connsiteY1443" fmla="*/ 83518 h 6479999"/>
              <a:gd name="connsiteX1444" fmla="*/ 4039186 w 5525178"/>
              <a:gd name="connsiteY1444" fmla="*/ 78878 h 6479999"/>
              <a:gd name="connsiteX1445" fmla="*/ 4025297 w 5525178"/>
              <a:gd name="connsiteY1445" fmla="*/ 115997 h 6479999"/>
              <a:gd name="connsiteX1446" fmla="*/ 4002147 w 5525178"/>
              <a:gd name="connsiteY1446" fmla="*/ 88158 h 6479999"/>
              <a:gd name="connsiteX1447" fmla="*/ 4011407 w 5525178"/>
              <a:gd name="connsiteY1447" fmla="*/ 51039 h 6479999"/>
              <a:gd name="connsiteX1448" fmla="*/ 4080856 w 5525178"/>
              <a:gd name="connsiteY1448" fmla="*/ 37119 h 6479999"/>
              <a:gd name="connsiteX1449" fmla="*/ 4108635 w 5525178"/>
              <a:gd name="connsiteY1449" fmla="*/ 18560 h 6479999"/>
              <a:gd name="connsiteX1450" fmla="*/ 4159565 w 5525178"/>
              <a:gd name="connsiteY1450" fmla="*/ 13920 h 647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</a:cxnLst>
            <a:rect l="l" t="t" r="r" b="b"/>
            <a:pathLst>
              <a:path w="5525178" h="6479999">
                <a:moveTo>
                  <a:pt x="3373324" y="5227845"/>
                </a:moveTo>
                <a:lnTo>
                  <a:pt x="3369473" y="5231370"/>
                </a:lnTo>
                <a:lnTo>
                  <a:pt x="3324409" y="5312937"/>
                </a:lnTo>
                <a:lnTo>
                  <a:pt x="3326098" y="5348911"/>
                </a:lnTo>
                <a:lnTo>
                  <a:pt x="3326098" y="5317077"/>
                </a:lnTo>
                <a:close/>
                <a:moveTo>
                  <a:pt x="3590688" y="5117492"/>
                </a:moveTo>
                <a:lnTo>
                  <a:pt x="3541991" y="5130982"/>
                </a:lnTo>
                <a:lnTo>
                  <a:pt x="3573215" y="5123256"/>
                </a:lnTo>
                <a:close/>
                <a:moveTo>
                  <a:pt x="3771461" y="4987542"/>
                </a:moveTo>
                <a:lnTo>
                  <a:pt x="3767491" y="5004251"/>
                </a:lnTo>
                <a:lnTo>
                  <a:pt x="3773707" y="4998658"/>
                </a:lnTo>
                <a:close/>
                <a:moveTo>
                  <a:pt x="175153" y="4932497"/>
                </a:moveTo>
                <a:lnTo>
                  <a:pt x="272805" y="4932497"/>
                </a:lnTo>
                <a:lnTo>
                  <a:pt x="288305" y="4943203"/>
                </a:lnTo>
                <a:lnTo>
                  <a:pt x="311556" y="4947791"/>
                </a:lnTo>
                <a:lnTo>
                  <a:pt x="342556" y="4978379"/>
                </a:lnTo>
                <a:lnTo>
                  <a:pt x="368907" y="4975320"/>
                </a:lnTo>
                <a:lnTo>
                  <a:pt x="415408" y="4990614"/>
                </a:lnTo>
                <a:lnTo>
                  <a:pt x="461909" y="5013555"/>
                </a:lnTo>
                <a:lnTo>
                  <a:pt x="520810" y="5036496"/>
                </a:lnTo>
                <a:lnTo>
                  <a:pt x="531660" y="5051789"/>
                </a:lnTo>
                <a:lnTo>
                  <a:pt x="551810" y="5073201"/>
                </a:lnTo>
                <a:lnTo>
                  <a:pt x="570411" y="5108377"/>
                </a:lnTo>
                <a:lnTo>
                  <a:pt x="616911" y="5108377"/>
                </a:lnTo>
                <a:lnTo>
                  <a:pt x="640162" y="5073201"/>
                </a:lnTo>
                <a:lnTo>
                  <a:pt x="660312" y="5088495"/>
                </a:lnTo>
                <a:lnTo>
                  <a:pt x="678913" y="5111436"/>
                </a:lnTo>
                <a:lnTo>
                  <a:pt x="713013" y="5105318"/>
                </a:lnTo>
                <a:lnTo>
                  <a:pt x="733164" y="5085436"/>
                </a:lnTo>
                <a:lnTo>
                  <a:pt x="818415" y="5082377"/>
                </a:lnTo>
                <a:lnTo>
                  <a:pt x="829265" y="5057907"/>
                </a:lnTo>
                <a:lnTo>
                  <a:pt x="857166" y="5054848"/>
                </a:lnTo>
                <a:lnTo>
                  <a:pt x="888166" y="5042613"/>
                </a:lnTo>
                <a:lnTo>
                  <a:pt x="885066" y="5013555"/>
                </a:lnTo>
                <a:lnTo>
                  <a:pt x="899017" y="4998261"/>
                </a:lnTo>
                <a:lnTo>
                  <a:pt x="900567" y="4966144"/>
                </a:lnTo>
                <a:lnTo>
                  <a:pt x="947068" y="4960026"/>
                </a:lnTo>
                <a:lnTo>
                  <a:pt x="961018" y="4990614"/>
                </a:lnTo>
                <a:lnTo>
                  <a:pt x="992018" y="5016614"/>
                </a:lnTo>
                <a:lnTo>
                  <a:pt x="988918" y="5039554"/>
                </a:lnTo>
                <a:lnTo>
                  <a:pt x="1007519" y="5047201"/>
                </a:lnTo>
                <a:lnTo>
                  <a:pt x="1035419" y="5059436"/>
                </a:lnTo>
                <a:lnTo>
                  <a:pt x="1050919" y="5057907"/>
                </a:lnTo>
                <a:lnTo>
                  <a:pt x="1078820" y="5077789"/>
                </a:lnTo>
                <a:lnTo>
                  <a:pt x="1108270" y="5088495"/>
                </a:lnTo>
                <a:lnTo>
                  <a:pt x="1117571" y="5057907"/>
                </a:lnTo>
                <a:lnTo>
                  <a:pt x="1151671" y="5054848"/>
                </a:lnTo>
                <a:lnTo>
                  <a:pt x="1162521" y="5096142"/>
                </a:lnTo>
                <a:lnTo>
                  <a:pt x="1226073" y="5093083"/>
                </a:lnTo>
                <a:lnTo>
                  <a:pt x="1226073" y="5042613"/>
                </a:lnTo>
                <a:lnTo>
                  <a:pt x="1260173" y="5057907"/>
                </a:lnTo>
                <a:lnTo>
                  <a:pt x="1257073" y="5100730"/>
                </a:lnTo>
                <a:lnTo>
                  <a:pt x="1193522" y="5177199"/>
                </a:lnTo>
                <a:lnTo>
                  <a:pt x="1167171" y="5184846"/>
                </a:lnTo>
                <a:lnTo>
                  <a:pt x="1159421" y="5220022"/>
                </a:lnTo>
                <a:lnTo>
                  <a:pt x="1108270" y="5246022"/>
                </a:lnTo>
                <a:lnTo>
                  <a:pt x="1046269" y="5304138"/>
                </a:lnTo>
                <a:lnTo>
                  <a:pt x="954818" y="5310256"/>
                </a:lnTo>
                <a:lnTo>
                  <a:pt x="914517" y="5348491"/>
                </a:lnTo>
                <a:lnTo>
                  <a:pt x="869566" y="5363785"/>
                </a:lnTo>
                <a:lnTo>
                  <a:pt x="826165" y="5379078"/>
                </a:lnTo>
                <a:lnTo>
                  <a:pt x="792065" y="5409666"/>
                </a:lnTo>
                <a:lnTo>
                  <a:pt x="759514" y="5388255"/>
                </a:lnTo>
                <a:lnTo>
                  <a:pt x="674263" y="5388255"/>
                </a:lnTo>
                <a:lnTo>
                  <a:pt x="635512" y="5371432"/>
                </a:lnTo>
                <a:lnTo>
                  <a:pt x="621562" y="5357667"/>
                </a:lnTo>
                <a:lnTo>
                  <a:pt x="613811" y="5334726"/>
                </a:lnTo>
                <a:lnTo>
                  <a:pt x="635512" y="5317903"/>
                </a:lnTo>
                <a:lnTo>
                  <a:pt x="632412" y="5279668"/>
                </a:lnTo>
                <a:lnTo>
                  <a:pt x="590561" y="5272021"/>
                </a:lnTo>
                <a:lnTo>
                  <a:pt x="578161" y="5249081"/>
                </a:lnTo>
                <a:lnTo>
                  <a:pt x="488259" y="5223081"/>
                </a:lnTo>
                <a:lnTo>
                  <a:pt x="392157" y="5192493"/>
                </a:lnTo>
                <a:lnTo>
                  <a:pt x="381307" y="5172611"/>
                </a:lnTo>
                <a:lnTo>
                  <a:pt x="345657" y="5169552"/>
                </a:lnTo>
                <a:lnTo>
                  <a:pt x="314656" y="5192493"/>
                </a:lnTo>
                <a:lnTo>
                  <a:pt x="252655" y="5184846"/>
                </a:lnTo>
                <a:lnTo>
                  <a:pt x="217004" y="5204728"/>
                </a:lnTo>
                <a:lnTo>
                  <a:pt x="218554" y="5287315"/>
                </a:lnTo>
                <a:lnTo>
                  <a:pt x="172053" y="5287315"/>
                </a:lnTo>
                <a:lnTo>
                  <a:pt x="141053" y="5302609"/>
                </a:lnTo>
                <a:lnTo>
                  <a:pt x="97652" y="5294962"/>
                </a:lnTo>
                <a:lnTo>
                  <a:pt x="63551" y="5268963"/>
                </a:lnTo>
                <a:lnTo>
                  <a:pt x="55801" y="5249081"/>
                </a:lnTo>
                <a:lnTo>
                  <a:pt x="23251" y="5187905"/>
                </a:lnTo>
                <a:lnTo>
                  <a:pt x="7750" y="5166494"/>
                </a:lnTo>
                <a:lnTo>
                  <a:pt x="0" y="5116024"/>
                </a:lnTo>
                <a:lnTo>
                  <a:pt x="40301" y="5097671"/>
                </a:lnTo>
                <a:lnTo>
                  <a:pt x="23251" y="5088495"/>
                </a:lnTo>
                <a:lnTo>
                  <a:pt x="12400" y="5036496"/>
                </a:lnTo>
                <a:lnTo>
                  <a:pt x="38751" y="5001320"/>
                </a:lnTo>
                <a:lnTo>
                  <a:pt x="55801" y="4981438"/>
                </a:lnTo>
                <a:lnTo>
                  <a:pt x="102302" y="4981438"/>
                </a:lnTo>
                <a:lnTo>
                  <a:pt x="128653" y="4944732"/>
                </a:lnTo>
                <a:lnTo>
                  <a:pt x="170503" y="4947791"/>
                </a:lnTo>
                <a:close/>
                <a:moveTo>
                  <a:pt x="3894028" y="4576577"/>
                </a:moveTo>
                <a:lnTo>
                  <a:pt x="3918247" y="4592557"/>
                </a:lnTo>
                <a:lnTo>
                  <a:pt x="3931604" y="4577133"/>
                </a:lnTo>
                <a:lnTo>
                  <a:pt x="3918012" y="4588071"/>
                </a:lnTo>
                <a:close/>
                <a:moveTo>
                  <a:pt x="3869840" y="4564986"/>
                </a:moveTo>
                <a:lnTo>
                  <a:pt x="3849963" y="4573157"/>
                </a:lnTo>
                <a:lnTo>
                  <a:pt x="3872248" y="4566140"/>
                </a:lnTo>
                <a:close/>
                <a:moveTo>
                  <a:pt x="3934792" y="4520031"/>
                </a:moveTo>
                <a:lnTo>
                  <a:pt x="3942319" y="4564760"/>
                </a:lnTo>
                <a:lnTo>
                  <a:pt x="3946222" y="4560254"/>
                </a:lnTo>
                <a:close/>
                <a:moveTo>
                  <a:pt x="1115343" y="4484328"/>
                </a:moveTo>
                <a:lnTo>
                  <a:pt x="1130805" y="4502851"/>
                </a:lnTo>
                <a:lnTo>
                  <a:pt x="1203478" y="4507482"/>
                </a:lnTo>
                <a:lnTo>
                  <a:pt x="1218940" y="4535267"/>
                </a:lnTo>
                <a:lnTo>
                  <a:pt x="1265327" y="4597011"/>
                </a:lnTo>
                <a:lnTo>
                  <a:pt x="1273058" y="4705064"/>
                </a:lnTo>
                <a:lnTo>
                  <a:pt x="1235949" y="4718957"/>
                </a:lnTo>
                <a:lnTo>
                  <a:pt x="1226671" y="4688085"/>
                </a:lnTo>
                <a:lnTo>
                  <a:pt x="1200386" y="4692715"/>
                </a:lnTo>
                <a:lnTo>
                  <a:pt x="1174100" y="4669561"/>
                </a:lnTo>
                <a:lnTo>
                  <a:pt x="1072049" y="4664930"/>
                </a:lnTo>
                <a:lnTo>
                  <a:pt x="1072049" y="4634058"/>
                </a:lnTo>
                <a:lnTo>
                  <a:pt x="1033393" y="4597011"/>
                </a:lnTo>
                <a:lnTo>
                  <a:pt x="1038032" y="4561508"/>
                </a:lnTo>
                <a:lnTo>
                  <a:pt x="1007107" y="4564596"/>
                </a:lnTo>
                <a:lnTo>
                  <a:pt x="971544" y="4530636"/>
                </a:lnTo>
                <a:lnTo>
                  <a:pt x="994738" y="4495133"/>
                </a:lnTo>
                <a:lnTo>
                  <a:pt x="1019477" y="4502851"/>
                </a:lnTo>
                <a:lnTo>
                  <a:pt x="1048856" y="4487415"/>
                </a:lnTo>
                <a:close/>
                <a:moveTo>
                  <a:pt x="700313" y="4468509"/>
                </a:moveTo>
                <a:lnTo>
                  <a:pt x="765531" y="4471598"/>
                </a:lnTo>
                <a:lnTo>
                  <a:pt x="777953" y="4561187"/>
                </a:lnTo>
                <a:lnTo>
                  <a:pt x="739133" y="4561187"/>
                </a:lnTo>
                <a:lnTo>
                  <a:pt x="731369" y="4576634"/>
                </a:lnTo>
                <a:lnTo>
                  <a:pt x="653730" y="4579723"/>
                </a:lnTo>
                <a:lnTo>
                  <a:pt x="628885" y="4592080"/>
                </a:lnTo>
                <a:lnTo>
                  <a:pt x="545034" y="4599803"/>
                </a:lnTo>
                <a:lnTo>
                  <a:pt x="529506" y="4573544"/>
                </a:lnTo>
                <a:lnTo>
                  <a:pt x="482923" y="4534928"/>
                </a:lnTo>
                <a:lnTo>
                  <a:pt x="436339" y="4534928"/>
                </a:lnTo>
                <a:lnTo>
                  <a:pt x="420811" y="4579723"/>
                </a:lnTo>
                <a:lnTo>
                  <a:pt x="447208" y="4592080"/>
                </a:lnTo>
                <a:lnTo>
                  <a:pt x="470500" y="4626062"/>
                </a:lnTo>
                <a:lnTo>
                  <a:pt x="489134" y="4641509"/>
                </a:lnTo>
                <a:lnTo>
                  <a:pt x="543481" y="4673946"/>
                </a:lnTo>
                <a:lnTo>
                  <a:pt x="622674" y="4641509"/>
                </a:lnTo>
                <a:lnTo>
                  <a:pt x="804350" y="4618339"/>
                </a:lnTo>
                <a:lnTo>
                  <a:pt x="838512" y="4649232"/>
                </a:lnTo>
                <a:lnTo>
                  <a:pt x="885095" y="4650777"/>
                </a:lnTo>
                <a:lnTo>
                  <a:pt x="908387" y="4669312"/>
                </a:lnTo>
                <a:lnTo>
                  <a:pt x="939443" y="4681669"/>
                </a:lnTo>
                <a:lnTo>
                  <a:pt x="1003108" y="4720285"/>
                </a:lnTo>
                <a:lnTo>
                  <a:pt x="1021741" y="4746544"/>
                </a:lnTo>
                <a:lnTo>
                  <a:pt x="1076089" y="4788250"/>
                </a:lnTo>
                <a:lnTo>
                  <a:pt x="1107145" y="4857759"/>
                </a:lnTo>
                <a:lnTo>
                  <a:pt x="1254660" y="4867026"/>
                </a:lnTo>
                <a:cubicBezTo>
                  <a:pt x="1259318" y="4867026"/>
                  <a:pt x="1265529" y="4867026"/>
                  <a:pt x="1270188" y="4867026"/>
                </a:cubicBezTo>
                <a:lnTo>
                  <a:pt x="1313666" y="4874750"/>
                </a:lnTo>
                <a:lnTo>
                  <a:pt x="1340063" y="4908732"/>
                </a:lnTo>
                <a:lnTo>
                  <a:pt x="1327641" y="4927268"/>
                </a:lnTo>
                <a:lnTo>
                  <a:pt x="1329194" y="4981330"/>
                </a:lnTo>
                <a:lnTo>
                  <a:pt x="1319877" y="5016857"/>
                </a:lnTo>
                <a:lnTo>
                  <a:pt x="1313666" y="4996777"/>
                </a:lnTo>
                <a:lnTo>
                  <a:pt x="1301243" y="4981330"/>
                </a:lnTo>
                <a:lnTo>
                  <a:pt x="1288821" y="4931901"/>
                </a:lnTo>
                <a:lnTo>
                  <a:pt x="1270188" y="4927268"/>
                </a:lnTo>
                <a:lnTo>
                  <a:pt x="1243790" y="4942714"/>
                </a:lnTo>
                <a:lnTo>
                  <a:pt x="1203418" y="4942714"/>
                </a:lnTo>
                <a:lnTo>
                  <a:pt x="1180126" y="4959705"/>
                </a:lnTo>
                <a:lnTo>
                  <a:pt x="1133542" y="4962795"/>
                </a:lnTo>
                <a:lnTo>
                  <a:pt x="1094722" y="4927268"/>
                </a:lnTo>
                <a:lnTo>
                  <a:pt x="1040375" y="4931901"/>
                </a:lnTo>
                <a:lnTo>
                  <a:pt x="1006213" y="4882473"/>
                </a:lnTo>
                <a:lnTo>
                  <a:pt x="917704" y="4826866"/>
                </a:lnTo>
                <a:lnTo>
                  <a:pt x="874226" y="4805241"/>
                </a:lnTo>
                <a:lnTo>
                  <a:pt x="854040" y="4820687"/>
                </a:lnTo>
                <a:lnTo>
                  <a:pt x="819878" y="4828410"/>
                </a:lnTo>
                <a:lnTo>
                  <a:pt x="812114" y="4905643"/>
                </a:lnTo>
                <a:lnTo>
                  <a:pt x="801245" y="4924178"/>
                </a:lnTo>
                <a:lnTo>
                  <a:pt x="791928" y="4958161"/>
                </a:lnTo>
                <a:lnTo>
                  <a:pt x="729816" y="4959705"/>
                </a:lnTo>
                <a:lnTo>
                  <a:pt x="734475" y="4975152"/>
                </a:lnTo>
                <a:lnTo>
                  <a:pt x="675469" y="4981330"/>
                </a:lnTo>
                <a:lnTo>
                  <a:pt x="664599" y="4967429"/>
                </a:lnTo>
                <a:lnTo>
                  <a:pt x="618015" y="4959705"/>
                </a:lnTo>
                <a:lnTo>
                  <a:pt x="594724" y="4942714"/>
                </a:lnTo>
                <a:lnTo>
                  <a:pt x="597829" y="4913366"/>
                </a:lnTo>
                <a:lnTo>
                  <a:pt x="583854" y="4905643"/>
                </a:lnTo>
                <a:lnTo>
                  <a:pt x="566773" y="4934991"/>
                </a:lnTo>
                <a:lnTo>
                  <a:pt x="506214" y="4893285"/>
                </a:lnTo>
                <a:lnTo>
                  <a:pt x="490687" y="4816053"/>
                </a:lnTo>
                <a:lnTo>
                  <a:pt x="465842" y="4795973"/>
                </a:lnTo>
                <a:lnTo>
                  <a:pt x="420811" y="4831500"/>
                </a:lnTo>
                <a:lnTo>
                  <a:pt x="350935" y="4843857"/>
                </a:lnTo>
                <a:lnTo>
                  <a:pt x="330749" y="4826866"/>
                </a:lnTo>
                <a:lnTo>
                  <a:pt x="291929" y="4828410"/>
                </a:lnTo>
                <a:lnTo>
                  <a:pt x="256215" y="4816053"/>
                </a:lnTo>
                <a:lnTo>
                  <a:pt x="250004" y="4782071"/>
                </a:lnTo>
                <a:lnTo>
                  <a:pt x="209631" y="4746544"/>
                </a:lnTo>
                <a:lnTo>
                  <a:pt x="194103" y="4718741"/>
                </a:lnTo>
                <a:lnTo>
                  <a:pt x="147520" y="4695571"/>
                </a:lnTo>
                <a:lnTo>
                  <a:pt x="121122" y="4626062"/>
                </a:lnTo>
                <a:lnTo>
                  <a:pt x="214290" y="4541107"/>
                </a:lnTo>
                <a:lnTo>
                  <a:pt x="263979" y="4533384"/>
                </a:lnTo>
                <a:lnTo>
                  <a:pt x="273296" y="4504036"/>
                </a:lnTo>
                <a:lnTo>
                  <a:pt x="318327" y="4499402"/>
                </a:lnTo>
                <a:lnTo>
                  <a:pt x="333855" y="4514848"/>
                </a:lnTo>
                <a:lnTo>
                  <a:pt x="385097" y="4507125"/>
                </a:lnTo>
                <a:lnTo>
                  <a:pt x="551245" y="4502491"/>
                </a:lnTo>
                <a:lnTo>
                  <a:pt x="571432" y="4525661"/>
                </a:lnTo>
                <a:lnTo>
                  <a:pt x="590065" y="4519482"/>
                </a:lnTo>
                <a:lnTo>
                  <a:pt x="630438" y="4487044"/>
                </a:lnTo>
                <a:lnTo>
                  <a:pt x="669257" y="4488589"/>
                </a:lnTo>
                <a:close/>
                <a:moveTo>
                  <a:pt x="1173431" y="4373603"/>
                </a:moveTo>
                <a:lnTo>
                  <a:pt x="1179410" y="4400280"/>
                </a:lnTo>
                <a:lnTo>
                  <a:pt x="1213788" y="4412834"/>
                </a:lnTo>
                <a:lnTo>
                  <a:pt x="1213788" y="4436372"/>
                </a:lnTo>
                <a:lnTo>
                  <a:pt x="1158484" y="4439511"/>
                </a:lnTo>
                <a:lnTo>
                  <a:pt x="1139053" y="4389295"/>
                </a:lnTo>
                <a:close/>
                <a:moveTo>
                  <a:pt x="3824776" y="4320802"/>
                </a:moveTo>
                <a:lnTo>
                  <a:pt x="3824776" y="4321825"/>
                </a:lnTo>
                <a:lnTo>
                  <a:pt x="3845215" y="4344403"/>
                </a:lnTo>
                <a:close/>
                <a:moveTo>
                  <a:pt x="3824776" y="4237103"/>
                </a:moveTo>
                <a:lnTo>
                  <a:pt x="3824776" y="4240904"/>
                </a:lnTo>
                <a:lnTo>
                  <a:pt x="3824995" y="4237220"/>
                </a:lnTo>
                <a:close/>
                <a:moveTo>
                  <a:pt x="759745" y="4175882"/>
                </a:moveTo>
                <a:lnTo>
                  <a:pt x="798568" y="4189605"/>
                </a:lnTo>
                <a:lnTo>
                  <a:pt x="893297" y="4197228"/>
                </a:lnTo>
                <a:lnTo>
                  <a:pt x="916590" y="4212476"/>
                </a:lnTo>
                <a:lnTo>
                  <a:pt x="916590" y="4242972"/>
                </a:lnTo>
                <a:lnTo>
                  <a:pt x="942990" y="4242972"/>
                </a:lnTo>
                <a:lnTo>
                  <a:pt x="984919" y="4270417"/>
                </a:lnTo>
                <a:lnTo>
                  <a:pt x="994236" y="4308537"/>
                </a:lnTo>
                <a:lnTo>
                  <a:pt x="1074988" y="4308537"/>
                </a:lnTo>
                <a:lnTo>
                  <a:pt x="1079647" y="4339032"/>
                </a:lnTo>
                <a:lnTo>
                  <a:pt x="1110705" y="4364953"/>
                </a:lnTo>
                <a:lnTo>
                  <a:pt x="1093623" y="4369527"/>
                </a:lnTo>
                <a:lnTo>
                  <a:pt x="1093623" y="4389349"/>
                </a:lnTo>
                <a:lnTo>
                  <a:pt x="1064118" y="4418320"/>
                </a:lnTo>
                <a:lnTo>
                  <a:pt x="984919" y="4415270"/>
                </a:lnTo>
                <a:lnTo>
                  <a:pt x="978707" y="4442716"/>
                </a:lnTo>
                <a:lnTo>
                  <a:pt x="950755" y="4457964"/>
                </a:lnTo>
                <a:lnTo>
                  <a:pt x="922802" y="4422894"/>
                </a:lnTo>
                <a:lnTo>
                  <a:pt x="888638" y="4400023"/>
                </a:lnTo>
                <a:lnTo>
                  <a:pt x="823415" y="4396973"/>
                </a:lnTo>
                <a:lnTo>
                  <a:pt x="829627" y="4380201"/>
                </a:lnTo>
                <a:lnTo>
                  <a:pt x="803227" y="4354280"/>
                </a:lnTo>
                <a:lnTo>
                  <a:pt x="800121" y="4316160"/>
                </a:lnTo>
                <a:lnTo>
                  <a:pt x="776828" y="4311586"/>
                </a:lnTo>
                <a:lnTo>
                  <a:pt x="761298" y="4290239"/>
                </a:lnTo>
                <a:lnTo>
                  <a:pt x="612218" y="4288715"/>
                </a:lnTo>
                <a:lnTo>
                  <a:pt x="582713" y="4311586"/>
                </a:lnTo>
                <a:lnTo>
                  <a:pt x="557866" y="4296338"/>
                </a:lnTo>
                <a:lnTo>
                  <a:pt x="520596" y="4285665"/>
                </a:lnTo>
                <a:lnTo>
                  <a:pt x="512831" y="4252120"/>
                </a:lnTo>
                <a:lnTo>
                  <a:pt x="512831" y="4227724"/>
                </a:lnTo>
                <a:lnTo>
                  <a:pt x="543890" y="4214001"/>
                </a:lnTo>
                <a:lnTo>
                  <a:pt x="582713" y="4198753"/>
                </a:lnTo>
                <a:lnTo>
                  <a:pt x="627747" y="4178931"/>
                </a:lnTo>
                <a:close/>
                <a:moveTo>
                  <a:pt x="1409642" y="4146883"/>
                </a:moveTo>
                <a:lnTo>
                  <a:pt x="1443923" y="4158934"/>
                </a:lnTo>
                <a:lnTo>
                  <a:pt x="1476645" y="4164960"/>
                </a:lnTo>
                <a:lnTo>
                  <a:pt x="1475087" y="4184544"/>
                </a:lnTo>
                <a:lnTo>
                  <a:pt x="1437690" y="4199609"/>
                </a:lnTo>
                <a:lnTo>
                  <a:pt x="1428341" y="4187557"/>
                </a:lnTo>
                <a:close/>
                <a:moveTo>
                  <a:pt x="940621" y="4141610"/>
                </a:moveTo>
                <a:lnTo>
                  <a:pt x="966392" y="4144838"/>
                </a:lnTo>
                <a:lnTo>
                  <a:pt x="973550" y="4169048"/>
                </a:lnTo>
                <a:lnTo>
                  <a:pt x="992162" y="4198101"/>
                </a:lnTo>
                <a:lnTo>
                  <a:pt x="985004" y="4220698"/>
                </a:lnTo>
                <a:lnTo>
                  <a:pt x="973550" y="4201329"/>
                </a:lnTo>
                <a:lnTo>
                  <a:pt x="944916" y="4196487"/>
                </a:lnTo>
                <a:close/>
                <a:moveTo>
                  <a:pt x="2852736" y="4137462"/>
                </a:moveTo>
                <a:lnTo>
                  <a:pt x="2825390" y="4157033"/>
                </a:lnTo>
                <a:lnTo>
                  <a:pt x="2827149" y="4157153"/>
                </a:lnTo>
                <a:lnTo>
                  <a:pt x="2853659" y="4137462"/>
                </a:lnTo>
                <a:close/>
                <a:moveTo>
                  <a:pt x="3542159" y="4112653"/>
                </a:moveTo>
                <a:lnTo>
                  <a:pt x="3546622" y="4115600"/>
                </a:lnTo>
                <a:lnTo>
                  <a:pt x="3548248" y="4115014"/>
                </a:lnTo>
                <a:close/>
                <a:moveTo>
                  <a:pt x="2602800" y="4080188"/>
                </a:moveTo>
                <a:lnTo>
                  <a:pt x="2618769" y="4094105"/>
                </a:lnTo>
                <a:lnTo>
                  <a:pt x="2618709" y="4092921"/>
                </a:lnTo>
                <a:close/>
                <a:moveTo>
                  <a:pt x="3692755" y="4079098"/>
                </a:moveTo>
                <a:lnTo>
                  <a:pt x="3668981" y="4096114"/>
                </a:lnTo>
                <a:lnTo>
                  <a:pt x="3669416" y="4096692"/>
                </a:lnTo>
                <a:lnTo>
                  <a:pt x="3693418" y="4079724"/>
                </a:lnTo>
                <a:close/>
                <a:moveTo>
                  <a:pt x="2578413" y="4060668"/>
                </a:moveTo>
                <a:lnTo>
                  <a:pt x="2567212" y="4064529"/>
                </a:lnTo>
                <a:lnTo>
                  <a:pt x="2580113" y="4062029"/>
                </a:lnTo>
                <a:close/>
                <a:moveTo>
                  <a:pt x="2484314" y="4038488"/>
                </a:moveTo>
                <a:lnTo>
                  <a:pt x="2510146" y="4075586"/>
                </a:lnTo>
                <a:lnTo>
                  <a:pt x="2523726" y="4072955"/>
                </a:lnTo>
                <a:lnTo>
                  <a:pt x="2511769" y="4072955"/>
                </a:lnTo>
                <a:lnTo>
                  <a:pt x="2490071" y="4042238"/>
                </a:lnTo>
                <a:close/>
                <a:moveTo>
                  <a:pt x="1618139" y="3949161"/>
                </a:moveTo>
                <a:lnTo>
                  <a:pt x="1638261" y="3973593"/>
                </a:lnTo>
                <a:lnTo>
                  <a:pt x="1765185" y="3969012"/>
                </a:lnTo>
                <a:lnTo>
                  <a:pt x="1830194" y="4014823"/>
                </a:lnTo>
                <a:lnTo>
                  <a:pt x="1850316" y="4091175"/>
                </a:lnTo>
                <a:lnTo>
                  <a:pt x="1839481" y="4162945"/>
                </a:lnTo>
                <a:lnTo>
                  <a:pt x="1796142" y="4185851"/>
                </a:lnTo>
                <a:lnTo>
                  <a:pt x="1785307" y="4205702"/>
                </a:lnTo>
                <a:lnTo>
                  <a:pt x="1749706" y="4213337"/>
                </a:lnTo>
                <a:lnTo>
                  <a:pt x="1718749" y="4228608"/>
                </a:lnTo>
                <a:lnTo>
                  <a:pt x="1672314" y="4201121"/>
                </a:lnTo>
                <a:lnTo>
                  <a:pt x="1571704" y="4201121"/>
                </a:lnTo>
                <a:lnTo>
                  <a:pt x="1514434" y="4155310"/>
                </a:lnTo>
                <a:lnTo>
                  <a:pt x="1497407" y="4124770"/>
                </a:lnTo>
                <a:lnTo>
                  <a:pt x="1463355" y="4118661"/>
                </a:lnTo>
                <a:lnTo>
                  <a:pt x="1398345" y="4075904"/>
                </a:lnTo>
                <a:lnTo>
                  <a:pt x="1370484" y="4075904"/>
                </a:lnTo>
                <a:lnTo>
                  <a:pt x="1358101" y="4034675"/>
                </a:lnTo>
                <a:lnTo>
                  <a:pt x="1475738" y="3956796"/>
                </a:lnTo>
                <a:close/>
                <a:moveTo>
                  <a:pt x="984769" y="3943889"/>
                </a:moveTo>
                <a:lnTo>
                  <a:pt x="989415" y="3982249"/>
                </a:lnTo>
                <a:lnTo>
                  <a:pt x="1071489" y="3997593"/>
                </a:lnTo>
                <a:lnTo>
                  <a:pt x="1105557" y="4052831"/>
                </a:lnTo>
                <a:lnTo>
                  <a:pt x="1159757" y="4043625"/>
                </a:lnTo>
                <a:lnTo>
                  <a:pt x="1198471" y="4081985"/>
                </a:lnTo>
                <a:lnTo>
                  <a:pt x="1248025" y="4098863"/>
                </a:lnTo>
                <a:lnTo>
                  <a:pt x="1330099" y="4166377"/>
                </a:lnTo>
                <a:lnTo>
                  <a:pt x="1357973" y="4178652"/>
                </a:lnTo>
                <a:lnTo>
                  <a:pt x="1373459" y="4201668"/>
                </a:lnTo>
                <a:lnTo>
                  <a:pt x="1443144" y="4247700"/>
                </a:lnTo>
                <a:lnTo>
                  <a:pt x="1441596" y="4298336"/>
                </a:lnTo>
                <a:lnTo>
                  <a:pt x="1415270" y="4309077"/>
                </a:lnTo>
                <a:lnTo>
                  <a:pt x="1388944" y="4336696"/>
                </a:lnTo>
                <a:lnTo>
                  <a:pt x="1364167" y="4327489"/>
                </a:lnTo>
                <a:lnTo>
                  <a:pt x="1314613" y="4316749"/>
                </a:lnTo>
                <a:lnTo>
                  <a:pt x="1241831" y="4258441"/>
                </a:lnTo>
                <a:lnTo>
                  <a:pt x="1178340" y="4220081"/>
                </a:lnTo>
                <a:lnTo>
                  <a:pt x="1128786" y="4224684"/>
                </a:lnTo>
                <a:lnTo>
                  <a:pt x="1097814" y="4206272"/>
                </a:lnTo>
                <a:lnTo>
                  <a:pt x="1046712" y="4204737"/>
                </a:lnTo>
                <a:lnTo>
                  <a:pt x="1038969" y="4175584"/>
                </a:lnTo>
                <a:lnTo>
                  <a:pt x="1023483" y="4166377"/>
                </a:lnTo>
                <a:lnTo>
                  <a:pt x="1020386" y="4151033"/>
                </a:lnTo>
                <a:lnTo>
                  <a:pt x="1000255" y="4128017"/>
                </a:lnTo>
                <a:lnTo>
                  <a:pt x="997158" y="4086588"/>
                </a:lnTo>
                <a:lnTo>
                  <a:pt x="955346" y="4040556"/>
                </a:lnTo>
                <a:lnTo>
                  <a:pt x="970832" y="4014471"/>
                </a:lnTo>
                <a:lnTo>
                  <a:pt x="877918" y="4009868"/>
                </a:lnTo>
                <a:lnTo>
                  <a:pt x="862433" y="4040556"/>
                </a:lnTo>
                <a:lnTo>
                  <a:pt x="760227" y="4032884"/>
                </a:lnTo>
                <a:lnTo>
                  <a:pt x="760227" y="4005265"/>
                </a:lnTo>
                <a:lnTo>
                  <a:pt x="803587" y="3983783"/>
                </a:lnTo>
                <a:lnTo>
                  <a:pt x="842301" y="3948492"/>
                </a:lnTo>
                <a:close/>
                <a:moveTo>
                  <a:pt x="3258797" y="3939334"/>
                </a:moveTo>
                <a:lnTo>
                  <a:pt x="3216951" y="3945478"/>
                </a:lnTo>
                <a:lnTo>
                  <a:pt x="3213788" y="3948797"/>
                </a:lnTo>
                <a:lnTo>
                  <a:pt x="3258806" y="3939340"/>
                </a:lnTo>
                <a:close/>
                <a:moveTo>
                  <a:pt x="3123960" y="3939334"/>
                </a:moveTo>
                <a:lnTo>
                  <a:pt x="3123684" y="3939553"/>
                </a:lnTo>
                <a:lnTo>
                  <a:pt x="3162799" y="3952467"/>
                </a:lnTo>
                <a:lnTo>
                  <a:pt x="3178694" y="3960338"/>
                </a:lnTo>
                <a:lnTo>
                  <a:pt x="3172005" y="3953157"/>
                </a:lnTo>
                <a:close/>
                <a:moveTo>
                  <a:pt x="2436001" y="3921192"/>
                </a:moveTo>
                <a:lnTo>
                  <a:pt x="2429344" y="3922599"/>
                </a:lnTo>
                <a:lnTo>
                  <a:pt x="2430846" y="3958614"/>
                </a:lnTo>
                <a:lnTo>
                  <a:pt x="2430896" y="3958623"/>
                </a:lnTo>
                <a:lnTo>
                  <a:pt x="2434004" y="4006331"/>
                </a:lnTo>
                <a:lnTo>
                  <a:pt x="2439783" y="4009489"/>
                </a:lnTo>
                <a:lnTo>
                  <a:pt x="2435827" y="4006913"/>
                </a:lnTo>
                <a:lnTo>
                  <a:pt x="2432727" y="3922440"/>
                </a:lnTo>
                <a:close/>
                <a:moveTo>
                  <a:pt x="2068850" y="3901708"/>
                </a:moveTo>
                <a:lnTo>
                  <a:pt x="2110598" y="3937078"/>
                </a:lnTo>
                <a:lnTo>
                  <a:pt x="2127607" y="3921700"/>
                </a:lnTo>
                <a:lnTo>
                  <a:pt x="2173993" y="3943229"/>
                </a:lnTo>
                <a:lnTo>
                  <a:pt x="2223473" y="3958608"/>
                </a:lnTo>
                <a:lnTo>
                  <a:pt x="2226565" y="3986289"/>
                </a:lnTo>
                <a:lnTo>
                  <a:pt x="2204918" y="3989364"/>
                </a:lnTo>
                <a:lnTo>
                  <a:pt x="2169355" y="4006280"/>
                </a:lnTo>
                <a:lnTo>
                  <a:pt x="2143069" y="4012432"/>
                </a:lnTo>
                <a:lnTo>
                  <a:pt x="2104413" y="4029348"/>
                </a:lnTo>
                <a:lnTo>
                  <a:pt x="2073489" y="4029348"/>
                </a:lnTo>
                <a:lnTo>
                  <a:pt x="2058026" y="4075483"/>
                </a:lnTo>
                <a:lnTo>
                  <a:pt x="2034833" y="4089323"/>
                </a:lnTo>
                <a:lnTo>
                  <a:pt x="2007001" y="4136996"/>
                </a:lnTo>
                <a:lnTo>
                  <a:pt x="1983807" y="4143148"/>
                </a:lnTo>
                <a:lnTo>
                  <a:pt x="1948244" y="4183131"/>
                </a:lnTo>
                <a:lnTo>
                  <a:pt x="1937420" y="4127769"/>
                </a:lnTo>
                <a:lnTo>
                  <a:pt x="1914227" y="4140072"/>
                </a:lnTo>
                <a:lnTo>
                  <a:pt x="1909588" y="4155450"/>
                </a:lnTo>
                <a:lnTo>
                  <a:pt x="1870933" y="4196972"/>
                </a:lnTo>
                <a:lnTo>
                  <a:pt x="1855470" y="4181593"/>
                </a:lnTo>
                <a:lnTo>
                  <a:pt x="1886395" y="4160064"/>
                </a:lnTo>
                <a:lnTo>
                  <a:pt x="1911134" y="4112391"/>
                </a:lnTo>
                <a:lnTo>
                  <a:pt x="1891034" y="4083172"/>
                </a:lnTo>
                <a:lnTo>
                  <a:pt x="1878664" y="3983213"/>
                </a:lnTo>
                <a:lnTo>
                  <a:pt x="1895672" y="3944767"/>
                </a:lnTo>
                <a:lnTo>
                  <a:pt x="1949790" y="3917086"/>
                </a:lnTo>
                <a:lnTo>
                  <a:pt x="2033287" y="3909397"/>
                </a:lnTo>
                <a:close/>
                <a:moveTo>
                  <a:pt x="2547866" y="3872846"/>
                </a:moveTo>
                <a:lnTo>
                  <a:pt x="2520815" y="3896138"/>
                </a:lnTo>
                <a:lnTo>
                  <a:pt x="2525718" y="3894794"/>
                </a:lnTo>
                <a:close/>
                <a:moveTo>
                  <a:pt x="1688157" y="3751439"/>
                </a:moveTo>
                <a:lnTo>
                  <a:pt x="1708234" y="3751439"/>
                </a:lnTo>
                <a:lnTo>
                  <a:pt x="1773097" y="3812334"/>
                </a:lnTo>
                <a:lnTo>
                  <a:pt x="1783908" y="3833647"/>
                </a:lnTo>
                <a:lnTo>
                  <a:pt x="1827150" y="3880840"/>
                </a:lnTo>
                <a:lnTo>
                  <a:pt x="1845682" y="3906720"/>
                </a:lnTo>
                <a:lnTo>
                  <a:pt x="1850315" y="3967615"/>
                </a:lnTo>
                <a:lnTo>
                  <a:pt x="1799351" y="3937167"/>
                </a:lnTo>
                <a:lnTo>
                  <a:pt x="1661903" y="3932600"/>
                </a:lnTo>
                <a:lnTo>
                  <a:pt x="1600129" y="3903675"/>
                </a:lnTo>
                <a:lnTo>
                  <a:pt x="1525999" y="3909765"/>
                </a:lnTo>
                <a:lnTo>
                  <a:pt x="1495112" y="3886929"/>
                </a:lnTo>
                <a:lnTo>
                  <a:pt x="1490479" y="3858005"/>
                </a:lnTo>
                <a:lnTo>
                  <a:pt x="1422527" y="3856482"/>
                </a:lnTo>
                <a:lnTo>
                  <a:pt x="1433338" y="3842781"/>
                </a:lnTo>
                <a:lnTo>
                  <a:pt x="1445693" y="3830602"/>
                </a:lnTo>
                <a:lnTo>
                  <a:pt x="1464225" y="3833647"/>
                </a:lnTo>
                <a:lnTo>
                  <a:pt x="1479669" y="3818423"/>
                </a:lnTo>
                <a:lnTo>
                  <a:pt x="1549165" y="3822990"/>
                </a:lnTo>
                <a:lnTo>
                  <a:pt x="1576963" y="3792543"/>
                </a:lnTo>
                <a:lnTo>
                  <a:pt x="1637193" y="3784931"/>
                </a:lnTo>
                <a:lnTo>
                  <a:pt x="1649548" y="3774274"/>
                </a:lnTo>
                <a:lnTo>
                  <a:pt x="1680436" y="3765140"/>
                </a:lnTo>
                <a:close/>
                <a:moveTo>
                  <a:pt x="2647644" y="3707752"/>
                </a:moveTo>
                <a:lnTo>
                  <a:pt x="2596520" y="3780358"/>
                </a:lnTo>
                <a:lnTo>
                  <a:pt x="2579492" y="3802003"/>
                </a:lnTo>
                <a:lnTo>
                  <a:pt x="2584136" y="3853024"/>
                </a:lnTo>
                <a:lnTo>
                  <a:pt x="2571928" y="3858800"/>
                </a:lnTo>
                <a:lnTo>
                  <a:pt x="2587712" y="3853326"/>
                </a:lnTo>
                <a:lnTo>
                  <a:pt x="2583062" y="3799570"/>
                </a:lnTo>
                <a:lnTo>
                  <a:pt x="2635757" y="3727384"/>
                </a:lnTo>
                <a:close/>
                <a:moveTo>
                  <a:pt x="2228720" y="3673507"/>
                </a:moveTo>
                <a:lnTo>
                  <a:pt x="2218363" y="3673757"/>
                </a:lnTo>
                <a:lnTo>
                  <a:pt x="2215463" y="3690927"/>
                </a:lnTo>
                <a:lnTo>
                  <a:pt x="2226565" y="3673677"/>
                </a:lnTo>
                <a:close/>
                <a:moveTo>
                  <a:pt x="2303866" y="3635198"/>
                </a:moveTo>
                <a:lnTo>
                  <a:pt x="2297597" y="3636966"/>
                </a:lnTo>
                <a:lnTo>
                  <a:pt x="2283395" y="3669196"/>
                </a:lnTo>
                <a:lnTo>
                  <a:pt x="2285386" y="3669039"/>
                </a:lnTo>
                <a:close/>
                <a:moveTo>
                  <a:pt x="2791548" y="3626235"/>
                </a:moveTo>
                <a:lnTo>
                  <a:pt x="2801712" y="3628982"/>
                </a:lnTo>
                <a:lnTo>
                  <a:pt x="2794752" y="3626235"/>
                </a:lnTo>
                <a:close/>
                <a:moveTo>
                  <a:pt x="2940791" y="3613971"/>
                </a:moveTo>
                <a:lnTo>
                  <a:pt x="2874881" y="3648757"/>
                </a:lnTo>
                <a:lnTo>
                  <a:pt x="2875984" y="3649055"/>
                </a:lnTo>
                <a:lnTo>
                  <a:pt x="2942628" y="3615266"/>
                </a:lnTo>
                <a:lnTo>
                  <a:pt x="2949188" y="3615686"/>
                </a:lnTo>
                <a:close/>
                <a:moveTo>
                  <a:pt x="1016271" y="3606443"/>
                </a:moveTo>
                <a:lnTo>
                  <a:pt x="1031882" y="3665416"/>
                </a:lnTo>
                <a:lnTo>
                  <a:pt x="1052176" y="3680935"/>
                </a:lnTo>
                <a:lnTo>
                  <a:pt x="1067787" y="3657657"/>
                </a:lnTo>
                <a:lnTo>
                  <a:pt x="1075592" y="3671624"/>
                </a:lnTo>
                <a:lnTo>
                  <a:pt x="1102131" y="3679384"/>
                </a:lnTo>
                <a:lnTo>
                  <a:pt x="1102131" y="3718182"/>
                </a:lnTo>
                <a:lnTo>
                  <a:pt x="1127108" y="3743013"/>
                </a:lnTo>
                <a:lnTo>
                  <a:pt x="1184869" y="3743013"/>
                </a:lnTo>
                <a:lnTo>
                  <a:pt x="1200480" y="3766291"/>
                </a:lnTo>
                <a:lnTo>
                  <a:pt x="1239507" y="3781811"/>
                </a:lnTo>
                <a:lnTo>
                  <a:pt x="1306634" y="3831472"/>
                </a:lnTo>
                <a:lnTo>
                  <a:pt x="1306634" y="3846992"/>
                </a:lnTo>
                <a:lnTo>
                  <a:pt x="1344100" y="3854751"/>
                </a:lnTo>
                <a:lnTo>
                  <a:pt x="1359711" y="3870271"/>
                </a:lnTo>
                <a:lnTo>
                  <a:pt x="1400300" y="3888894"/>
                </a:lnTo>
                <a:lnTo>
                  <a:pt x="1461182" y="3893550"/>
                </a:lnTo>
                <a:lnTo>
                  <a:pt x="1453377" y="3916829"/>
                </a:lnTo>
                <a:lnTo>
                  <a:pt x="1445571" y="3940107"/>
                </a:lnTo>
                <a:lnTo>
                  <a:pt x="1419033" y="3944763"/>
                </a:lnTo>
                <a:lnTo>
                  <a:pt x="1383128" y="3975802"/>
                </a:lnTo>
                <a:lnTo>
                  <a:pt x="1348784" y="3986665"/>
                </a:lnTo>
                <a:lnTo>
                  <a:pt x="1337856" y="4002184"/>
                </a:lnTo>
                <a:lnTo>
                  <a:pt x="1317562" y="4017704"/>
                </a:lnTo>
                <a:lnTo>
                  <a:pt x="1281657" y="3991321"/>
                </a:lnTo>
                <a:lnTo>
                  <a:pt x="1250435" y="3991321"/>
                </a:lnTo>
                <a:lnTo>
                  <a:pt x="1228579" y="3966490"/>
                </a:lnTo>
                <a:lnTo>
                  <a:pt x="1192674" y="3968042"/>
                </a:lnTo>
                <a:lnTo>
                  <a:pt x="1161452" y="3952523"/>
                </a:lnTo>
                <a:lnTo>
                  <a:pt x="1122425" y="3950971"/>
                </a:lnTo>
                <a:lnTo>
                  <a:pt x="1083398" y="3909069"/>
                </a:lnTo>
                <a:lnTo>
                  <a:pt x="1067787" y="3909069"/>
                </a:lnTo>
                <a:lnTo>
                  <a:pt x="1056859" y="3890446"/>
                </a:lnTo>
                <a:lnTo>
                  <a:pt x="1033443" y="3857855"/>
                </a:lnTo>
                <a:lnTo>
                  <a:pt x="1031882" y="3780259"/>
                </a:lnTo>
                <a:lnTo>
                  <a:pt x="997538" y="3741461"/>
                </a:lnTo>
                <a:lnTo>
                  <a:pt x="989732" y="3691799"/>
                </a:lnTo>
                <a:lnTo>
                  <a:pt x="974121" y="3680935"/>
                </a:lnTo>
                <a:lnTo>
                  <a:pt x="978805" y="3611099"/>
                </a:lnTo>
                <a:close/>
                <a:moveTo>
                  <a:pt x="2745036" y="3595576"/>
                </a:moveTo>
                <a:lnTo>
                  <a:pt x="2692214" y="3635433"/>
                </a:lnTo>
                <a:lnTo>
                  <a:pt x="2665888" y="3633071"/>
                </a:lnTo>
                <a:lnTo>
                  <a:pt x="2695142" y="3639565"/>
                </a:lnTo>
                <a:lnTo>
                  <a:pt x="2703951" y="3629089"/>
                </a:lnTo>
                <a:lnTo>
                  <a:pt x="2745214" y="3595771"/>
                </a:lnTo>
                <a:close/>
                <a:moveTo>
                  <a:pt x="3056604" y="3582071"/>
                </a:moveTo>
                <a:lnTo>
                  <a:pt x="3066616" y="3595300"/>
                </a:lnTo>
                <a:lnTo>
                  <a:pt x="3120860" y="3601443"/>
                </a:lnTo>
                <a:lnTo>
                  <a:pt x="3174862" y="3618836"/>
                </a:lnTo>
                <a:lnTo>
                  <a:pt x="3139653" y="3604774"/>
                </a:lnTo>
                <a:lnTo>
                  <a:pt x="3066633" y="3590977"/>
                </a:lnTo>
                <a:close/>
                <a:moveTo>
                  <a:pt x="3051097" y="3577181"/>
                </a:moveTo>
                <a:lnTo>
                  <a:pt x="3030507" y="3591692"/>
                </a:lnTo>
                <a:lnTo>
                  <a:pt x="3051572" y="3577602"/>
                </a:lnTo>
                <a:close/>
                <a:moveTo>
                  <a:pt x="2136463" y="3566185"/>
                </a:moveTo>
                <a:lnTo>
                  <a:pt x="2135710" y="3566712"/>
                </a:lnTo>
                <a:lnTo>
                  <a:pt x="2179425" y="3600900"/>
                </a:lnTo>
                <a:lnTo>
                  <a:pt x="2179523" y="3600175"/>
                </a:lnTo>
                <a:close/>
                <a:moveTo>
                  <a:pt x="2530638" y="3549587"/>
                </a:moveTo>
                <a:lnTo>
                  <a:pt x="2477816" y="3580247"/>
                </a:lnTo>
                <a:lnTo>
                  <a:pt x="2449290" y="3598158"/>
                </a:lnTo>
                <a:lnTo>
                  <a:pt x="2530960" y="3549688"/>
                </a:lnTo>
                <a:close/>
                <a:moveTo>
                  <a:pt x="2221450" y="3464356"/>
                </a:moveTo>
                <a:lnTo>
                  <a:pt x="2222168" y="3478258"/>
                </a:lnTo>
                <a:lnTo>
                  <a:pt x="2223024" y="3476006"/>
                </a:lnTo>
                <a:close/>
                <a:moveTo>
                  <a:pt x="3209855" y="3461617"/>
                </a:moveTo>
                <a:lnTo>
                  <a:pt x="3209565" y="3483670"/>
                </a:lnTo>
                <a:lnTo>
                  <a:pt x="3270156" y="3580247"/>
                </a:lnTo>
                <a:lnTo>
                  <a:pt x="3289794" y="3591873"/>
                </a:lnTo>
                <a:lnTo>
                  <a:pt x="3289794" y="3590692"/>
                </a:lnTo>
                <a:lnTo>
                  <a:pt x="3264996" y="3567654"/>
                </a:lnTo>
                <a:lnTo>
                  <a:pt x="3210752" y="3484717"/>
                </a:lnTo>
                <a:close/>
                <a:moveTo>
                  <a:pt x="2200708" y="3391596"/>
                </a:moveTo>
                <a:lnTo>
                  <a:pt x="2200912" y="3391934"/>
                </a:lnTo>
                <a:lnTo>
                  <a:pt x="2203975" y="3392060"/>
                </a:lnTo>
                <a:close/>
                <a:moveTo>
                  <a:pt x="3167382" y="3391381"/>
                </a:moveTo>
                <a:lnTo>
                  <a:pt x="3163117" y="3396664"/>
                </a:lnTo>
                <a:lnTo>
                  <a:pt x="3164510" y="3396292"/>
                </a:lnTo>
                <a:close/>
                <a:moveTo>
                  <a:pt x="2247835" y="3366827"/>
                </a:moveTo>
                <a:lnTo>
                  <a:pt x="2247134" y="3367019"/>
                </a:lnTo>
                <a:lnTo>
                  <a:pt x="2244570" y="3372393"/>
                </a:lnTo>
                <a:close/>
                <a:moveTo>
                  <a:pt x="3076904" y="3360355"/>
                </a:moveTo>
                <a:lnTo>
                  <a:pt x="3075955" y="3364100"/>
                </a:lnTo>
                <a:lnTo>
                  <a:pt x="3107027" y="3411622"/>
                </a:lnTo>
                <a:lnTo>
                  <a:pt x="3160245" y="3397430"/>
                </a:lnTo>
                <a:lnTo>
                  <a:pt x="3103812" y="3403316"/>
                </a:lnTo>
                <a:close/>
                <a:moveTo>
                  <a:pt x="2258981" y="3327488"/>
                </a:moveTo>
                <a:lnTo>
                  <a:pt x="2295712" y="3331134"/>
                </a:lnTo>
                <a:lnTo>
                  <a:pt x="2296044" y="3328842"/>
                </a:lnTo>
                <a:close/>
                <a:moveTo>
                  <a:pt x="2254096" y="3327309"/>
                </a:moveTo>
                <a:lnTo>
                  <a:pt x="2235453" y="3342639"/>
                </a:lnTo>
                <a:lnTo>
                  <a:pt x="2198986" y="3344484"/>
                </a:lnTo>
                <a:lnTo>
                  <a:pt x="2233206" y="3345513"/>
                </a:lnTo>
                <a:lnTo>
                  <a:pt x="2254582" y="3327327"/>
                </a:lnTo>
                <a:close/>
                <a:moveTo>
                  <a:pt x="3099955" y="3277560"/>
                </a:moveTo>
                <a:lnTo>
                  <a:pt x="3093045" y="3296650"/>
                </a:lnTo>
                <a:lnTo>
                  <a:pt x="3085561" y="3326189"/>
                </a:lnTo>
                <a:close/>
                <a:moveTo>
                  <a:pt x="3105717" y="3235358"/>
                </a:moveTo>
                <a:lnTo>
                  <a:pt x="3108039" y="3250249"/>
                </a:lnTo>
                <a:lnTo>
                  <a:pt x="3110011" y="3243586"/>
                </a:lnTo>
                <a:close/>
                <a:moveTo>
                  <a:pt x="2144995" y="3214944"/>
                </a:moveTo>
                <a:lnTo>
                  <a:pt x="2142739" y="3217433"/>
                </a:lnTo>
                <a:lnTo>
                  <a:pt x="2167094" y="3241464"/>
                </a:lnTo>
                <a:lnTo>
                  <a:pt x="2209042" y="3235332"/>
                </a:lnTo>
                <a:lnTo>
                  <a:pt x="2209035" y="3235191"/>
                </a:lnTo>
                <a:lnTo>
                  <a:pt x="2168209" y="3237986"/>
                </a:lnTo>
                <a:close/>
                <a:moveTo>
                  <a:pt x="2605602" y="3147184"/>
                </a:moveTo>
                <a:lnTo>
                  <a:pt x="2605212" y="3147954"/>
                </a:lnTo>
                <a:lnTo>
                  <a:pt x="2631623" y="3161750"/>
                </a:lnTo>
                <a:lnTo>
                  <a:pt x="2637243" y="3157592"/>
                </a:lnTo>
                <a:close/>
                <a:moveTo>
                  <a:pt x="3024617" y="3140464"/>
                </a:moveTo>
                <a:lnTo>
                  <a:pt x="3023132" y="3177080"/>
                </a:lnTo>
                <a:lnTo>
                  <a:pt x="3061972" y="3189343"/>
                </a:lnTo>
                <a:lnTo>
                  <a:pt x="3085276" y="3204673"/>
                </a:lnTo>
                <a:lnTo>
                  <a:pt x="3088436" y="3202249"/>
                </a:lnTo>
                <a:lnTo>
                  <a:pt x="3086764" y="3199046"/>
                </a:lnTo>
                <a:lnTo>
                  <a:pt x="3024770" y="3174472"/>
                </a:lnTo>
                <a:lnTo>
                  <a:pt x="3024770" y="3140683"/>
                </a:lnTo>
                <a:close/>
                <a:moveTo>
                  <a:pt x="2672707" y="3130036"/>
                </a:moveTo>
                <a:lnTo>
                  <a:pt x="2660313" y="3140520"/>
                </a:lnTo>
                <a:lnTo>
                  <a:pt x="2668910" y="3134157"/>
                </a:lnTo>
                <a:close/>
                <a:moveTo>
                  <a:pt x="4705491" y="3107446"/>
                </a:moveTo>
                <a:lnTo>
                  <a:pt x="4746653" y="3140683"/>
                </a:lnTo>
                <a:lnTo>
                  <a:pt x="4774550" y="3143755"/>
                </a:lnTo>
                <a:lnTo>
                  <a:pt x="4797798" y="3123789"/>
                </a:lnTo>
                <a:lnTo>
                  <a:pt x="4822596" y="3126860"/>
                </a:lnTo>
                <a:lnTo>
                  <a:pt x="4833444" y="3212869"/>
                </a:lnTo>
                <a:lnTo>
                  <a:pt x="4836015" y="3214143"/>
                </a:lnTo>
                <a:lnTo>
                  <a:pt x="4833514" y="3212395"/>
                </a:lnTo>
                <a:lnTo>
                  <a:pt x="4822661" y="3120278"/>
                </a:lnTo>
                <a:lnTo>
                  <a:pt x="4796302" y="3120278"/>
                </a:lnTo>
                <a:lnTo>
                  <a:pt x="4773045" y="3143307"/>
                </a:lnTo>
                <a:lnTo>
                  <a:pt x="4743585" y="3134096"/>
                </a:lnTo>
                <a:lnTo>
                  <a:pt x="4720328" y="3107995"/>
                </a:lnTo>
                <a:close/>
                <a:moveTo>
                  <a:pt x="4558991" y="3102024"/>
                </a:moveTo>
                <a:lnTo>
                  <a:pt x="4560671" y="3103823"/>
                </a:lnTo>
                <a:lnTo>
                  <a:pt x="4671267" y="3106179"/>
                </a:lnTo>
                <a:close/>
                <a:moveTo>
                  <a:pt x="2964095" y="3066943"/>
                </a:moveTo>
                <a:lnTo>
                  <a:pt x="2964095" y="3075906"/>
                </a:lnTo>
                <a:lnTo>
                  <a:pt x="3020102" y="3134002"/>
                </a:lnTo>
                <a:lnTo>
                  <a:pt x="3010821" y="3120717"/>
                </a:lnTo>
                <a:close/>
                <a:moveTo>
                  <a:pt x="2125956" y="3037129"/>
                </a:moveTo>
                <a:lnTo>
                  <a:pt x="2109953" y="3047656"/>
                </a:lnTo>
                <a:lnTo>
                  <a:pt x="2033542" y="3076657"/>
                </a:lnTo>
                <a:lnTo>
                  <a:pt x="2033571" y="3076695"/>
                </a:lnTo>
                <a:lnTo>
                  <a:pt x="2110949" y="3049045"/>
                </a:lnTo>
                <a:close/>
                <a:moveTo>
                  <a:pt x="1918421" y="3029094"/>
                </a:moveTo>
                <a:lnTo>
                  <a:pt x="1916890" y="3029219"/>
                </a:lnTo>
                <a:lnTo>
                  <a:pt x="1880630" y="3056055"/>
                </a:lnTo>
                <a:close/>
                <a:moveTo>
                  <a:pt x="2139127" y="3028464"/>
                </a:moveTo>
                <a:lnTo>
                  <a:pt x="2134300" y="3031639"/>
                </a:lnTo>
                <a:lnTo>
                  <a:pt x="2138343" y="3061736"/>
                </a:lnTo>
                <a:close/>
                <a:moveTo>
                  <a:pt x="1991624" y="3023073"/>
                </a:moveTo>
                <a:lnTo>
                  <a:pt x="1942928" y="3027078"/>
                </a:lnTo>
                <a:lnTo>
                  <a:pt x="1993621" y="3026030"/>
                </a:lnTo>
                <a:close/>
                <a:moveTo>
                  <a:pt x="2731909" y="3012419"/>
                </a:moveTo>
                <a:lnTo>
                  <a:pt x="2714054" y="3047656"/>
                </a:lnTo>
                <a:lnTo>
                  <a:pt x="2687480" y="3110592"/>
                </a:lnTo>
                <a:close/>
                <a:moveTo>
                  <a:pt x="4303824" y="3002266"/>
                </a:moveTo>
                <a:lnTo>
                  <a:pt x="4242585" y="3003108"/>
                </a:lnTo>
                <a:lnTo>
                  <a:pt x="4301846" y="3003990"/>
                </a:lnTo>
                <a:close/>
                <a:moveTo>
                  <a:pt x="2255526" y="2974764"/>
                </a:moveTo>
                <a:lnTo>
                  <a:pt x="2203371" y="2986201"/>
                </a:lnTo>
                <a:lnTo>
                  <a:pt x="2147320" y="3023073"/>
                </a:lnTo>
                <a:lnTo>
                  <a:pt x="2140803" y="3027362"/>
                </a:lnTo>
                <a:lnTo>
                  <a:pt x="2204381" y="2988527"/>
                </a:lnTo>
                <a:close/>
                <a:moveTo>
                  <a:pt x="4473798" y="2969819"/>
                </a:moveTo>
                <a:lnTo>
                  <a:pt x="4458521" y="2970202"/>
                </a:lnTo>
                <a:lnTo>
                  <a:pt x="4461481" y="2970202"/>
                </a:lnTo>
                <a:lnTo>
                  <a:pt x="4464580" y="3000918"/>
                </a:lnTo>
                <a:lnTo>
                  <a:pt x="4526123" y="3066825"/>
                </a:lnTo>
                <a:lnTo>
                  <a:pt x="4473798" y="3002061"/>
                </a:lnTo>
                <a:close/>
                <a:moveTo>
                  <a:pt x="4058412" y="2909623"/>
                </a:moveTo>
                <a:lnTo>
                  <a:pt x="4053870" y="2945628"/>
                </a:lnTo>
                <a:lnTo>
                  <a:pt x="4085848" y="2987879"/>
                </a:lnTo>
                <a:lnTo>
                  <a:pt x="4062915" y="2946790"/>
                </a:lnTo>
                <a:lnTo>
                  <a:pt x="4059814" y="2909944"/>
                </a:lnTo>
                <a:close/>
                <a:moveTo>
                  <a:pt x="2357508" y="2906449"/>
                </a:moveTo>
                <a:lnTo>
                  <a:pt x="2290560" y="2912454"/>
                </a:lnTo>
                <a:lnTo>
                  <a:pt x="2272792" y="2947521"/>
                </a:lnTo>
                <a:lnTo>
                  <a:pt x="2291383" y="2918011"/>
                </a:lnTo>
                <a:lnTo>
                  <a:pt x="2348866" y="2910347"/>
                </a:lnTo>
                <a:close/>
                <a:moveTo>
                  <a:pt x="2408889" y="2881726"/>
                </a:moveTo>
                <a:lnTo>
                  <a:pt x="2372377" y="2899742"/>
                </a:lnTo>
                <a:lnTo>
                  <a:pt x="2403243" y="2885820"/>
                </a:lnTo>
                <a:lnTo>
                  <a:pt x="2454512" y="2965533"/>
                </a:lnTo>
                <a:lnTo>
                  <a:pt x="2488691" y="3042181"/>
                </a:lnTo>
                <a:lnTo>
                  <a:pt x="2547728" y="3052911"/>
                </a:lnTo>
                <a:lnTo>
                  <a:pt x="2600551" y="3057510"/>
                </a:lnTo>
                <a:lnTo>
                  <a:pt x="2628516" y="3101965"/>
                </a:lnTo>
                <a:lnTo>
                  <a:pt x="2623245" y="3112366"/>
                </a:lnTo>
                <a:lnTo>
                  <a:pt x="2633092" y="3096820"/>
                </a:lnTo>
                <a:lnTo>
                  <a:pt x="2601953" y="3053801"/>
                </a:lnTo>
                <a:lnTo>
                  <a:pt x="2489852" y="3041510"/>
                </a:lnTo>
                <a:lnTo>
                  <a:pt x="2477396" y="2998492"/>
                </a:lnTo>
                <a:close/>
                <a:moveTo>
                  <a:pt x="4012330" y="2853164"/>
                </a:moveTo>
                <a:lnTo>
                  <a:pt x="4022873" y="2864226"/>
                </a:lnTo>
                <a:lnTo>
                  <a:pt x="4019773" y="2894944"/>
                </a:lnTo>
                <a:lnTo>
                  <a:pt x="4020435" y="2895180"/>
                </a:lnTo>
                <a:lnTo>
                  <a:pt x="4025703" y="2863884"/>
                </a:lnTo>
                <a:close/>
                <a:moveTo>
                  <a:pt x="3965529" y="2810762"/>
                </a:moveTo>
                <a:lnTo>
                  <a:pt x="3965529" y="2819686"/>
                </a:lnTo>
                <a:lnTo>
                  <a:pt x="3966183" y="2820043"/>
                </a:lnTo>
                <a:close/>
                <a:moveTo>
                  <a:pt x="4041765" y="2588732"/>
                </a:moveTo>
                <a:lnTo>
                  <a:pt x="4036822" y="2655349"/>
                </a:lnTo>
                <a:lnTo>
                  <a:pt x="3965529" y="2755180"/>
                </a:lnTo>
                <a:lnTo>
                  <a:pt x="3965529" y="2758047"/>
                </a:lnTo>
                <a:lnTo>
                  <a:pt x="4039657" y="2659691"/>
                </a:lnTo>
                <a:close/>
                <a:moveTo>
                  <a:pt x="3508069" y="2580227"/>
                </a:moveTo>
                <a:lnTo>
                  <a:pt x="3372830" y="2628742"/>
                </a:lnTo>
                <a:lnTo>
                  <a:pt x="3363534" y="2656445"/>
                </a:lnTo>
                <a:lnTo>
                  <a:pt x="3303109" y="2725706"/>
                </a:lnTo>
                <a:lnTo>
                  <a:pt x="3247332" y="2730322"/>
                </a:lnTo>
                <a:lnTo>
                  <a:pt x="3228740" y="2758029"/>
                </a:lnTo>
                <a:lnTo>
                  <a:pt x="3191555" y="2790349"/>
                </a:lnTo>
                <a:lnTo>
                  <a:pt x="3214795" y="2841141"/>
                </a:lnTo>
                <a:lnTo>
                  <a:pt x="3205499" y="2887314"/>
                </a:lnTo>
                <a:lnTo>
                  <a:pt x="3168314" y="2947340"/>
                </a:lnTo>
                <a:lnTo>
                  <a:pt x="3154817" y="2956279"/>
                </a:lnTo>
                <a:lnTo>
                  <a:pt x="3176655" y="2950235"/>
                </a:lnTo>
                <a:lnTo>
                  <a:pt x="3207652" y="2884193"/>
                </a:lnTo>
                <a:lnTo>
                  <a:pt x="3233999" y="2796648"/>
                </a:lnTo>
                <a:lnTo>
                  <a:pt x="3303743" y="2727535"/>
                </a:lnTo>
                <a:lnTo>
                  <a:pt x="3393634" y="2621561"/>
                </a:lnTo>
                <a:lnTo>
                  <a:pt x="3450978" y="2612346"/>
                </a:lnTo>
                <a:lnTo>
                  <a:pt x="3506773" y="2581628"/>
                </a:lnTo>
                <a:close/>
                <a:moveTo>
                  <a:pt x="2562095" y="2470206"/>
                </a:moveTo>
                <a:lnTo>
                  <a:pt x="2566734" y="2517659"/>
                </a:lnTo>
                <a:lnTo>
                  <a:pt x="2520347" y="2498677"/>
                </a:lnTo>
                <a:close/>
                <a:moveTo>
                  <a:pt x="3584093" y="2469946"/>
                </a:moveTo>
                <a:lnTo>
                  <a:pt x="3554895" y="2535590"/>
                </a:lnTo>
                <a:lnTo>
                  <a:pt x="3568767" y="2523265"/>
                </a:lnTo>
                <a:close/>
                <a:moveTo>
                  <a:pt x="4005825" y="2469321"/>
                </a:moveTo>
                <a:lnTo>
                  <a:pt x="4005825" y="2471045"/>
                </a:lnTo>
                <a:lnTo>
                  <a:pt x="4007517" y="2474531"/>
                </a:lnTo>
                <a:close/>
                <a:moveTo>
                  <a:pt x="3734545" y="2414131"/>
                </a:moveTo>
                <a:lnTo>
                  <a:pt x="3734601" y="2414218"/>
                </a:lnTo>
                <a:lnTo>
                  <a:pt x="3757849" y="2420362"/>
                </a:lnTo>
                <a:lnTo>
                  <a:pt x="3758370" y="2420285"/>
                </a:lnTo>
                <a:close/>
                <a:moveTo>
                  <a:pt x="3806276" y="2410864"/>
                </a:moveTo>
                <a:lnTo>
                  <a:pt x="3793939" y="2415064"/>
                </a:lnTo>
                <a:lnTo>
                  <a:pt x="3799695" y="2414218"/>
                </a:lnTo>
                <a:close/>
                <a:moveTo>
                  <a:pt x="3920269" y="2374127"/>
                </a:moveTo>
                <a:lnTo>
                  <a:pt x="3862900" y="2383339"/>
                </a:lnTo>
                <a:lnTo>
                  <a:pt x="3857677" y="2386109"/>
                </a:lnTo>
                <a:lnTo>
                  <a:pt x="3915933" y="2378894"/>
                </a:lnTo>
                <a:lnTo>
                  <a:pt x="3940731" y="2389643"/>
                </a:lnTo>
                <a:lnTo>
                  <a:pt x="3961188" y="2421066"/>
                </a:lnTo>
                <a:lnTo>
                  <a:pt x="3952829" y="2397155"/>
                </a:lnTo>
                <a:close/>
                <a:moveTo>
                  <a:pt x="4536895" y="2088838"/>
                </a:moveTo>
                <a:lnTo>
                  <a:pt x="4540469" y="2091633"/>
                </a:lnTo>
                <a:lnTo>
                  <a:pt x="4566036" y="2094611"/>
                </a:lnTo>
                <a:close/>
                <a:moveTo>
                  <a:pt x="4455882" y="2065103"/>
                </a:moveTo>
                <a:lnTo>
                  <a:pt x="4432601" y="2089701"/>
                </a:lnTo>
                <a:lnTo>
                  <a:pt x="4397004" y="2092639"/>
                </a:lnTo>
                <a:lnTo>
                  <a:pt x="4397823" y="2094704"/>
                </a:lnTo>
                <a:lnTo>
                  <a:pt x="4435035" y="2094704"/>
                </a:lnTo>
                <a:lnTo>
                  <a:pt x="4458293" y="2068602"/>
                </a:lnTo>
                <a:lnTo>
                  <a:pt x="4481550" y="2087025"/>
                </a:lnTo>
                <a:lnTo>
                  <a:pt x="4483399" y="2085869"/>
                </a:lnTo>
                <a:close/>
                <a:moveTo>
                  <a:pt x="4510205" y="2062029"/>
                </a:moveTo>
                <a:lnTo>
                  <a:pt x="4499286" y="2075934"/>
                </a:lnTo>
                <a:lnTo>
                  <a:pt x="4511010" y="2068602"/>
                </a:lnTo>
                <a:lnTo>
                  <a:pt x="4527648" y="2081609"/>
                </a:lnTo>
                <a:close/>
                <a:moveTo>
                  <a:pt x="4380904" y="2052057"/>
                </a:moveTo>
                <a:lnTo>
                  <a:pt x="4387863" y="2069598"/>
                </a:lnTo>
                <a:lnTo>
                  <a:pt x="4382934" y="2054342"/>
                </a:lnTo>
                <a:close/>
                <a:moveTo>
                  <a:pt x="4349477" y="2016683"/>
                </a:moveTo>
                <a:lnTo>
                  <a:pt x="4357510" y="2031755"/>
                </a:lnTo>
                <a:lnTo>
                  <a:pt x="4380058" y="2051105"/>
                </a:lnTo>
                <a:close/>
                <a:moveTo>
                  <a:pt x="3754630" y="1958149"/>
                </a:moveTo>
                <a:lnTo>
                  <a:pt x="3788703" y="1973211"/>
                </a:lnTo>
                <a:lnTo>
                  <a:pt x="3786925" y="1968810"/>
                </a:lnTo>
                <a:close/>
                <a:moveTo>
                  <a:pt x="4162539" y="1939041"/>
                </a:moveTo>
                <a:lnTo>
                  <a:pt x="4096516" y="1942082"/>
                </a:lnTo>
                <a:lnTo>
                  <a:pt x="4098576" y="1945778"/>
                </a:lnTo>
                <a:lnTo>
                  <a:pt x="4162147" y="1939638"/>
                </a:lnTo>
                <a:lnTo>
                  <a:pt x="4231919" y="1976485"/>
                </a:lnTo>
                <a:lnTo>
                  <a:pt x="4328051" y="1976485"/>
                </a:lnTo>
                <a:lnTo>
                  <a:pt x="4346779" y="2011621"/>
                </a:lnTo>
                <a:lnTo>
                  <a:pt x="4328611" y="1972862"/>
                </a:lnTo>
                <a:lnTo>
                  <a:pt x="4232382" y="1972862"/>
                </a:lnTo>
                <a:lnTo>
                  <a:pt x="4204445" y="1957488"/>
                </a:lnTo>
                <a:close/>
                <a:moveTo>
                  <a:pt x="3769838" y="1930080"/>
                </a:moveTo>
                <a:lnTo>
                  <a:pt x="3748565" y="1955468"/>
                </a:lnTo>
                <a:lnTo>
                  <a:pt x="3750030" y="1956116"/>
                </a:lnTo>
                <a:lnTo>
                  <a:pt x="3769870" y="1930426"/>
                </a:lnTo>
                <a:close/>
                <a:moveTo>
                  <a:pt x="4048960" y="1856444"/>
                </a:moveTo>
                <a:lnTo>
                  <a:pt x="4048960" y="1856732"/>
                </a:lnTo>
                <a:lnTo>
                  <a:pt x="4049146" y="1857067"/>
                </a:lnTo>
                <a:close/>
                <a:moveTo>
                  <a:pt x="3758382" y="1847958"/>
                </a:moveTo>
                <a:lnTo>
                  <a:pt x="3766896" y="1898766"/>
                </a:lnTo>
                <a:lnTo>
                  <a:pt x="3763668" y="1864408"/>
                </a:lnTo>
                <a:close/>
                <a:moveTo>
                  <a:pt x="3743755" y="1822328"/>
                </a:moveTo>
                <a:lnTo>
                  <a:pt x="3756832" y="1843134"/>
                </a:lnTo>
                <a:lnTo>
                  <a:pt x="3752814" y="1830633"/>
                </a:lnTo>
                <a:close/>
                <a:moveTo>
                  <a:pt x="4124840" y="1667012"/>
                </a:moveTo>
                <a:lnTo>
                  <a:pt x="4118733" y="1709345"/>
                </a:lnTo>
                <a:lnTo>
                  <a:pt x="4066016" y="1755404"/>
                </a:lnTo>
                <a:lnTo>
                  <a:pt x="4045859" y="1775363"/>
                </a:lnTo>
                <a:lnTo>
                  <a:pt x="4022602" y="1781504"/>
                </a:lnTo>
                <a:lnTo>
                  <a:pt x="4044104" y="1802795"/>
                </a:lnTo>
                <a:lnTo>
                  <a:pt x="4044580" y="1797605"/>
                </a:lnTo>
                <a:lnTo>
                  <a:pt x="4029060" y="1782231"/>
                </a:lnTo>
                <a:lnTo>
                  <a:pt x="4053893" y="1774544"/>
                </a:lnTo>
                <a:lnTo>
                  <a:pt x="4122184" y="1713050"/>
                </a:lnTo>
                <a:lnTo>
                  <a:pt x="4129945" y="1673079"/>
                </a:lnTo>
                <a:close/>
                <a:moveTo>
                  <a:pt x="4085820" y="1622461"/>
                </a:moveTo>
                <a:lnTo>
                  <a:pt x="4113372" y="1653380"/>
                </a:lnTo>
                <a:lnTo>
                  <a:pt x="4098903" y="1636183"/>
                </a:lnTo>
                <a:close/>
                <a:moveTo>
                  <a:pt x="3909566" y="1596969"/>
                </a:moveTo>
                <a:lnTo>
                  <a:pt x="3905150" y="1598559"/>
                </a:lnTo>
                <a:lnTo>
                  <a:pt x="3909415" y="1597269"/>
                </a:lnTo>
                <a:close/>
                <a:moveTo>
                  <a:pt x="3823078" y="1593519"/>
                </a:moveTo>
                <a:lnTo>
                  <a:pt x="3853597" y="1614157"/>
                </a:lnTo>
                <a:lnTo>
                  <a:pt x="3855498" y="1613582"/>
                </a:lnTo>
                <a:close/>
                <a:moveTo>
                  <a:pt x="3736952" y="1577697"/>
                </a:moveTo>
                <a:lnTo>
                  <a:pt x="3732610" y="1578478"/>
                </a:lnTo>
                <a:lnTo>
                  <a:pt x="3686016" y="1629227"/>
                </a:lnTo>
                <a:lnTo>
                  <a:pt x="3666507" y="1637812"/>
                </a:lnTo>
                <a:lnTo>
                  <a:pt x="3687693" y="1631045"/>
                </a:lnTo>
                <a:close/>
                <a:moveTo>
                  <a:pt x="3783863" y="1569252"/>
                </a:moveTo>
                <a:lnTo>
                  <a:pt x="3742384" y="1576719"/>
                </a:lnTo>
                <a:lnTo>
                  <a:pt x="3787446" y="1571469"/>
                </a:lnTo>
                <a:close/>
                <a:moveTo>
                  <a:pt x="3999815" y="1530272"/>
                </a:moveTo>
                <a:lnTo>
                  <a:pt x="3923646" y="1555411"/>
                </a:lnTo>
                <a:lnTo>
                  <a:pt x="3909834" y="1596438"/>
                </a:lnTo>
                <a:lnTo>
                  <a:pt x="3929572" y="1557351"/>
                </a:lnTo>
                <a:lnTo>
                  <a:pt x="3996243" y="1534322"/>
                </a:lnTo>
                <a:lnTo>
                  <a:pt x="4039657" y="1565028"/>
                </a:lnTo>
                <a:lnTo>
                  <a:pt x="4048654" y="1576431"/>
                </a:lnTo>
                <a:lnTo>
                  <a:pt x="4029060" y="1550091"/>
                </a:lnTo>
                <a:close/>
                <a:moveTo>
                  <a:pt x="5315091" y="1456073"/>
                </a:moveTo>
                <a:lnTo>
                  <a:pt x="5340569" y="1465537"/>
                </a:lnTo>
                <a:lnTo>
                  <a:pt x="5360577" y="1482306"/>
                </a:lnTo>
                <a:lnTo>
                  <a:pt x="5360466" y="1479900"/>
                </a:lnTo>
                <a:lnTo>
                  <a:pt x="5338712" y="1461463"/>
                </a:lnTo>
                <a:close/>
                <a:moveTo>
                  <a:pt x="4251417" y="1347426"/>
                </a:moveTo>
                <a:lnTo>
                  <a:pt x="4317747" y="1390207"/>
                </a:lnTo>
                <a:lnTo>
                  <a:pt x="4319256" y="1389044"/>
                </a:lnTo>
                <a:lnTo>
                  <a:pt x="4254465" y="1347803"/>
                </a:lnTo>
                <a:close/>
                <a:moveTo>
                  <a:pt x="4179914" y="1338576"/>
                </a:moveTo>
                <a:lnTo>
                  <a:pt x="4175255" y="1370871"/>
                </a:lnTo>
                <a:lnTo>
                  <a:pt x="4054110" y="1481595"/>
                </a:lnTo>
                <a:lnTo>
                  <a:pt x="4052425" y="1483264"/>
                </a:lnTo>
                <a:lnTo>
                  <a:pt x="4176507" y="1373296"/>
                </a:lnTo>
                <a:lnTo>
                  <a:pt x="4183430" y="1339011"/>
                </a:lnTo>
                <a:close/>
                <a:moveTo>
                  <a:pt x="4420291" y="1256061"/>
                </a:moveTo>
                <a:lnTo>
                  <a:pt x="4406870" y="1292129"/>
                </a:lnTo>
                <a:lnTo>
                  <a:pt x="4421736" y="1257995"/>
                </a:lnTo>
                <a:close/>
                <a:moveTo>
                  <a:pt x="5189479" y="1221908"/>
                </a:moveTo>
                <a:lnTo>
                  <a:pt x="5190017" y="1224173"/>
                </a:lnTo>
                <a:lnTo>
                  <a:pt x="5218317" y="1252205"/>
                </a:lnTo>
                <a:close/>
                <a:moveTo>
                  <a:pt x="4299878" y="1026104"/>
                </a:moveTo>
                <a:lnTo>
                  <a:pt x="4341028" y="1055736"/>
                </a:lnTo>
                <a:lnTo>
                  <a:pt x="4341028" y="1055065"/>
                </a:lnTo>
                <a:close/>
                <a:moveTo>
                  <a:pt x="4274065" y="1011493"/>
                </a:moveTo>
                <a:lnTo>
                  <a:pt x="4291104" y="1019929"/>
                </a:lnTo>
                <a:lnTo>
                  <a:pt x="4282049" y="1013556"/>
                </a:lnTo>
                <a:close/>
                <a:moveTo>
                  <a:pt x="4154172" y="930711"/>
                </a:moveTo>
                <a:lnTo>
                  <a:pt x="4161276" y="932587"/>
                </a:lnTo>
                <a:lnTo>
                  <a:pt x="4194011" y="932587"/>
                </a:lnTo>
                <a:close/>
                <a:moveTo>
                  <a:pt x="4740565" y="909317"/>
                </a:moveTo>
                <a:lnTo>
                  <a:pt x="4752330" y="912091"/>
                </a:lnTo>
                <a:lnTo>
                  <a:pt x="4774665" y="910566"/>
                </a:lnTo>
                <a:close/>
                <a:moveTo>
                  <a:pt x="4853900" y="902200"/>
                </a:moveTo>
                <a:lnTo>
                  <a:pt x="4841468" y="926783"/>
                </a:lnTo>
                <a:lnTo>
                  <a:pt x="4832419" y="923588"/>
                </a:lnTo>
                <a:lnTo>
                  <a:pt x="4845455" y="929002"/>
                </a:lnTo>
                <a:lnTo>
                  <a:pt x="4859423" y="904405"/>
                </a:lnTo>
                <a:lnTo>
                  <a:pt x="4871475" y="905360"/>
                </a:lnTo>
                <a:close/>
                <a:moveTo>
                  <a:pt x="2211471" y="798796"/>
                </a:moveTo>
                <a:lnTo>
                  <a:pt x="2267797" y="890870"/>
                </a:lnTo>
                <a:lnTo>
                  <a:pt x="2249021" y="933837"/>
                </a:lnTo>
                <a:lnTo>
                  <a:pt x="2236504" y="1075016"/>
                </a:lnTo>
                <a:lnTo>
                  <a:pt x="2155144" y="1130260"/>
                </a:lnTo>
                <a:lnTo>
                  <a:pt x="2148885" y="1179366"/>
                </a:lnTo>
                <a:lnTo>
                  <a:pt x="2086300" y="1185504"/>
                </a:lnTo>
                <a:lnTo>
                  <a:pt x="2004939" y="1210058"/>
                </a:lnTo>
                <a:lnTo>
                  <a:pt x="2017456" y="1075016"/>
                </a:lnTo>
                <a:lnTo>
                  <a:pt x="2042490" y="1007496"/>
                </a:lnTo>
                <a:lnTo>
                  <a:pt x="2123851" y="890870"/>
                </a:lnTo>
                <a:lnTo>
                  <a:pt x="2167661" y="878593"/>
                </a:lnTo>
                <a:lnTo>
                  <a:pt x="2161402" y="823349"/>
                </a:lnTo>
                <a:close/>
                <a:moveTo>
                  <a:pt x="4542511" y="739337"/>
                </a:moveTo>
                <a:lnTo>
                  <a:pt x="4542799" y="739908"/>
                </a:lnTo>
                <a:lnTo>
                  <a:pt x="4552598" y="739337"/>
                </a:lnTo>
                <a:close/>
                <a:moveTo>
                  <a:pt x="4528182" y="720602"/>
                </a:moveTo>
                <a:lnTo>
                  <a:pt x="4530751" y="721018"/>
                </a:lnTo>
                <a:lnTo>
                  <a:pt x="4530691" y="720900"/>
                </a:lnTo>
                <a:close/>
                <a:moveTo>
                  <a:pt x="4452997" y="711681"/>
                </a:moveTo>
                <a:lnTo>
                  <a:pt x="4393949" y="751629"/>
                </a:lnTo>
                <a:lnTo>
                  <a:pt x="4353548" y="806941"/>
                </a:lnTo>
                <a:lnTo>
                  <a:pt x="4322471" y="883763"/>
                </a:lnTo>
                <a:lnTo>
                  <a:pt x="4319363" y="951366"/>
                </a:lnTo>
                <a:lnTo>
                  <a:pt x="4312105" y="955672"/>
                </a:lnTo>
                <a:lnTo>
                  <a:pt x="4320851" y="952062"/>
                </a:lnTo>
                <a:lnTo>
                  <a:pt x="4325507" y="901330"/>
                </a:lnTo>
                <a:lnTo>
                  <a:pt x="4354997" y="813701"/>
                </a:lnTo>
                <a:lnTo>
                  <a:pt x="4390695" y="759894"/>
                </a:lnTo>
                <a:lnTo>
                  <a:pt x="4453967" y="711797"/>
                </a:lnTo>
                <a:close/>
                <a:moveTo>
                  <a:pt x="2389448" y="537804"/>
                </a:moveTo>
                <a:lnTo>
                  <a:pt x="2394072" y="570238"/>
                </a:lnTo>
                <a:lnTo>
                  <a:pt x="2366331" y="602672"/>
                </a:lnTo>
                <a:lnTo>
                  <a:pt x="2361708" y="644373"/>
                </a:lnTo>
                <a:lnTo>
                  <a:pt x="2320096" y="658274"/>
                </a:lnTo>
                <a:lnTo>
                  <a:pt x="2287732" y="690708"/>
                </a:lnTo>
                <a:lnTo>
                  <a:pt x="2236873" y="676808"/>
                </a:lnTo>
                <a:lnTo>
                  <a:pt x="2287732" y="625839"/>
                </a:lnTo>
                <a:lnTo>
                  <a:pt x="2324720" y="607306"/>
                </a:lnTo>
                <a:lnTo>
                  <a:pt x="2352460" y="602672"/>
                </a:lnTo>
                <a:lnTo>
                  <a:pt x="2357084" y="574871"/>
                </a:lnTo>
                <a:close/>
                <a:moveTo>
                  <a:pt x="2487406" y="487714"/>
                </a:moveTo>
                <a:lnTo>
                  <a:pt x="2520347" y="496637"/>
                </a:lnTo>
                <a:lnTo>
                  <a:pt x="2482700" y="523405"/>
                </a:lnTo>
                <a:lnTo>
                  <a:pt x="2454464" y="527867"/>
                </a:lnTo>
                <a:lnTo>
                  <a:pt x="2412111" y="545713"/>
                </a:lnTo>
                <a:lnTo>
                  <a:pt x="2440346" y="501098"/>
                </a:lnTo>
                <a:close/>
                <a:moveTo>
                  <a:pt x="3163935" y="137087"/>
                </a:moveTo>
                <a:lnTo>
                  <a:pt x="3182646" y="174283"/>
                </a:lnTo>
                <a:lnTo>
                  <a:pt x="3154580" y="174283"/>
                </a:lnTo>
                <a:lnTo>
                  <a:pt x="3117159" y="188231"/>
                </a:lnTo>
                <a:lnTo>
                  <a:pt x="3037639" y="244025"/>
                </a:lnTo>
                <a:lnTo>
                  <a:pt x="2930053" y="262622"/>
                </a:lnTo>
                <a:lnTo>
                  <a:pt x="2869243" y="309117"/>
                </a:lnTo>
                <a:lnTo>
                  <a:pt x="2775690" y="327715"/>
                </a:lnTo>
                <a:lnTo>
                  <a:pt x="2724236" y="323065"/>
                </a:lnTo>
                <a:lnTo>
                  <a:pt x="2705525" y="364910"/>
                </a:lnTo>
                <a:lnTo>
                  <a:pt x="2626005" y="392807"/>
                </a:lnTo>
                <a:lnTo>
                  <a:pt x="2640038" y="341663"/>
                </a:lnTo>
                <a:lnTo>
                  <a:pt x="2672782" y="332364"/>
                </a:lnTo>
                <a:lnTo>
                  <a:pt x="2682137" y="299818"/>
                </a:lnTo>
                <a:lnTo>
                  <a:pt x="2794401" y="257973"/>
                </a:lnTo>
                <a:lnTo>
                  <a:pt x="2864565" y="230076"/>
                </a:lnTo>
                <a:lnTo>
                  <a:pt x="2939408" y="225427"/>
                </a:lnTo>
                <a:lnTo>
                  <a:pt x="2967474" y="202179"/>
                </a:lnTo>
                <a:lnTo>
                  <a:pt x="3042316" y="188231"/>
                </a:lnTo>
                <a:close/>
                <a:moveTo>
                  <a:pt x="3638502" y="102814"/>
                </a:moveTo>
                <a:lnTo>
                  <a:pt x="3759903" y="102814"/>
                </a:lnTo>
                <a:lnTo>
                  <a:pt x="3708541" y="116551"/>
                </a:lnTo>
                <a:lnTo>
                  <a:pt x="3657179" y="130287"/>
                </a:lnTo>
                <a:lnTo>
                  <a:pt x="3517100" y="148602"/>
                </a:lnTo>
                <a:lnTo>
                  <a:pt x="3437722" y="148602"/>
                </a:lnTo>
                <a:lnTo>
                  <a:pt x="3428384" y="176075"/>
                </a:lnTo>
                <a:lnTo>
                  <a:pt x="3395699" y="189811"/>
                </a:lnTo>
                <a:lnTo>
                  <a:pt x="3358344" y="185233"/>
                </a:lnTo>
                <a:lnTo>
                  <a:pt x="3297644" y="176075"/>
                </a:lnTo>
                <a:lnTo>
                  <a:pt x="3288305" y="139445"/>
                </a:lnTo>
                <a:lnTo>
                  <a:pt x="3330329" y="111972"/>
                </a:lnTo>
                <a:lnTo>
                  <a:pt x="3358344" y="125708"/>
                </a:lnTo>
                <a:lnTo>
                  <a:pt x="3475076" y="130287"/>
                </a:lnTo>
                <a:lnTo>
                  <a:pt x="3531108" y="116551"/>
                </a:lnTo>
                <a:lnTo>
                  <a:pt x="3563793" y="116551"/>
                </a:lnTo>
                <a:close/>
                <a:moveTo>
                  <a:pt x="4810391" y="100180"/>
                </a:moveTo>
                <a:lnTo>
                  <a:pt x="4884977" y="118617"/>
                </a:lnTo>
                <a:lnTo>
                  <a:pt x="4984426" y="143200"/>
                </a:lnTo>
                <a:lnTo>
                  <a:pt x="5021719" y="195439"/>
                </a:lnTo>
                <a:lnTo>
                  <a:pt x="5059012" y="318353"/>
                </a:lnTo>
                <a:lnTo>
                  <a:pt x="5096306" y="389030"/>
                </a:lnTo>
                <a:lnTo>
                  <a:pt x="5170892" y="413613"/>
                </a:lnTo>
                <a:lnTo>
                  <a:pt x="5304526" y="471997"/>
                </a:lnTo>
                <a:lnTo>
                  <a:pt x="5335604" y="496580"/>
                </a:lnTo>
                <a:lnTo>
                  <a:pt x="5307634" y="533455"/>
                </a:lnTo>
                <a:lnTo>
                  <a:pt x="5329388" y="545746"/>
                </a:lnTo>
                <a:lnTo>
                  <a:pt x="5360466" y="579548"/>
                </a:lnTo>
                <a:lnTo>
                  <a:pt x="5422622" y="585694"/>
                </a:lnTo>
                <a:lnTo>
                  <a:pt x="5494100" y="610277"/>
                </a:lnTo>
                <a:lnTo>
                  <a:pt x="5503424" y="637932"/>
                </a:lnTo>
                <a:lnTo>
                  <a:pt x="5525178" y="696317"/>
                </a:lnTo>
                <a:lnTo>
                  <a:pt x="5506531" y="727046"/>
                </a:lnTo>
                <a:lnTo>
                  <a:pt x="5463023" y="828451"/>
                </a:lnTo>
                <a:lnTo>
                  <a:pt x="5506531" y="874544"/>
                </a:lnTo>
                <a:lnTo>
                  <a:pt x="5503424" y="1055844"/>
                </a:lnTo>
                <a:lnTo>
                  <a:pt x="5518962" y="1068135"/>
                </a:lnTo>
                <a:lnTo>
                  <a:pt x="5509639" y="1181832"/>
                </a:lnTo>
                <a:lnTo>
                  <a:pt x="5500316" y="1246362"/>
                </a:lnTo>
                <a:lnTo>
                  <a:pt x="5379113" y="1495265"/>
                </a:lnTo>
                <a:lnTo>
                  <a:pt x="5364378" y="1544802"/>
                </a:lnTo>
                <a:lnTo>
                  <a:pt x="5365402" y="1562390"/>
                </a:lnTo>
                <a:lnTo>
                  <a:pt x="5357642" y="1616197"/>
                </a:lnTo>
                <a:lnTo>
                  <a:pt x="5352985" y="1866785"/>
                </a:lnTo>
                <a:lnTo>
                  <a:pt x="5334360" y="1874472"/>
                </a:lnTo>
                <a:lnTo>
                  <a:pt x="5337464" y="1995922"/>
                </a:lnTo>
                <a:lnTo>
                  <a:pt x="5311079" y="2026670"/>
                </a:lnTo>
                <a:lnTo>
                  <a:pt x="5272277" y="2020520"/>
                </a:lnTo>
                <a:lnTo>
                  <a:pt x="5262965" y="2003609"/>
                </a:lnTo>
                <a:lnTo>
                  <a:pt x="5197777" y="2008221"/>
                </a:lnTo>
                <a:lnTo>
                  <a:pt x="5182256" y="2023595"/>
                </a:lnTo>
                <a:lnTo>
                  <a:pt x="5151215" y="2020520"/>
                </a:lnTo>
                <a:lnTo>
                  <a:pt x="5131038" y="1985161"/>
                </a:lnTo>
                <a:lnTo>
                  <a:pt x="4938580" y="1992848"/>
                </a:lnTo>
                <a:lnTo>
                  <a:pt x="4921507" y="2015908"/>
                </a:lnTo>
                <a:lnTo>
                  <a:pt x="4868736" y="2003609"/>
                </a:lnTo>
                <a:lnTo>
                  <a:pt x="4835436" y="1992300"/>
                </a:lnTo>
                <a:lnTo>
                  <a:pt x="4862974" y="2005655"/>
                </a:lnTo>
                <a:lnTo>
                  <a:pt x="4859873" y="2040968"/>
                </a:lnTo>
                <a:lnTo>
                  <a:pt x="4873827" y="2106984"/>
                </a:lnTo>
                <a:lnTo>
                  <a:pt x="4869176" y="2153045"/>
                </a:lnTo>
                <a:lnTo>
                  <a:pt x="4903287" y="2166862"/>
                </a:lnTo>
                <a:lnTo>
                  <a:pt x="4923443" y="2202174"/>
                </a:lnTo>
                <a:lnTo>
                  <a:pt x="4880029" y="2215991"/>
                </a:lnTo>
                <a:lnTo>
                  <a:pt x="4866075" y="2235950"/>
                </a:lnTo>
                <a:lnTo>
                  <a:pt x="4819560" y="2235950"/>
                </a:lnTo>
                <a:lnTo>
                  <a:pt x="4819560" y="2288149"/>
                </a:lnTo>
                <a:lnTo>
                  <a:pt x="4856772" y="2324998"/>
                </a:lnTo>
                <a:lnTo>
                  <a:pt x="4856772" y="2360309"/>
                </a:lnTo>
                <a:lnTo>
                  <a:pt x="4839716" y="2380267"/>
                </a:lnTo>
                <a:lnTo>
                  <a:pt x="4862974" y="2420186"/>
                </a:lnTo>
                <a:lnTo>
                  <a:pt x="4906388" y="2414044"/>
                </a:lnTo>
                <a:lnTo>
                  <a:pt x="4915691" y="2440144"/>
                </a:lnTo>
                <a:lnTo>
                  <a:pt x="4935847" y="2466244"/>
                </a:lnTo>
                <a:lnTo>
                  <a:pt x="5013372" y="2469316"/>
                </a:lnTo>
                <a:lnTo>
                  <a:pt x="5078494" y="2475456"/>
                </a:lnTo>
                <a:lnTo>
                  <a:pt x="5121908" y="2495416"/>
                </a:lnTo>
                <a:lnTo>
                  <a:pt x="5214938" y="2501556"/>
                </a:lnTo>
                <a:lnTo>
                  <a:pt x="5245948" y="2466244"/>
                </a:lnTo>
                <a:lnTo>
                  <a:pt x="5261453" y="2432468"/>
                </a:lnTo>
                <a:lnTo>
                  <a:pt x="5304867" y="2483132"/>
                </a:lnTo>
                <a:lnTo>
                  <a:pt x="5304867" y="2532263"/>
                </a:lnTo>
                <a:lnTo>
                  <a:pt x="5385493" y="2627450"/>
                </a:lnTo>
                <a:lnTo>
                  <a:pt x="5388594" y="2702679"/>
                </a:lnTo>
                <a:lnTo>
                  <a:pt x="5365336" y="2719568"/>
                </a:lnTo>
                <a:lnTo>
                  <a:pt x="5351382" y="2788655"/>
                </a:lnTo>
                <a:lnTo>
                  <a:pt x="5338978" y="2823967"/>
                </a:lnTo>
                <a:lnTo>
                  <a:pt x="5345180" y="2877702"/>
                </a:lnTo>
                <a:lnTo>
                  <a:pt x="5371538" y="2943719"/>
                </a:lnTo>
                <a:lnTo>
                  <a:pt x="5362236" y="2972889"/>
                </a:lnTo>
                <a:lnTo>
                  <a:pt x="5342079" y="2989778"/>
                </a:lnTo>
                <a:lnTo>
                  <a:pt x="5284710" y="2982101"/>
                </a:lnTo>
                <a:lnTo>
                  <a:pt x="5228892" y="3081895"/>
                </a:lnTo>
                <a:lnTo>
                  <a:pt x="5205635" y="3114135"/>
                </a:lnTo>
                <a:lnTo>
                  <a:pt x="5145165" y="3127954"/>
                </a:lnTo>
                <a:lnTo>
                  <a:pt x="5135862" y="3186295"/>
                </a:lnTo>
                <a:lnTo>
                  <a:pt x="5078494" y="3235424"/>
                </a:lnTo>
                <a:lnTo>
                  <a:pt x="5013372" y="3240030"/>
                </a:lnTo>
                <a:lnTo>
                  <a:pt x="4990115" y="3258453"/>
                </a:lnTo>
                <a:lnTo>
                  <a:pt x="4960013" y="3255784"/>
                </a:lnTo>
                <a:lnTo>
                  <a:pt x="4952783" y="3297341"/>
                </a:lnTo>
                <a:lnTo>
                  <a:pt x="4929535" y="3335738"/>
                </a:lnTo>
                <a:lnTo>
                  <a:pt x="4856692" y="3361848"/>
                </a:lnTo>
                <a:lnTo>
                  <a:pt x="4845843" y="3441713"/>
                </a:lnTo>
                <a:lnTo>
                  <a:pt x="4887689" y="3447856"/>
                </a:lnTo>
                <a:lnTo>
                  <a:pt x="4926436" y="3444785"/>
                </a:lnTo>
                <a:lnTo>
                  <a:pt x="4997729" y="3481645"/>
                </a:lnTo>
                <a:lnTo>
                  <a:pt x="5031825" y="3526186"/>
                </a:lnTo>
                <a:lnTo>
                  <a:pt x="5062822" y="3526186"/>
                </a:lnTo>
                <a:lnTo>
                  <a:pt x="5076771" y="3550760"/>
                </a:lnTo>
                <a:lnTo>
                  <a:pt x="5050424" y="3559975"/>
                </a:lnTo>
                <a:lnTo>
                  <a:pt x="5042674" y="3601443"/>
                </a:lnTo>
                <a:lnTo>
                  <a:pt x="5019426" y="3598371"/>
                </a:lnTo>
                <a:lnTo>
                  <a:pt x="5019426" y="3626017"/>
                </a:lnTo>
                <a:lnTo>
                  <a:pt x="5000828" y="3679773"/>
                </a:lnTo>
                <a:lnTo>
                  <a:pt x="4938834" y="3751958"/>
                </a:lnTo>
                <a:lnTo>
                  <a:pt x="4887689" y="3748887"/>
                </a:lnTo>
                <a:lnTo>
                  <a:pt x="4890789" y="3718169"/>
                </a:lnTo>
                <a:lnTo>
                  <a:pt x="4833444" y="3710490"/>
                </a:lnTo>
                <a:lnTo>
                  <a:pt x="4763701" y="3758102"/>
                </a:lnTo>
                <a:lnTo>
                  <a:pt x="4695508" y="3788819"/>
                </a:lnTo>
                <a:lnTo>
                  <a:pt x="4636614" y="3796499"/>
                </a:lnTo>
                <a:lnTo>
                  <a:pt x="4633514" y="3827216"/>
                </a:lnTo>
                <a:lnTo>
                  <a:pt x="4608716" y="3827216"/>
                </a:lnTo>
                <a:lnTo>
                  <a:pt x="4560671" y="3874828"/>
                </a:lnTo>
                <a:lnTo>
                  <a:pt x="4546722" y="3850254"/>
                </a:lnTo>
                <a:lnTo>
                  <a:pt x="4492478" y="3833359"/>
                </a:lnTo>
                <a:lnTo>
                  <a:pt x="4425834" y="3830288"/>
                </a:lnTo>
                <a:lnTo>
                  <a:pt x="4411885" y="3861005"/>
                </a:lnTo>
                <a:lnTo>
                  <a:pt x="4436683" y="3874828"/>
                </a:lnTo>
                <a:lnTo>
                  <a:pt x="4450632" y="3897866"/>
                </a:lnTo>
                <a:lnTo>
                  <a:pt x="4425834" y="3922440"/>
                </a:lnTo>
                <a:lnTo>
                  <a:pt x="4402586" y="3905545"/>
                </a:lnTo>
                <a:lnTo>
                  <a:pt x="4323544" y="3888651"/>
                </a:lnTo>
                <a:lnTo>
                  <a:pt x="4306496" y="3836431"/>
                </a:lnTo>
                <a:lnTo>
                  <a:pt x="4168559" y="3822608"/>
                </a:lnTo>
                <a:lnTo>
                  <a:pt x="4126713" y="3768853"/>
                </a:lnTo>
                <a:lnTo>
                  <a:pt x="4070918" y="3755030"/>
                </a:lnTo>
                <a:lnTo>
                  <a:pt x="4022873" y="3771925"/>
                </a:lnTo>
                <a:lnTo>
                  <a:pt x="4013574" y="3805714"/>
                </a:lnTo>
                <a:lnTo>
                  <a:pt x="4064719" y="3833359"/>
                </a:lnTo>
                <a:lnTo>
                  <a:pt x="4098816" y="3874828"/>
                </a:lnTo>
                <a:lnTo>
                  <a:pt x="4067819" y="3911689"/>
                </a:lnTo>
                <a:lnTo>
                  <a:pt x="3974828" y="3861005"/>
                </a:lnTo>
                <a:lnTo>
                  <a:pt x="3946930" y="3857933"/>
                </a:lnTo>
                <a:lnTo>
                  <a:pt x="3940731" y="3894794"/>
                </a:lnTo>
                <a:lnTo>
                  <a:pt x="3906634" y="3891722"/>
                </a:lnTo>
                <a:lnTo>
                  <a:pt x="3884936" y="3919368"/>
                </a:lnTo>
                <a:lnTo>
                  <a:pt x="3768698" y="3942406"/>
                </a:lnTo>
                <a:lnTo>
                  <a:pt x="3819843" y="4017664"/>
                </a:lnTo>
                <a:lnTo>
                  <a:pt x="3822942" y="4143605"/>
                </a:lnTo>
                <a:lnTo>
                  <a:pt x="3757849" y="4140533"/>
                </a:lnTo>
                <a:lnTo>
                  <a:pt x="3728827" y="4113143"/>
                </a:lnTo>
                <a:lnTo>
                  <a:pt x="3750394" y="4140310"/>
                </a:lnTo>
                <a:lnTo>
                  <a:pt x="3829658" y="4149539"/>
                </a:lnTo>
                <a:lnTo>
                  <a:pt x="3899596" y="4209531"/>
                </a:lnTo>
                <a:lnTo>
                  <a:pt x="3894934" y="4297212"/>
                </a:lnTo>
                <a:lnTo>
                  <a:pt x="4030149" y="4347974"/>
                </a:lnTo>
                <a:lnTo>
                  <a:pt x="4025486" y="4403352"/>
                </a:lnTo>
                <a:lnTo>
                  <a:pt x="3988186" y="4458729"/>
                </a:lnTo>
                <a:lnTo>
                  <a:pt x="4053462" y="4504877"/>
                </a:lnTo>
                <a:lnTo>
                  <a:pt x="4095425" y="4564869"/>
                </a:lnTo>
                <a:lnTo>
                  <a:pt x="4170026" y="4638705"/>
                </a:lnTo>
                <a:lnTo>
                  <a:pt x="4160701" y="4707926"/>
                </a:lnTo>
                <a:lnTo>
                  <a:pt x="4179352" y="4735615"/>
                </a:lnTo>
                <a:lnTo>
                  <a:pt x="4198002" y="4841755"/>
                </a:lnTo>
                <a:lnTo>
                  <a:pt x="4174689" y="4892517"/>
                </a:lnTo>
                <a:lnTo>
                  <a:pt x="4193339" y="4952510"/>
                </a:lnTo>
                <a:lnTo>
                  <a:pt x="4198002" y="5049420"/>
                </a:lnTo>
                <a:lnTo>
                  <a:pt x="4128063" y="5114027"/>
                </a:lnTo>
                <a:lnTo>
                  <a:pt x="4062787" y="5234011"/>
                </a:lnTo>
                <a:lnTo>
                  <a:pt x="3983523" y="5353995"/>
                </a:lnTo>
                <a:lnTo>
                  <a:pt x="3974198" y="5460135"/>
                </a:lnTo>
                <a:lnTo>
                  <a:pt x="4002173" y="5464749"/>
                </a:lnTo>
                <a:lnTo>
                  <a:pt x="4039474" y="5506282"/>
                </a:lnTo>
                <a:lnTo>
                  <a:pt x="4072112" y="5460135"/>
                </a:lnTo>
                <a:lnTo>
                  <a:pt x="4090762" y="5492438"/>
                </a:lnTo>
                <a:lnTo>
                  <a:pt x="4123401" y="5510897"/>
                </a:lnTo>
                <a:lnTo>
                  <a:pt x="4048799" y="5575504"/>
                </a:lnTo>
                <a:lnTo>
                  <a:pt x="4011498" y="5570889"/>
                </a:lnTo>
                <a:lnTo>
                  <a:pt x="4002173" y="5603193"/>
                </a:lnTo>
                <a:lnTo>
                  <a:pt x="3969535" y="5593963"/>
                </a:lnTo>
                <a:lnTo>
                  <a:pt x="3978860" y="5621652"/>
                </a:lnTo>
                <a:lnTo>
                  <a:pt x="3918247" y="5690873"/>
                </a:lnTo>
                <a:lnTo>
                  <a:pt x="3848308" y="5713947"/>
                </a:lnTo>
                <a:lnTo>
                  <a:pt x="3848308" y="5755480"/>
                </a:lnTo>
                <a:lnTo>
                  <a:pt x="3820332" y="5783169"/>
                </a:lnTo>
                <a:lnTo>
                  <a:pt x="3787694" y="5778554"/>
                </a:lnTo>
                <a:lnTo>
                  <a:pt x="3773707" y="5727791"/>
                </a:lnTo>
                <a:lnTo>
                  <a:pt x="3731743" y="5727791"/>
                </a:lnTo>
                <a:lnTo>
                  <a:pt x="3731743" y="5755480"/>
                </a:lnTo>
                <a:lnTo>
                  <a:pt x="3671130" y="5760095"/>
                </a:lnTo>
                <a:lnTo>
                  <a:pt x="3741068" y="5875464"/>
                </a:lnTo>
                <a:lnTo>
                  <a:pt x="3717755" y="5893923"/>
                </a:lnTo>
                <a:lnTo>
                  <a:pt x="3727081" y="5953915"/>
                </a:lnTo>
                <a:lnTo>
                  <a:pt x="3773707" y="5967760"/>
                </a:lnTo>
                <a:lnTo>
                  <a:pt x="3773707" y="5935456"/>
                </a:lnTo>
                <a:lnTo>
                  <a:pt x="3843645" y="5944686"/>
                </a:lnTo>
                <a:lnTo>
                  <a:pt x="3899596" y="5940071"/>
                </a:lnTo>
                <a:lnTo>
                  <a:pt x="3904259" y="5972374"/>
                </a:lnTo>
                <a:lnTo>
                  <a:pt x="3904259" y="6046211"/>
                </a:lnTo>
                <a:lnTo>
                  <a:pt x="3969535" y="6073899"/>
                </a:lnTo>
                <a:lnTo>
                  <a:pt x="4020824" y="6069285"/>
                </a:lnTo>
                <a:lnTo>
                  <a:pt x="3983523" y="6129277"/>
                </a:lnTo>
                <a:lnTo>
                  <a:pt x="4020824" y="6152350"/>
                </a:lnTo>
                <a:lnTo>
                  <a:pt x="4016161" y="6207728"/>
                </a:lnTo>
                <a:lnTo>
                  <a:pt x="3946222" y="6216957"/>
                </a:lnTo>
                <a:lnTo>
                  <a:pt x="3913584" y="6230801"/>
                </a:lnTo>
                <a:lnTo>
                  <a:pt x="3913584" y="6323097"/>
                </a:lnTo>
                <a:lnTo>
                  <a:pt x="3852970" y="6332326"/>
                </a:lnTo>
                <a:lnTo>
                  <a:pt x="3904259" y="6383089"/>
                </a:lnTo>
                <a:lnTo>
                  <a:pt x="3927572" y="6433851"/>
                </a:lnTo>
                <a:lnTo>
                  <a:pt x="3904259" y="6479999"/>
                </a:lnTo>
                <a:lnTo>
                  <a:pt x="3871621" y="6452310"/>
                </a:lnTo>
                <a:lnTo>
                  <a:pt x="3792357" y="6443081"/>
                </a:lnTo>
                <a:lnTo>
                  <a:pt x="3755056" y="6470770"/>
                </a:lnTo>
                <a:lnTo>
                  <a:pt x="3727081" y="6424622"/>
                </a:lnTo>
                <a:lnTo>
                  <a:pt x="3694443" y="6447696"/>
                </a:lnTo>
                <a:lnTo>
                  <a:pt x="3629166" y="6456925"/>
                </a:lnTo>
                <a:lnTo>
                  <a:pt x="3591866" y="6429237"/>
                </a:lnTo>
                <a:lnTo>
                  <a:pt x="3535915" y="6410778"/>
                </a:lnTo>
                <a:lnTo>
                  <a:pt x="3498614" y="6452310"/>
                </a:lnTo>
                <a:lnTo>
                  <a:pt x="3461313" y="6429237"/>
                </a:lnTo>
                <a:lnTo>
                  <a:pt x="3456651" y="6341556"/>
                </a:lnTo>
                <a:lnTo>
                  <a:pt x="3405362" y="6336941"/>
                </a:lnTo>
                <a:lnTo>
                  <a:pt x="3372724" y="6226187"/>
                </a:lnTo>
                <a:lnTo>
                  <a:pt x="3414687" y="6166195"/>
                </a:lnTo>
                <a:lnTo>
                  <a:pt x="3540577" y="6023137"/>
                </a:lnTo>
                <a:lnTo>
                  <a:pt x="3503276" y="6004678"/>
                </a:lnTo>
                <a:lnTo>
                  <a:pt x="3507939" y="5967760"/>
                </a:lnTo>
                <a:lnTo>
                  <a:pt x="3582540" y="5861620"/>
                </a:lnTo>
                <a:lnTo>
                  <a:pt x="3549902" y="5824702"/>
                </a:lnTo>
                <a:lnTo>
                  <a:pt x="3554565" y="5755480"/>
                </a:lnTo>
                <a:lnTo>
                  <a:pt x="3619841" y="5769324"/>
                </a:lnTo>
                <a:lnTo>
                  <a:pt x="3615179" y="5681644"/>
                </a:lnTo>
                <a:lnTo>
                  <a:pt x="3643154" y="5677029"/>
                </a:lnTo>
                <a:lnTo>
                  <a:pt x="3643154" y="5626266"/>
                </a:lnTo>
                <a:lnTo>
                  <a:pt x="3666467" y="5575504"/>
                </a:lnTo>
                <a:lnTo>
                  <a:pt x="3643154" y="5510897"/>
                </a:lnTo>
                <a:lnTo>
                  <a:pt x="3610516" y="5501668"/>
                </a:lnTo>
                <a:lnTo>
                  <a:pt x="3573215" y="5515512"/>
                </a:lnTo>
                <a:lnTo>
                  <a:pt x="3559228" y="5446290"/>
                </a:lnTo>
                <a:lnTo>
                  <a:pt x="3410025" y="5455520"/>
                </a:lnTo>
                <a:lnTo>
                  <a:pt x="3382049" y="5432446"/>
                </a:lnTo>
                <a:lnTo>
                  <a:pt x="3354074" y="5427831"/>
                </a:lnTo>
                <a:lnTo>
                  <a:pt x="3293460" y="5400143"/>
                </a:lnTo>
                <a:lnTo>
                  <a:pt x="3296944" y="5397680"/>
                </a:lnTo>
                <a:lnTo>
                  <a:pt x="3270021" y="5388347"/>
                </a:lnTo>
                <a:lnTo>
                  <a:pt x="3234280" y="5348333"/>
                </a:lnTo>
                <a:lnTo>
                  <a:pt x="3252928" y="5286774"/>
                </a:lnTo>
                <a:lnTo>
                  <a:pt x="3231172" y="5276001"/>
                </a:lnTo>
                <a:lnTo>
                  <a:pt x="3190770" y="5234448"/>
                </a:lnTo>
                <a:lnTo>
                  <a:pt x="3176785" y="5194434"/>
                </a:lnTo>
                <a:lnTo>
                  <a:pt x="3123951" y="5186739"/>
                </a:lnTo>
                <a:lnTo>
                  <a:pt x="3123951" y="5225214"/>
                </a:lnTo>
                <a:lnTo>
                  <a:pt x="3097534" y="5217519"/>
                </a:lnTo>
                <a:lnTo>
                  <a:pt x="3030715" y="5262150"/>
                </a:lnTo>
                <a:lnTo>
                  <a:pt x="2923493" y="5251377"/>
                </a:lnTo>
                <a:lnTo>
                  <a:pt x="2900184" y="5272923"/>
                </a:lnTo>
                <a:lnTo>
                  <a:pt x="2778977" y="5272923"/>
                </a:lnTo>
                <a:lnTo>
                  <a:pt x="2751006" y="5296008"/>
                </a:lnTo>
                <a:lnTo>
                  <a:pt x="2758776" y="5255994"/>
                </a:lnTo>
                <a:lnTo>
                  <a:pt x="2772762" y="5197512"/>
                </a:lnTo>
                <a:lnTo>
                  <a:pt x="2789855" y="5175966"/>
                </a:lnTo>
                <a:lnTo>
                  <a:pt x="2761884" y="5142108"/>
                </a:lnTo>
                <a:lnTo>
                  <a:pt x="2693511" y="5132874"/>
                </a:lnTo>
                <a:lnTo>
                  <a:pt x="2657770" y="5155959"/>
                </a:lnTo>
                <a:lnTo>
                  <a:pt x="2634461" y="5149803"/>
                </a:lnTo>
                <a:lnTo>
                  <a:pt x="2586289" y="5074393"/>
                </a:lnTo>
                <a:lnTo>
                  <a:pt x="2527240" y="4971280"/>
                </a:lnTo>
                <a:lnTo>
                  <a:pt x="2541225" y="4926649"/>
                </a:lnTo>
                <a:lnTo>
                  <a:pt x="2569196" y="4865089"/>
                </a:lnTo>
                <a:lnTo>
                  <a:pt x="2538117" y="4800452"/>
                </a:lnTo>
                <a:lnTo>
                  <a:pt x="2471298" y="4755821"/>
                </a:lnTo>
                <a:lnTo>
                  <a:pt x="2427788" y="4772750"/>
                </a:lnTo>
                <a:lnTo>
                  <a:pt x="2423126" y="4828154"/>
                </a:lnTo>
                <a:lnTo>
                  <a:pt x="2346983" y="4917415"/>
                </a:lnTo>
                <a:lnTo>
                  <a:pt x="2306581" y="4948195"/>
                </a:lnTo>
                <a:lnTo>
                  <a:pt x="2244423" y="4926649"/>
                </a:lnTo>
                <a:lnTo>
                  <a:pt x="2179158" y="4920493"/>
                </a:lnTo>
                <a:lnTo>
                  <a:pt x="2154295" y="4868167"/>
                </a:lnTo>
                <a:lnTo>
                  <a:pt x="2174497" y="4811225"/>
                </a:lnTo>
                <a:lnTo>
                  <a:pt x="2191590" y="4769672"/>
                </a:lnTo>
                <a:lnTo>
                  <a:pt x="2129432" y="4725041"/>
                </a:lnTo>
                <a:lnTo>
                  <a:pt x="2064167" y="4701956"/>
                </a:lnTo>
                <a:lnTo>
                  <a:pt x="1947622" y="4834309"/>
                </a:lnTo>
                <a:lnTo>
                  <a:pt x="1919651" y="4862011"/>
                </a:lnTo>
                <a:lnTo>
                  <a:pt x="1908774" y="4892791"/>
                </a:lnTo>
                <a:lnTo>
                  <a:pt x="1837293" y="4903564"/>
                </a:lnTo>
                <a:lnTo>
                  <a:pt x="1798444" y="4875862"/>
                </a:lnTo>
                <a:lnTo>
                  <a:pt x="1722301" y="4872784"/>
                </a:lnTo>
                <a:lnTo>
                  <a:pt x="1719193" y="4825076"/>
                </a:lnTo>
                <a:lnTo>
                  <a:pt x="1744056" y="4820459"/>
                </a:lnTo>
                <a:lnTo>
                  <a:pt x="1736287" y="4786601"/>
                </a:lnTo>
                <a:lnTo>
                  <a:pt x="1688115" y="4763516"/>
                </a:lnTo>
                <a:lnTo>
                  <a:pt x="1501642" y="4834309"/>
                </a:lnTo>
                <a:lnTo>
                  <a:pt x="1518736" y="4848160"/>
                </a:lnTo>
                <a:lnTo>
                  <a:pt x="1521844" y="4882018"/>
                </a:lnTo>
                <a:lnTo>
                  <a:pt x="1501642" y="4898947"/>
                </a:lnTo>
                <a:lnTo>
                  <a:pt x="1557584" y="5005138"/>
                </a:lnTo>
                <a:lnTo>
                  <a:pt x="1538937" y="5043613"/>
                </a:lnTo>
                <a:lnTo>
                  <a:pt x="1464348" y="5032840"/>
                </a:lnTo>
                <a:lnTo>
                  <a:pt x="1419284" y="5018989"/>
                </a:lnTo>
                <a:lnTo>
                  <a:pt x="1335371" y="4978975"/>
                </a:lnTo>
                <a:lnTo>
                  <a:pt x="1357126" y="4923571"/>
                </a:lnTo>
                <a:lnTo>
                  <a:pt x="1343141" y="4868167"/>
                </a:lnTo>
                <a:lnTo>
                  <a:pt x="1363342" y="4842004"/>
                </a:lnTo>
                <a:lnTo>
                  <a:pt x="1357126" y="4732736"/>
                </a:lnTo>
                <a:lnTo>
                  <a:pt x="1301185" y="4732736"/>
                </a:lnTo>
                <a:lnTo>
                  <a:pt x="1294969" y="4591149"/>
                </a:lnTo>
                <a:lnTo>
                  <a:pt x="1246797" y="4548057"/>
                </a:lnTo>
                <a:lnTo>
                  <a:pt x="1242135" y="4420320"/>
                </a:lnTo>
                <a:lnTo>
                  <a:pt x="1308954" y="4389541"/>
                </a:lnTo>
                <a:lnTo>
                  <a:pt x="1535829" y="4277194"/>
                </a:lnTo>
                <a:lnTo>
                  <a:pt x="1574677" y="4287967"/>
                </a:lnTo>
                <a:lnTo>
                  <a:pt x="1608864" y="4283350"/>
                </a:lnTo>
                <a:lnTo>
                  <a:pt x="1646158" y="4307974"/>
                </a:lnTo>
                <a:lnTo>
                  <a:pt x="1750272" y="4307974"/>
                </a:lnTo>
                <a:lnTo>
                  <a:pt x="1781351" y="4283350"/>
                </a:lnTo>
                <a:lnTo>
                  <a:pt x="1843508" y="4283350"/>
                </a:lnTo>
                <a:lnTo>
                  <a:pt x="1891680" y="4240258"/>
                </a:lnTo>
                <a:lnTo>
                  <a:pt x="1950730" y="4235641"/>
                </a:lnTo>
                <a:lnTo>
                  <a:pt x="1984916" y="4226407"/>
                </a:lnTo>
                <a:lnTo>
                  <a:pt x="2019103" y="4246414"/>
                </a:lnTo>
                <a:lnTo>
                  <a:pt x="2075045" y="4235641"/>
                </a:lnTo>
                <a:lnTo>
                  <a:pt x="2112339" y="4252570"/>
                </a:lnTo>
                <a:lnTo>
                  <a:pt x="2174497" y="4249492"/>
                </a:lnTo>
                <a:lnTo>
                  <a:pt x="2188482" y="4204861"/>
                </a:lnTo>
                <a:lnTo>
                  <a:pt x="2151188" y="4204861"/>
                </a:lnTo>
                <a:lnTo>
                  <a:pt x="2109231" y="4221790"/>
                </a:lnTo>
                <a:lnTo>
                  <a:pt x="2075045" y="4191011"/>
                </a:lnTo>
                <a:lnTo>
                  <a:pt x="2050182" y="4160231"/>
                </a:lnTo>
                <a:lnTo>
                  <a:pt x="2061059" y="4089437"/>
                </a:lnTo>
                <a:lnTo>
                  <a:pt x="2098354" y="4044806"/>
                </a:lnTo>
                <a:lnTo>
                  <a:pt x="2157403" y="4037111"/>
                </a:lnTo>
                <a:lnTo>
                  <a:pt x="2174497" y="4017104"/>
                </a:lnTo>
                <a:lnTo>
                  <a:pt x="2233546" y="4014026"/>
                </a:lnTo>
                <a:lnTo>
                  <a:pt x="2261517" y="3986325"/>
                </a:lnTo>
                <a:lnTo>
                  <a:pt x="2388940" y="3980169"/>
                </a:lnTo>
                <a:lnTo>
                  <a:pt x="2396709" y="3952467"/>
                </a:lnTo>
                <a:lnTo>
                  <a:pt x="2412139" y="3955245"/>
                </a:lnTo>
                <a:lnTo>
                  <a:pt x="2398385" y="3951974"/>
                </a:lnTo>
                <a:lnTo>
                  <a:pt x="2368974" y="3941152"/>
                </a:lnTo>
                <a:lnTo>
                  <a:pt x="2240496" y="3947336"/>
                </a:lnTo>
                <a:lnTo>
                  <a:pt x="2212634" y="3927237"/>
                </a:lnTo>
                <a:lnTo>
                  <a:pt x="2187867" y="3910230"/>
                </a:lnTo>
                <a:lnTo>
                  <a:pt x="2160004" y="3913322"/>
                </a:lnTo>
                <a:lnTo>
                  <a:pt x="2124402" y="3882400"/>
                </a:lnTo>
                <a:lnTo>
                  <a:pt x="2059389" y="3876216"/>
                </a:lnTo>
                <a:lnTo>
                  <a:pt x="1975801" y="3873124"/>
                </a:lnTo>
                <a:lnTo>
                  <a:pt x="1951034" y="3899407"/>
                </a:lnTo>
                <a:lnTo>
                  <a:pt x="1910788" y="3899407"/>
                </a:lnTo>
                <a:lnTo>
                  <a:pt x="1887569" y="3913322"/>
                </a:lnTo>
                <a:lnTo>
                  <a:pt x="1836488" y="3836017"/>
                </a:lnTo>
                <a:lnTo>
                  <a:pt x="1757543" y="3755620"/>
                </a:lnTo>
                <a:lnTo>
                  <a:pt x="1841131" y="3750982"/>
                </a:lnTo>
                <a:lnTo>
                  <a:pt x="1867446" y="3733975"/>
                </a:lnTo>
                <a:lnTo>
                  <a:pt x="1920076" y="3737067"/>
                </a:lnTo>
                <a:lnTo>
                  <a:pt x="1969609" y="3755620"/>
                </a:lnTo>
                <a:lnTo>
                  <a:pt x="2067129" y="3746344"/>
                </a:lnTo>
                <a:lnTo>
                  <a:pt x="2122854" y="3724699"/>
                </a:lnTo>
                <a:lnTo>
                  <a:pt x="2169292" y="3718514"/>
                </a:lnTo>
                <a:lnTo>
                  <a:pt x="2211086" y="3718514"/>
                </a:lnTo>
                <a:lnTo>
                  <a:pt x="2212278" y="3700647"/>
                </a:lnTo>
                <a:lnTo>
                  <a:pt x="2189710" y="3689513"/>
                </a:lnTo>
                <a:lnTo>
                  <a:pt x="2101664" y="3684993"/>
                </a:lnTo>
                <a:lnTo>
                  <a:pt x="2092378" y="3704962"/>
                </a:lnTo>
                <a:lnTo>
                  <a:pt x="1829293" y="3708034"/>
                </a:lnTo>
                <a:lnTo>
                  <a:pt x="1815364" y="3691137"/>
                </a:lnTo>
                <a:lnTo>
                  <a:pt x="1778223" y="3681920"/>
                </a:lnTo>
                <a:lnTo>
                  <a:pt x="1741081" y="3695745"/>
                </a:lnTo>
                <a:lnTo>
                  <a:pt x="1683822" y="3698818"/>
                </a:lnTo>
                <a:lnTo>
                  <a:pt x="1665251" y="3718787"/>
                </a:lnTo>
                <a:lnTo>
                  <a:pt x="1600253" y="3718787"/>
                </a:lnTo>
                <a:lnTo>
                  <a:pt x="1532160" y="3755653"/>
                </a:lnTo>
                <a:lnTo>
                  <a:pt x="1493471" y="3767942"/>
                </a:lnTo>
                <a:lnTo>
                  <a:pt x="1465615" y="3790984"/>
                </a:lnTo>
                <a:lnTo>
                  <a:pt x="1409903" y="3786376"/>
                </a:lnTo>
                <a:lnTo>
                  <a:pt x="1309311" y="3746437"/>
                </a:lnTo>
                <a:lnTo>
                  <a:pt x="1200982" y="3663487"/>
                </a:lnTo>
                <a:lnTo>
                  <a:pt x="1202530" y="3629693"/>
                </a:lnTo>
                <a:lnTo>
                  <a:pt x="1149912" y="3626621"/>
                </a:lnTo>
                <a:lnTo>
                  <a:pt x="1108128" y="3571321"/>
                </a:lnTo>
                <a:lnTo>
                  <a:pt x="1140627" y="3548279"/>
                </a:lnTo>
                <a:lnTo>
                  <a:pt x="1197887" y="3497588"/>
                </a:lnTo>
                <a:lnTo>
                  <a:pt x="1211815" y="3465329"/>
                </a:lnTo>
                <a:lnTo>
                  <a:pt x="1265980" y="3414638"/>
                </a:lnTo>
                <a:lnTo>
                  <a:pt x="1300026" y="3368555"/>
                </a:lnTo>
                <a:lnTo>
                  <a:pt x="1341810" y="3339369"/>
                </a:lnTo>
                <a:lnTo>
                  <a:pt x="1354191" y="3302502"/>
                </a:lnTo>
                <a:lnTo>
                  <a:pt x="1423831" y="3237986"/>
                </a:lnTo>
                <a:lnTo>
                  <a:pt x="1484186" y="3142747"/>
                </a:lnTo>
                <a:lnTo>
                  <a:pt x="1530613" y="3085911"/>
                </a:lnTo>
                <a:lnTo>
                  <a:pt x="1567754" y="3012178"/>
                </a:lnTo>
                <a:lnTo>
                  <a:pt x="1611086" y="2944590"/>
                </a:lnTo>
                <a:lnTo>
                  <a:pt x="1642037" y="2884682"/>
                </a:lnTo>
                <a:lnTo>
                  <a:pt x="1679179" y="2815558"/>
                </a:lnTo>
                <a:lnTo>
                  <a:pt x="1704079" y="2817489"/>
                </a:lnTo>
                <a:lnTo>
                  <a:pt x="1680231" y="2814126"/>
                </a:lnTo>
                <a:lnTo>
                  <a:pt x="1686459" y="2758817"/>
                </a:lnTo>
                <a:lnTo>
                  <a:pt x="1748738" y="2611325"/>
                </a:lnTo>
                <a:lnTo>
                  <a:pt x="1811016" y="2408523"/>
                </a:lnTo>
                <a:lnTo>
                  <a:pt x="1854611" y="2242593"/>
                </a:lnTo>
                <a:lnTo>
                  <a:pt x="1879522" y="2009062"/>
                </a:lnTo>
                <a:lnTo>
                  <a:pt x="1923117" y="1824698"/>
                </a:lnTo>
                <a:lnTo>
                  <a:pt x="1941801" y="1683350"/>
                </a:lnTo>
                <a:lnTo>
                  <a:pt x="1991624" y="1542003"/>
                </a:lnTo>
                <a:lnTo>
                  <a:pt x="2010307" y="1302328"/>
                </a:lnTo>
                <a:lnTo>
                  <a:pt x="2091269" y="1308474"/>
                </a:lnTo>
                <a:lnTo>
                  <a:pt x="2097497" y="1394511"/>
                </a:lnTo>
                <a:lnTo>
                  <a:pt x="2222054" y="1474403"/>
                </a:lnTo>
                <a:lnTo>
                  <a:pt x="2309244" y="1462112"/>
                </a:lnTo>
                <a:lnTo>
                  <a:pt x="2334155" y="1412947"/>
                </a:lnTo>
                <a:lnTo>
                  <a:pt x="2390206" y="1376074"/>
                </a:lnTo>
                <a:lnTo>
                  <a:pt x="2471168" y="1376074"/>
                </a:lnTo>
                <a:lnTo>
                  <a:pt x="2570814" y="1572731"/>
                </a:lnTo>
                <a:lnTo>
                  <a:pt x="2564586" y="1664914"/>
                </a:lnTo>
                <a:lnTo>
                  <a:pt x="2558358" y="1750951"/>
                </a:lnTo>
                <a:lnTo>
                  <a:pt x="2633092" y="1843134"/>
                </a:lnTo>
                <a:lnTo>
                  <a:pt x="2682915" y="1800115"/>
                </a:lnTo>
                <a:lnTo>
                  <a:pt x="2776333" y="1812407"/>
                </a:lnTo>
                <a:lnTo>
                  <a:pt x="2795016" y="1910734"/>
                </a:lnTo>
                <a:lnTo>
                  <a:pt x="2738966" y="2009062"/>
                </a:lnTo>
                <a:lnTo>
                  <a:pt x="2664231" y="2088954"/>
                </a:lnTo>
                <a:lnTo>
                  <a:pt x="2595725" y="2088954"/>
                </a:lnTo>
                <a:lnTo>
                  <a:pt x="2539674" y="2045935"/>
                </a:lnTo>
                <a:lnTo>
                  <a:pt x="2477396" y="2058227"/>
                </a:lnTo>
                <a:lnTo>
                  <a:pt x="2421345" y="2101246"/>
                </a:lnTo>
                <a:lnTo>
                  <a:pt x="2502307" y="2371649"/>
                </a:lnTo>
                <a:lnTo>
                  <a:pt x="2483624" y="2439251"/>
                </a:lnTo>
                <a:lnTo>
                  <a:pt x="2483624" y="2519142"/>
                </a:lnTo>
                <a:lnTo>
                  <a:pt x="2533446" y="2537579"/>
                </a:lnTo>
                <a:lnTo>
                  <a:pt x="2352839" y="2709653"/>
                </a:lnTo>
                <a:lnTo>
                  <a:pt x="2415117" y="2777254"/>
                </a:lnTo>
                <a:lnTo>
                  <a:pt x="2539674" y="2764962"/>
                </a:lnTo>
                <a:lnTo>
                  <a:pt x="2589497" y="2832563"/>
                </a:lnTo>
                <a:lnTo>
                  <a:pt x="2626864" y="2857145"/>
                </a:lnTo>
                <a:lnTo>
                  <a:pt x="2670459" y="2863290"/>
                </a:lnTo>
                <a:lnTo>
                  <a:pt x="2714054" y="2838709"/>
                </a:lnTo>
                <a:lnTo>
                  <a:pt x="2745193" y="2863290"/>
                </a:lnTo>
                <a:lnTo>
                  <a:pt x="2801244" y="2869436"/>
                </a:lnTo>
                <a:lnTo>
                  <a:pt x="2797990" y="2876929"/>
                </a:lnTo>
                <a:lnTo>
                  <a:pt x="2850682" y="2931808"/>
                </a:lnTo>
                <a:lnTo>
                  <a:pt x="2915933" y="2947138"/>
                </a:lnTo>
                <a:lnTo>
                  <a:pt x="2964095" y="2986994"/>
                </a:lnTo>
                <a:lnTo>
                  <a:pt x="2964095" y="2997847"/>
                </a:lnTo>
                <a:lnTo>
                  <a:pt x="3004622" y="2997847"/>
                </a:lnTo>
                <a:lnTo>
                  <a:pt x="3108206" y="2969179"/>
                </a:lnTo>
                <a:lnTo>
                  <a:pt x="3052112" y="2975045"/>
                </a:lnTo>
                <a:lnTo>
                  <a:pt x="3019576" y="2984280"/>
                </a:lnTo>
                <a:lnTo>
                  <a:pt x="2940558" y="2942723"/>
                </a:lnTo>
                <a:lnTo>
                  <a:pt x="2898725" y="2901166"/>
                </a:lnTo>
                <a:lnTo>
                  <a:pt x="2875485" y="2868844"/>
                </a:lnTo>
                <a:lnTo>
                  <a:pt x="2768579" y="2813436"/>
                </a:lnTo>
                <a:lnTo>
                  <a:pt x="2740690" y="2790349"/>
                </a:lnTo>
                <a:lnTo>
                  <a:pt x="2684913" y="2813436"/>
                </a:lnTo>
                <a:lnTo>
                  <a:pt x="2647729" y="2827287"/>
                </a:lnTo>
                <a:lnTo>
                  <a:pt x="2610544" y="2716470"/>
                </a:lnTo>
                <a:lnTo>
                  <a:pt x="2657025" y="2674913"/>
                </a:lnTo>
                <a:lnTo>
                  <a:pt x="2754635" y="2605653"/>
                </a:lnTo>
                <a:lnTo>
                  <a:pt x="2959150" y="2490219"/>
                </a:lnTo>
                <a:lnTo>
                  <a:pt x="3024224" y="2462514"/>
                </a:lnTo>
                <a:lnTo>
                  <a:pt x="3075353" y="2407105"/>
                </a:lnTo>
                <a:lnTo>
                  <a:pt x="3084649" y="2374783"/>
                </a:lnTo>
                <a:lnTo>
                  <a:pt x="3112537" y="2328609"/>
                </a:lnTo>
                <a:lnTo>
                  <a:pt x="3149722" y="2319375"/>
                </a:lnTo>
                <a:lnTo>
                  <a:pt x="3214795" y="2240878"/>
                </a:lnTo>
                <a:lnTo>
                  <a:pt x="3275220" y="2236260"/>
                </a:lnTo>
                <a:lnTo>
                  <a:pt x="3321701" y="2203938"/>
                </a:lnTo>
                <a:lnTo>
                  <a:pt x="3400719" y="2217791"/>
                </a:lnTo>
                <a:lnTo>
                  <a:pt x="3447200" y="2240878"/>
                </a:lnTo>
                <a:lnTo>
                  <a:pt x="3595938" y="2268583"/>
                </a:lnTo>
                <a:lnTo>
                  <a:pt x="3628475" y="2300905"/>
                </a:lnTo>
                <a:lnTo>
                  <a:pt x="3628475" y="2315542"/>
                </a:lnTo>
                <a:lnTo>
                  <a:pt x="3641610" y="2269846"/>
                </a:lnTo>
                <a:lnTo>
                  <a:pt x="3731634" y="2409612"/>
                </a:lnTo>
                <a:lnTo>
                  <a:pt x="3662885" y="2291220"/>
                </a:lnTo>
                <a:lnTo>
                  <a:pt x="3610168" y="2222133"/>
                </a:lnTo>
                <a:lnTo>
                  <a:pt x="3621022" y="2149974"/>
                </a:lnTo>
                <a:lnTo>
                  <a:pt x="3690794" y="2117733"/>
                </a:lnTo>
                <a:lnTo>
                  <a:pt x="3714052" y="2133085"/>
                </a:lnTo>
                <a:lnTo>
                  <a:pt x="3816385" y="2100844"/>
                </a:lnTo>
                <a:lnTo>
                  <a:pt x="3879955" y="2060926"/>
                </a:lnTo>
                <a:lnTo>
                  <a:pt x="3866001" y="2037896"/>
                </a:lnTo>
                <a:lnTo>
                  <a:pt x="3842743" y="2037896"/>
                </a:lnTo>
                <a:lnTo>
                  <a:pt x="3836541" y="2005655"/>
                </a:lnTo>
                <a:lnTo>
                  <a:pt x="3796329" y="1991872"/>
                </a:lnTo>
                <a:lnTo>
                  <a:pt x="3808868" y="2029285"/>
                </a:lnTo>
                <a:lnTo>
                  <a:pt x="3757843" y="2056967"/>
                </a:lnTo>
                <a:lnTo>
                  <a:pt x="3660430" y="2089259"/>
                </a:lnTo>
                <a:lnTo>
                  <a:pt x="3423858" y="2112327"/>
                </a:lnTo>
                <a:lnTo>
                  <a:pt x="3363555" y="2116941"/>
                </a:lnTo>
                <a:lnTo>
                  <a:pt x="3326446" y="2098487"/>
                </a:lnTo>
                <a:lnTo>
                  <a:pt x="3252227" y="1983150"/>
                </a:lnTo>
                <a:lnTo>
                  <a:pt x="3266143" y="1757089"/>
                </a:lnTo>
                <a:lnTo>
                  <a:pt x="3284698" y="1710954"/>
                </a:lnTo>
                <a:lnTo>
                  <a:pt x="3321807" y="1669432"/>
                </a:lnTo>
                <a:lnTo>
                  <a:pt x="3335723" y="1609456"/>
                </a:lnTo>
                <a:lnTo>
                  <a:pt x="3409942" y="1604843"/>
                </a:lnTo>
                <a:lnTo>
                  <a:pt x="3474883" y="1581776"/>
                </a:lnTo>
                <a:lnTo>
                  <a:pt x="3511993" y="1618684"/>
                </a:lnTo>
                <a:lnTo>
                  <a:pt x="3544464" y="1692500"/>
                </a:lnTo>
                <a:lnTo>
                  <a:pt x="3600683" y="1720457"/>
                </a:lnTo>
                <a:lnTo>
                  <a:pt x="3597764" y="1718557"/>
                </a:lnTo>
                <a:lnTo>
                  <a:pt x="3546598" y="1692457"/>
                </a:lnTo>
                <a:lnTo>
                  <a:pt x="3520239" y="1631045"/>
                </a:lnTo>
                <a:lnTo>
                  <a:pt x="3532996" y="1615607"/>
                </a:lnTo>
                <a:lnTo>
                  <a:pt x="3532255" y="1615387"/>
                </a:lnTo>
                <a:lnTo>
                  <a:pt x="3494979" y="1560024"/>
                </a:lnTo>
                <a:lnTo>
                  <a:pt x="3341218" y="1555411"/>
                </a:lnTo>
                <a:lnTo>
                  <a:pt x="3322581" y="1527730"/>
                </a:lnTo>
                <a:lnTo>
                  <a:pt x="3294624" y="1546184"/>
                </a:lnTo>
                <a:lnTo>
                  <a:pt x="3252689" y="1541570"/>
                </a:lnTo>
                <a:lnTo>
                  <a:pt x="3252689" y="1573865"/>
                </a:lnTo>
                <a:lnTo>
                  <a:pt x="3196776" y="1592319"/>
                </a:lnTo>
                <a:lnTo>
                  <a:pt x="3047675" y="1532343"/>
                </a:lnTo>
                <a:lnTo>
                  <a:pt x="3019718" y="1573865"/>
                </a:lnTo>
                <a:lnTo>
                  <a:pt x="2968465" y="1518503"/>
                </a:lnTo>
                <a:lnTo>
                  <a:pt x="2935849" y="1518503"/>
                </a:lnTo>
                <a:lnTo>
                  <a:pt x="2917211" y="1467754"/>
                </a:lnTo>
                <a:lnTo>
                  <a:pt x="3001081" y="1412392"/>
                </a:lnTo>
                <a:lnTo>
                  <a:pt x="2977783" y="1393938"/>
                </a:lnTo>
                <a:lnTo>
                  <a:pt x="2977783" y="1357030"/>
                </a:lnTo>
                <a:lnTo>
                  <a:pt x="2996421" y="1329349"/>
                </a:lnTo>
                <a:lnTo>
                  <a:pt x="3005740" y="1158649"/>
                </a:lnTo>
                <a:lnTo>
                  <a:pt x="2968465" y="1121741"/>
                </a:lnTo>
                <a:lnTo>
                  <a:pt x="2968465" y="1001790"/>
                </a:lnTo>
                <a:lnTo>
                  <a:pt x="2945168" y="955655"/>
                </a:lnTo>
                <a:lnTo>
                  <a:pt x="2982443" y="918747"/>
                </a:lnTo>
                <a:lnTo>
                  <a:pt x="3010399" y="784955"/>
                </a:lnTo>
                <a:lnTo>
                  <a:pt x="3061653" y="669617"/>
                </a:lnTo>
                <a:lnTo>
                  <a:pt x="3131544" y="614255"/>
                </a:lnTo>
                <a:lnTo>
                  <a:pt x="3182798" y="586574"/>
                </a:lnTo>
                <a:lnTo>
                  <a:pt x="3224733" y="517371"/>
                </a:lnTo>
                <a:lnTo>
                  <a:pt x="3294624" y="489690"/>
                </a:lnTo>
                <a:lnTo>
                  <a:pt x="3383153" y="429715"/>
                </a:lnTo>
                <a:lnTo>
                  <a:pt x="3546233" y="365125"/>
                </a:lnTo>
                <a:lnTo>
                  <a:pt x="3648740" y="309763"/>
                </a:lnTo>
                <a:lnTo>
                  <a:pt x="3723291" y="295923"/>
                </a:lnTo>
                <a:lnTo>
                  <a:pt x="3783863" y="263628"/>
                </a:lnTo>
                <a:lnTo>
                  <a:pt x="3937624" y="268242"/>
                </a:lnTo>
                <a:lnTo>
                  <a:pt x="3979559" y="245174"/>
                </a:lnTo>
                <a:lnTo>
                  <a:pt x="4026153" y="272855"/>
                </a:lnTo>
                <a:lnTo>
                  <a:pt x="4030813" y="328217"/>
                </a:lnTo>
                <a:lnTo>
                  <a:pt x="4012175" y="383579"/>
                </a:lnTo>
                <a:lnTo>
                  <a:pt x="4049450" y="415874"/>
                </a:lnTo>
                <a:lnTo>
                  <a:pt x="4119342" y="406647"/>
                </a:lnTo>
                <a:lnTo>
                  <a:pt x="4142639" y="434328"/>
                </a:lnTo>
                <a:lnTo>
                  <a:pt x="4151958" y="388193"/>
                </a:lnTo>
                <a:lnTo>
                  <a:pt x="4195070" y="392074"/>
                </a:lnTo>
                <a:lnTo>
                  <a:pt x="4204375" y="376738"/>
                </a:lnTo>
                <a:lnTo>
                  <a:pt x="4132897" y="370592"/>
                </a:lnTo>
                <a:lnTo>
                  <a:pt x="4083172" y="330645"/>
                </a:lnTo>
                <a:lnTo>
                  <a:pt x="4086280" y="309135"/>
                </a:lnTo>
                <a:lnTo>
                  <a:pt x="4126681" y="315281"/>
                </a:lnTo>
                <a:lnTo>
                  <a:pt x="4111142" y="281479"/>
                </a:lnTo>
                <a:lnTo>
                  <a:pt x="4111142" y="241532"/>
                </a:lnTo>
                <a:lnTo>
                  <a:pt x="4126681" y="256896"/>
                </a:lnTo>
                <a:lnTo>
                  <a:pt x="4204375" y="247677"/>
                </a:lnTo>
                <a:lnTo>
                  <a:pt x="4204375" y="287625"/>
                </a:lnTo>
                <a:lnTo>
                  <a:pt x="4241669" y="293771"/>
                </a:lnTo>
                <a:lnTo>
                  <a:pt x="4260315" y="272260"/>
                </a:lnTo>
                <a:lnTo>
                  <a:pt x="4359764" y="229240"/>
                </a:lnTo>
                <a:lnTo>
                  <a:pt x="4468536" y="201584"/>
                </a:lnTo>
                <a:lnTo>
                  <a:pt x="4583523" y="177001"/>
                </a:lnTo>
                <a:lnTo>
                  <a:pt x="4717158" y="137054"/>
                </a:lnTo>
                <a:close/>
                <a:moveTo>
                  <a:pt x="4275313" y="0"/>
                </a:moveTo>
                <a:lnTo>
                  <a:pt x="4261423" y="32479"/>
                </a:lnTo>
                <a:lnTo>
                  <a:pt x="4191974" y="41759"/>
                </a:lnTo>
                <a:lnTo>
                  <a:pt x="4141045" y="83518"/>
                </a:lnTo>
                <a:lnTo>
                  <a:pt x="4039186" y="78878"/>
                </a:lnTo>
                <a:lnTo>
                  <a:pt x="4025297" y="115997"/>
                </a:lnTo>
                <a:lnTo>
                  <a:pt x="4002147" y="88158"/>
                </a:lnTo>
                <a:lnTo>
                  <a:pt x="4011407" y="51039"/>
                </a:lnTo>
                <a:lnTo>
                  <a:pt x="4080856" y="37119"/>
                </a:lnTo>
                <a:lnTo>
                  <a:pt x="4108635" y="18560"/>
                </a:lnTo>
                <a:lnTo>
                  <a:pt x="4159565" y="1392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square" anchor="ctr">
            <a:noAutofit/>
          </a:bodyPr>
          <a:lstStyle/>
          <a:p>
            <a:pPr>
              <a:defRPr/>
            </a:pPr>
            <a:endParaRPr lang="en-GB" noProof="0">
              <a:latin typeface="Arial" charset="0"/>
              <a:cs typeface="Arial" charset="0"/>
            </a:endParaRPr>
          </a:p>
        </p:txBody>
      </p:sp>
      <p:sp>
        <p:nvSpPr>
          <p:cNvPr id="61" name="HHs-logo-EN">
            <a:extLst>
              <a:ext uri="{FF2B5EF4-FFF2-40B4-BE49-F238E27FC236}">
                <a16:creationId xmlns:a16="http://schemas.microsoft.com/office/drawing/2014/main" id="{9005FD36-C004-B448-BD2D-DE4211676C66}"/>
              </a:ext>
            </a:extLst>
          </p:cNvPr>
          <p:cNvSpPr>
            <a:spLocks noChangeAspect="1"/>
          </p:cNvSpPr>
          <p:nvPr/>
        </p:nvSpPr>
        <p:spPr>
          <a:xfrm>
            <a:off x="695324" y="549276"/>
            <a:ext cx="3255413" cy="889706"/>
          </a:xfrm>
          <a:custGeom>
            <a:avLst/>
            <a:gdLst>
              <a:gd name="connsiteX0" fmla="*/ 1054489 w 2697156"/>
              <a:gd name="connsiteY0" fmla="*/ 521835 h 737134"/>
              <a:gd name="connsiteX1" fmla="*/ 1017576 w 2697156"/>
              <a:gd name="connsiteY1" fmla="*/ 484911 h 737134"/>
              <a:gd name="connsiteX2" fmla="*/ 1017576 w 2697156"/>
              <a:gd name="connsiteY2" fmla="*/ 418239 h 737134"/>
              <a:gd name="connsiteX3" fmla="*/ 1029849 w 2697156"/>
              <a:gd name="connsiteY3" fmla="*/ 418239 h 737134"/>
              <a:gd name="connsiteX4" fmla="*/ 1029849 w 2697156"/>
              <a:gd name="connsiteY4" fmla="*/ 486516 h 737134"/>
              <a:gd name="connsiteX5" fmla="*/ 1058390 w 2697156"/>
              <a:gd name="connsiteY5" fmla="*/ 511920 h 737134"/>
              <a:gd name="connsiteX6" fmla="*/ 1082270 w 2697156"/>
              <a:gd name="connsiteY6" fmla="*/ 482739 h 737134"/>
              <a:gd name="connsiteX7" fmla="*/ 1082270 w 2697156"/>
              <a:gd name="connsiteY7" fmla="*/ 418522 h 737134"/>
              <a:gd name="connsiteX8" fmla="*/ 1094067 w 2697156"/>
              <a:gd name="connsiteY8" fmla="*/ 418522 h 737134"/>
              <a:gd name="connsiteX9" fmla="*/ 1094067 w 2697156"/>
              <a:gd name="connsiteY9" fmla="*/ 483589 h 737134"/>
              <a:gd name="connsiteX10" fmla="*/ 1060554 w 2697156"/>
              <a:gd name="connsiteY10" fmla="*/ 521916 h 737134"/>
              <a:gd name="connsiteX11" fmla="*/ 1054489 w 2697156"/>
              <a:gd name="connsiteY11" fmla="*/ 521835 h 737134"/>
              <a:gd name="connsiteX12" fmla="*/ 1160663 w 2697156"/>
              <a:gd name="connsiteY12" fmla="*/ 519852 h 737134"/>
              <a:gd name="connsiteX13" fmla="*/ 1148200 w 2697156"/>
              <a:gd name="connsiteY13" fmla="*/ 519852 h 737134"/>
              <a:gd name="connsiteX14" fmla="*/ 1148200 w 2697156"/>
              <a:gd name="connsiteY14" fmla="*/ 418239 h 737134"/>
              <a:gd name="connsiteX15" fmla="*/ 1158856 w 2697156"/>
              <a:gd name="connsiteY15" fmla="*/ 418239 h 737134"/>
              <a:gd name="connsiteX16" fmla="*/ 1210516 w 2697156"/>
              <a:gd name="connsiteY16" fmla="*/ 491899 h 737134"/>
              <a:gd name="connsiteX17" fmla="*/ 1214511 w 2697156"/>
              <a:gd name="connsiteY17" fmla="*/ 499832 h 737134"/>
              <a:gd name="connsiteX18" fmla="*/ 1214511 w 2697156"/>
              <a:gd name="connsiteY18" fmla="*/ 418239 h 737134"/>
              <a:gd name="connsiteX19" fmla="*/ 1226974 w 2697156"/>
              <a:gd name="connsiteY19" fmla="*/ 418239 h 737134"/>
              <a:gd name="connsiteX20" fmla="*/ 1226974 w 2697156"/>
              <a:gd name="connsiteY20" fmla="*/ 519852 h 737134"/>
              <a:gd name="connsiteX21" fmla="*/ 1216414 w 2697156"/>
              <a:gd name="connsiteY21" fmla="*/ 519852 h 737134"/>
              <a:gd name="connsiteX22" fmla="*/ 1165135 w 2697156"/>
              <a:gd name="connsiteY22" fmla="*/ 448175 h 737134"/>
              <a:gd name="connsiteX23" fmla="*/ 1160663 w 2697156"/>
              <a:gd name="connsiteY23" fmla="*/ 439298 h 737134"/>
              <a:gd name="connsiteX24" fmla="*/ 1293856 w 2697156"/>
              <a:gd name="connsiteY24" fmla="*/ 519852 h 737134"/>
              <a:gd name="connsiteX25" fmla="*/ 1281584 w 2697156"/>
              <a:gd name="connsiteY25" fmla="*/ 519852 h 737134"/>
              <a:gd name="connsiteX26" fmla="*/ 1281584 w 2697156"/>
              <a:gd name="connsiteY26" fmla="*/ 418239 h 737134"/>
              <a:gd name="connsiteX27" fmla="*/ 1293856 w 2697156"/>
              <a:gd name="connsiteY27" fmla="*/ 418239 h 737134"/>
              <a:gd name="connsiteX28" fmla="*/ 1353888 w 2697156"/>
              <a:gd name="connsiteY28" fmla="*/ 418239 h 737134"/>
              <a:gd name="connsiteX29" fmla="*/ 1382430 w 2697156"/>
              <a:gd name="connsiteY29" fmla="*/ 498793 h 737134"/>
              <a:gd name="connsiteX30" fmla="*/ 1383761 w 2697156"/>
              <a:gd name="connsiteY30" fmla="*/ 503515 h 737134"/>
              <a:gd name="connsiteX31" fmla="*/ 1385188 w 2697156"/>
              <a:gd name="connsiteY31" fmla="*/ 498604 h 737134"/>
              <a:gd name="connsiteX32" fmla="*/ 1413730 w 2697156"/>
              <a:gd name="connsiteY32" fmla="*/ 418239 h 737134"/>
              <a:gd name="connsiteX33" fmla="*/ 1427049 w 2697156"/>
              <a:gd name="connsiteY33" fmla="*/ 418239 h 737134"/>
              <a:gd name="connsiteX34" fmla="*/ 1388994 w 2697156"/>
              <a:gd name="connsiteY34" fmla="*/ 519852 h 737134"/>
              <a:gd name="connsiteX35" fmla="*/ 1376055 w 2697156"/>
              <a:gd name="connsiteY35" fmla="*/ 519852 h 737134"/>
              <a:gd name="connsiteX36" fmla="*/ 1338571 w 2697156"/>
              <a:gd name="connsiteY36" fmla="*/ 418239 h 737134"/>
              <a:gd name="connsiteX37" fmla="*/ 1473096 w 2697156"/>
              <a:gd name="connsiteY37" fmla="*/ 418239 h 737134"/>
              <a:gd name="connsiteX38" fmla="*/ 1535221 w 2697156"/>
              <a:gd name="connsiteY38" fmla="*/ 418239 h 737134"/>
              <a:gd name="connsiteX39" fmla="*/ 1535221 w 2697156"/>
              <a:gd name="connsiteY39" fmla="*/ 429099 h 737134"/>
              <a:gd name="connsiteX40" fmla="*/ 1485559 w 2697156"/>
              <a:gd name="connsiteY40" fmla="*/ 429099 h 737134"/>
              <a:gd name="connsiteX41" fmla="*/ 1485559 w 2697156"/>
              <a:gd name="connsiteY41" fmla="*/ 460169 h 737134"/>
              <a:gd name="connsiteX42" fmla="*/ 1525707 w 2697156"/>
              <a:gd name="connsiteY42" fmla="*/ 460169 h 737134"/>
              <a:gd name="connsiteX43" fmla="*/ 1525707 w 2697156"/>
              <a:gd name="connsiteY43" fmla="*/ 470934 h 737134"/>
              <a:gd name="connsiteX44" fmla="*/ 1485559 w 2697156"/>
              <a:gd name="connsiteY44" fmla="*/ 470934 h 737134"/>
              <a:gd name="connsiteX45" fmla="*/ 1485559 w 2697156"/>
              <a:gd name="connsiteY45" fmla="*/ 508709 h 737134"/>
              <a:gd name="connsiteX46" fmla="*/ 1536648 w 2697156"/>
              <a:gd name="connsiteY46" fmla="*/ 508709 h 737134"/>
              <a:gd name="connsiteX47" fmla="*/ 1538456 w 2697156"/>
              <a:gd name="connsiteY47" fmla="*/ 519569 h 737134"/>
              <a:gd name="connsiteX48" fmla="*/ 1473096 w 2697156"/>
              <a:gd name="connsiteY48" fmla="*/ 519569 h 737134"/>
              <a:gd name="connsiteX49" fmla="*/ 1615232 w 2697156"/>
              <a:gd name="connsiteY49" fmla="*/ 429099 h 737134"/>
              <a:gd name="connsiteX50" fmla="*/ 1598488 w 2697156"/>
              <a:gd name="connsiteY50" fmla="*/ 429099 h 737134"/>
              <a:gd name="connsiteX51" fmla="*/ 1598488 w 2697156"/>
              <a:gd name="connsiteY51" fmla="*/ 519852 h 737134"/>
              <a:gd name="connsiteX52" fmla="*/ 1586025 w 2697156"/>
              <a:gd name="connsiteY52" fmla="*/ 519852 h 737134"/>
              <a:gd name="connsiteX53" fmla="*/ 1586025 w 2697156"/>
              <a:gd name="connsiteY53" fmla="*/ 418239 h 737134"/>
              <a:gd name="connsiteX54" fmla="*/ 1616944 w 2697156"/>
              <a:gd name="connsiteY54" fmla="*/ 418239 h 737134"/>
              <a:gd name="connsiteX55" fmla="*/ 1651574 w 2697156"/>
              <a:gd name="connsiteY55" fmla="*/ 448175 h 737134"/>
              <a:gd name="connsiteX56" fmla="*/ 1630454 w 2697156"/>
              <a:gd name="connsiteY56" fmla="*/ 478017 h 737134"/>
              <a:gd name="connsiteX57" fmla="*/ 1657092 w 2697156"/>
              <a:gd name="connsiteY57" fmla="*/ 519852 h 737134"/>
              <a:gd name="connsiteX58" fmla="*/ 1642822 w 2697156"/>
              <a:gd name="connsiteY58" fmla="*/ 519852 h 737134"/>
              <a:gd name="connsiteX59" fmla="*/ 1611902 w 2697156"/>
              <a:gd name="connsiteY59" fmla="*/ 470651 h 737134"/>
              <a:gd name="connsiteX60" fmla="*/ 1639111 w 2697156"/>
              <a:gd name="connsiteY60" fmla="*/ 448647 h 737134"/>
              <a:gd name="connsiteX61" fmla="*/ 1614471 w 2697156"/>
              <a:gd name="connsiteY61" fmla="*/ 429099 h 737134"/>
              <a:gd name="connsiteX62" fmla="*/ 1701617 w 2697156"/>
              <a:gd name="connsiteY62" fmla="*/ 501343 h 737134"/>
              <a:gd name="connsiteX63" fmla="*/ 1733774 w 2697156"/>
              <a:gd name="connsiteY63" fmla="*/ 511636 h 737134"/>
              <a:gd name="connsiteX64" fmla="*/ 1756416 w 2697156"/>
              <a:gd name="connsiteY64" fmla="*/ 493410 h 737134"/>
              <a:gd name="connsiteX65" fmla="*/ 1732727 w 2697156"/>
              <a:gd name="connsiteY65" fmla="*/ 473295 h 737134"/>
              <a:gd name="connsiteX66" fmla="*/ 1702854 w 2697156"/>
              <a:gd name="connsiteY66" fmla="*/ 444964 h 737134"/>
              <a:gd name="connsiteX67" fmla="*/ 1735962 w 2697156"/>
              <a:gd name="connsiteY67" fmla="*/ 416634 h 737134"/>
              <a:gd name="connsiteX68" fmla="*/ 1766311 w 2697156"/>
              <a:gd name="connsiteY68" fmla="*/ 426077 h 737134"/>
              <a:gd name="connsiteX69" fmla="*/ 1760888 w 2697156"/>
              <a:gd name="connsiteY69" fmla="*/ 435521 h 737134"/>
              <a:gd name="connsiteX70" fmla="*/ 1735962 w 2697156"/>
              <a:gd name="connsiteY70" fmla="*/ 426833 h 737134"/>
              <a:gd name="connsiteX71" fmla="*/ 1714841 w 2697156"/>
              <a:gd name="connsiteY71" fmla="*/ 444776 h 737134"/>
              <a:gd name="connsiteX72" fmla="*/ 1739957 w 2697156"/>
              <a:gd name="connsiteY72" fmla="*/ 463663 h 737134"/>
              <a:gd name="connsiteX73" fmla="*/ 1768499 w 2697156"/>
              <a:gd name="connsiteY73" fmla="*/ 493599 h 737134"/>
              <a:gd name="connsiteX74" fmla="*/ 1733869 w 2697156"/>
              <a:gd name="connsiteY74" fmla="*/ 521930 h 737134"/>
              <a:gd name="connsiteX75" fmla="*/ 1697431 w 2697156"/>
              <a:gd name="connsiteY75" fmla="*/ 511731 h 737134"/>
              <a:gd name="connsiteX76" fmla="*/ 1829292 w 2697156"/>
              <a:gd name="connsiteY76" fmla="*/ 520230 h 737134"/>
              <a:gd name="connsiteX77" fmla="*/ 1817019 w 2697156"/>
              <a:gd name="connsiteY77" fmla="*/ 520230 h 737134"/>
              <a:gd name="connsiteX78" fmla="*/ 1817019 w 2697156"/>
              <a:gd name="connsiteY78" fmla="*/ 418239 h 737134"/>
              <a:gd name="connsiteX79" fmla="*/ 1829292 w 2697156"/>
              <a:gd name="connsiteY79" fmla="*/ 418239 h 737134"/>
              <a:gd name="connsiteX80" fmla="*/ 1944979 w 2697156"/>
              <a:gd name="connsiteY80" fmla="*/ 429477 h 737134"/>
              <a:gd name="connsiteX81" fmla="*/ 1916438 w 2697156"/>
              <a:gd name="connsiteY81" fmla="*/ 429477 h 737134"/>
              <a:gd name="connsiteX82" fmla="*/ 1916438 w 2697156"/>
              <a:gd name="connsiteY82" fmla="*/ 520230 h 737134"/>
              <a:gd name="connsiteX83" fmla="*/ 1904165 w 2697156"/>
              <a:gd name="connsiteY83" fmla="*/ 520230 h 737134"/>
              <a:gd name="connsiteX84" fmla="*/ 1904165 w 2697156"/>
              <a:gd name="connsiteY84" fmla="*/ 429099 h 737134"/>
              <a:gd name="connsiteX85" fmla="*/ 1876195 w 2697156"/>
              <a:gd name="connsiteY85" fmla="*/ 429099 h 737134"/>
              <a:gd name="connsiteX86" fmla="*/ 1876195 w 2697156"/>
              <a:gd name="connsiteY86" fmla="*/ 418239 h 737134"/>
              <a:gd name="connsiteX87" fmla="*/ 1944504 w 2697156"/>
              <a:gd name="connsiteY87" fmla="*/ 418239 h 737134"/>
              <a:gd name="connsiteX88" fmla="*/ 2070086 w 2697156"/>
              <a:gd name="connsiteY88" fmla="*/ 418617 h 737134"/>
              <a:gd name="connsiteX89" fmla="*/ 2034219 w 2697156"/>
              <a:gd name="connsiteY89" fmla="*/ 478961 h 737134"/>
              <a:gd name="connsiteX90" fmla="*/ 2034219 w 2697156"/>
              <a:gd name="connsiteY90" fmla="*/ 520230 h 737134"/>
              <a:gd name="connsiteX91" fmla="*/ 2022041 w 2697156"/>
              <a:gd name="connsiteY91" fmla="*/ 520230 h 737134"/>
              <a:gd name="connsiteX92" fmla="*/ 2022041 w 2697156"/>
              <a:gd name="connsiteY92" fmla="*/ 478584 h 737134"/>
              <a:gd name="connsiteX93" fmla="*/ 1986364 w 2697156"/>
              <a:gd name="connsiteY93" fmla="*/ 418239 h 737134"/>
              <a:gd name="connsiteX94" fmla="*/ 2000540 w 2697156"/>
              <a:gd name="connsiteY94" fmla="*/ 418239 h 737134"/>
              <a:gd name="connsiteX95" fmla="*/ 2028510 w 2697156"/>
              <a:gd name="connsiteY95" fmla="*/ 466590 h 737134"/>
              <a:gd name="connsiteX96" fmla="*/ 2057052 w 2697156"/>
              <a:gd name="connsiteY96" fmla="*/ 418239 h 737134"/>
              <a:gd name="connsiteX97" fmla="*/ 2225636 w 2697156"/>
              <a:gd name="connsiteY97" fmla="*/ 522496 h 737134"/>
              <a:gd name="connsiteX98" fmla="*/ 2182824 w 2697156"/>
              <a:gd name="connsiteY98" fmla="*/ 469801 h 737134"/>
              <a:gd name="connsiteX99" fmla="*/ 2228395 w 2697156"/>
              <a:gd name="connsiteY99" fmla="*/ 417106 h 737134"/>
              <a:gd name="connsiteX100" fmla="*/ 2271112 w 2697156"/>
              <a:gd name="connsiteY100" fmla="*/ 469801 h 737134"/>
              <a:gd name="connsiteX101" fmla="*/ 2224875 w 2697156"/>
              <a:gd name="connsiteY101" fmla="*/ 521835 h 737134"/>
              <a:gd name="connsiteX102" fmla="*/ 2225636 w 2697156"/>
              <a:gd name="connsiteY102" fmla="*/ 428060 h 737134"/>
              <a:gd name="connsiteX103" fmla="*/ 2195192 w 2697156"/>
              <a:gd name="connsiteY103" fmla="*/ 471595 h 737134"/>
              <a:gd name="connsiteX104" fmla="*/ 2229061 w 2697156"/>
              <a:gd name="connsiteY104" fmla="*/ 512675 h 737134"/>
              <a:gd name="connsiteX105" fmla="*/ 2258554 w 2697156"/>
              <a:gd name="connsiteY105" fmla="*/ 469140 h 737134"/>
              <a:gd name="connsiteX106" fmla="*/ 2224970 w 2697156"/>
              <a:gd name="connsiteY106" fmla="*/ 427022 h 737134"/>
              <a:gd name="connsiteX107" fmla="*/ 2320774 w 2697156"/>
              <a:gd name="connsiteY107" fmla="*/ 419278 h 737134"/>
              <a:gd name="connsiteX108" fmla="*/ 2382994 w 2697156"/>
              <a:gd name="connsiteY108" fmla="*/ 419278 h 737134"/>
              <a:gd name="connsiteX109" fmla="*/ 2382994 w 2697156"/>
              <a:gd name="connsiteY109" fmla="*/ 430138 h 737134"/>
              <a:gd name="connsiteX110" fmla="*/ 2333237 w 2697156"/>
              <a:gd name="connsiteY110" fmla="*/ 430138 h 737134"/>
              <a:gd name="connsiteX111" fmla="*/ 2333237 w 2697156"/>
              <a:gd name="connsiteY111" fmla="*/ 461207 h 737134"/>
              <a:gd name="connsiteX112" fmla="*/ 2373385 w 2697156"/>
              <a:gd name="connsiteY112" fmla="*/ 461207 h 737134"/>
              <a:gd name="connsiteX113" fmla="*/ 2373385 w 2697156"/>
              <a:gd name="connsiteY113" fmla="*/ 471973 h 737134"/>
              <a:gd name="connsiteX114" fmla="*/ 2333237 w 2697156"/>
              <a:gd name="connsiteY114" fmla="*/ 471973 h 737134"/>
              <a:gd name="connsiteX115" fmla="*/ 2333237 w 2697156"/>
              <a:gd name="connsiteY115" fmla="*/ 520891 h 737134"/>
              <a:gd name="connsiteX116" fmla="*/ 2320774 w 2697156"/>
              <a:gd name="connsiteY116" fmla="*/ 520891 h 737134"/>
              <a:gd name="connsiteX117" fmla="*/ 1030990 w 2697156"/>
              <a:gd name="connsiteY117" fmla="*/ 707119 h 737134"/>
              <a:gd name="connsiteX118" fmla="*/ 1021477 w 2697156"/>
              <a:gd name="connsiteY118" fmla="*/ 734883 h 737134"/>
              <a:gd name="connsiteX119" fmla="*/ 1007967 w 2697156"/>
              <a:gd name="connsiteY119" fmla="*/ 734883 h 737134"/>
              <a:gd name="connsiteX120" fmla="*/ 1046022 w 2697156"/>
              <a:gd name="connsiteY120" fmla="*/ 633364 h 737134"/>
              <a:gd name="connsiteX121" fmla="*/ 1058961 w 2697156"/>
              <a:gd name="connsiteY121" fmla="*/ 633364 h 737134"/>
              <a:gd name="connsiteX122" fmla="*/ 1095779 w 2697156"/>
              <a:gd name="connsiteY122" fmla="*/ 734883 h 737134"/>
              <a:gd name="connsiteX123" fmla="*/ 1081413 w 2697156"/>
              <a:gd name="connsiteY123" fmla="*/ 734883 h 737134"/>
              <a:gd name="connsiteX124" fmla="*/ 1071900 w 2697156"/>
              <a:gd name="connsiteY124" fmla="*/ 707119 h 737134"/>
              <a:gd name="connsiteX125" fmla="*/ 1068189 w 2697156"/>
              <a:gd name="connsiteY125" fmla="*/ 696258 h 737134"/>
              <a:gd name="connsiteX126" fmla="*/ 1053728 w 2697156"/>
              <a:gd name="connsiteY126" fmla="*/ 653479 h 737134"/>
              <a:gd name="connsiteX127" fmla="*/ 1052016 w 2697156"/>
              <a:gd name="connsiteY127" fmla="*/ 644035 h 737134"/>
              <a:gd name="connsiteX128" fmla="*/ 1050208 w 2697156"/>
              <a:gd name="connsiteY128" fmla="*/ 653479 h 737134"/>
              <a:gd name="connsiteX129" fmla="*/ 1034796 w 2697156"/>
              <a:gd name="connsiteY129" fmla="*/ 696258 h 737134"/>
              <a:gd name="connsiteX130" fmla="*/ 1170938 w 2697156"/>
              <a:gd name="connsiteY130" fmla="*/ 644224 h 737134"/>
              <a:gd name="connsiteX131" fmla="*/ 1153528 w 2697156"/>
              <a:gd name="connsiteY131" fmla="*/ 644224 h 737134"/>
              <a:gd name="connsiteX132" fmla="*/ 1153528 w 2697156"/>
              <a:gd name="connsiteY132" fmla="*/ 734883 h 737134"/>
              <a:gd name="connsiteX133" fmla="*/ 1141065 w 2697156"/>
              <a:gd name="connsiteY133" fmla="*/ 734883 h 737134"/>
              <a:gd name="connsiteX134" fmla="*/ 1141065 w 2697156"/>
              <a:gd name="connsiteY134" fmla="*/ 633364 h 737134"/>
              <a:gd name="connsiteX135" fmla="*/ 1172746 w 2697156"/>
              <a:gd name="connsiteY135" fmla="*/ 633364 h 737134"/>
              <a:gd name="connsiteX136" fmla="*/ 1207376 w 2697156"/>
              <a:gd name="connsiteY136" fmla="*/ 663300 h 737134"/>
              <a:gd name="connsiteX137" fmla="*/ 1165040 w 2697156"/>
              <a:gd name="connsiteY137" fmla="*/ 696542 h 737134"/>
              <a:gd name="connsiteX138" fmla="*/ 1164564 w 2697156"/>
              <a:gd name="connsiteY138" fmla="*/ 696542 h 737134"/>
              <a:gd name="connsiteX139" fmla="*/ 1164564 w 2697156"/>
              <a:gd name="connsiteY139" fmla="*/ 685776 h 737134"/>
              <a:gd name="connsiteX140" fmla="*/ 1165801 w 2697156"/>
              <a:gd name="connsiteY140" fmla="*/ 685776 h 737134"/>
              <a:gd name="connsiteX141" fmla="*/ 1194913 w 2697156"/>
              <a:gd name="connsiteY141" fmla="*/ 663772 h 737134"/>
              <a:gd name="connsiteX142" fmla="*/ 1170938 w 2697156"/>
              <a:gd name="connsiteY142" fmla="*/ 644224 h 737134"/>
              <a:gd name="connsiteX143" fmla="*/ 1285104 w 2697156"/>
              <a:gd name="connsiteY143" fmla="*/ 644224 h 737134"/>
              <a:gd name="connsiteX144" fmla="*/ 1268169 w 2697156"/>
              <a:gd name="connsiteY144" fmla="*/ 644224 h 737134"/>
              <a:gd name="connsiteX145" fmla="*/ 1268169 w 2697156"/>
              <a:gd name="connsiteY145" fmla="*/ 734883 h 737134"/>
              <a:gd name="connsiteX146" fmla="*/ 1255801 w 2697156"/>
              <a:gd name="connsiteY146" fmla="*/ 734883 h 737134"/>
              <a:gd name="connsiteX147" fmla="*/ 1255801 w 2697156"/>
              <a:gd name="connsiteY147" fmla="*/ 633364 h 737134"/>
              <a:gd name="connsiteX148" fmla="*/ 1287482 w 2697156"/>
              <a:gd name="connsiteY148" fmla="*/ 633364 h 737134"/>
              <a:gd name="connsiteX149" fmla="*/ 1322112 w 2697156"/>
              <a:gd name="connsiteY149" fmla="*/ 663300 h 737134"/>
              <a:gd name="connsiteX150" fmla="*/ 1279776 w 2697156"/>
              <a:gd name="connsiteY150" fmla="*/ 696542 h 737134"/>
              <a:gd name="connsiteX151" fmla="*/ 1279776 w 2697156"/>
              <a:gd name="connsiteY151" fmla="*/ 696542 h 737134"/>
              <a:gd name="connsiteX152" fmla="*/ 1279776 w 2697156"/>
              <a:gd name="connsiteY152" fmla="*/ 685776 h 737134"/>
              <a:gd name="connsiteX153" fmla="*/ 1281013 w 2697156"/>
              <a:gd name="connsiteY153" fmla="*/ 685776 h 737134"/>
              <a:gd name="connsiteX154" fmla="*/ 1310125 w 2697156"/>
              <a:gd name="connsiteY154" fmla="*/ 663772 h 737134"/>
              <a:gd name="connsiteX155" fmla="*/ 1285484 w 2697156"/>
              <a:gd name="connsiteY155" fmla="*/ 644224 h 737134"/>
              <a:gd name="connsiteX156" fmla="*/ 1382334 w 2697156"/>
              <a:gd name="connsiteY156" fmla="*/ 724117 h 737134"/>
              <a:gd name="connsiteX157" fmla="*/ 1427715 w 2697156"/>
              <a:gd name="connsiteY157" fmla="*/ 724117 h 737134"/>
              <a:gd name="connsiteX158" fmla="*/ 1429142 w 2697156"/>
              <a:gd name="connsiteY158" fmla="*/ 734883 h 737134"/>
              <a:gd name="connsiteX159" fmla="*/ 1369966 w 2697156"/>
              <a:gd name="connsiteY159" fmla="*/ 734883 h 737134"/>
              <a:gd name="connsiteX160" fmla="*/ 1369966 w 2697156"/>
              <a:gd name="connsiteY160" fmla="*/ 633364 h 737134"/>
              <a:gd name="connsiteX161" fmla="*/ 1382430 w 2697156"/>
              <a:gd name="connsiteY161" fmla="*/ 633364 h 737134"/>
              <a:gd name="connsiteX162" fmla="*/ 1488128 w 2697156"/>
              <a:gd name="connsiteY162" fmla="*/ 734883 h 737134"/>
              <a:gd name="connsiteX163" fmla="*/ 1475855 w 2697156"/>
              <a:gd name="connsiteY163" fmla="*/ 734883 h 737134"/>
              <a:gd name="connsiteX164" fmla="*/ 1475855 w 2697156"/>
              <a:gd name="connsiteY164" fmla="*/ 633364 h 737134"/>
              <a:gd name="connsiteX165" fmla="*/ 1488128 w 2697156"/>
              <a:gd name="connsiteY165" fmla="*/ 633364 h 737134"/>
              <a:gd name="connsiteX166" fmla="*/ 1542166 w 2697156"/>
              <a:gd name="connsiteY166" fmla="*/ 633364 h 737134"/>
              <a:gd name="connsiteX167" fmla="*/ 1604291 w 2697156"/>
              <a:gd name="connsiteY167" fmla="*/ 633364 h 737134"/>
              <a:gd name="connsiteX168" fmla="*/ 1604291 w 2697156"/>
              <a:gd name="connsiteY168" fmla="*/ 644224 h 737134"/>
              <a:gd name="connsiteX169" fmla="*/ 1554629 w 2697156"/>
              <a:gd name="connsiteY169" fmla="*/ 644224 h 737134"/>
              <a:gd name="connsiteX170" fmla="*/ 1554629 w 2697156"/>
              <a:gd name="connsiteY170" fmla="*/ 675388 h 737134"/>
              <a:gd name="connsiteX171" fmla="*/ 1594777 w 2697156"/>
              <a:gd name="connsiteY171" fmla="*/ 675388 h 737134"/>
              <a:gd name="connsiteX172" fmla="*/ 1594777 w 2697156"/>
              <a:gd name="connsiteY172" fmla="*/ 686248 h 737134"/>
              <a:gd name="connsiteX173" fmla="*/ 1554629 w 2697156"/>
              <a:gd name="connsiteY173" fmla="*/ 686248 h 737134"/>
              <a:gd name="connsiteX174" fmla="*/ 1554629 w 2697156"/>
              <a:gd name="connsiteY174" fmla="*/ 724023 h 737134"/>
              <a:gd name="connsiteX175" fmla="*/ 1605718 w 2697156"/>
              <a:gd name="connsiteY175" fmla="*/ 724023 h 737134"/>
              <a:gd name="connsiteX176" fmla="*/ 1607811 w 2697156"/>
              <a:gd name="connsiteY176" fmla="*/ 734883 h 737134"/>
              <a:gd name="connsiteX177" fmla="*/ 1542451 w 2697156"/>
              <a:gd name="connsiteY177" fmla="*/ 734883 h 737134"/>
              <a:gd name="connsiteX178" fmla="*/ 1655095 w 2697156"/>
              <a:gd name="connsiteY178" fmla="*/ 633364 h 737134"/>
              <a:gd name="connsiteX179" fmla="*/ 1688298 w 2697156"/>
              <a:gd name="connsiteY179" fmla="*/ 633364 h 737134"/>
              <a:gd name="connsiteX180" fmla="*/ 1731871 w 2697156"/>
              <a:gd name="connsiteY180" fmla="*/ 684171 h 737134"/>
              <a:gd name="connsiteX181" fmla="*/ 1685729 w 2697156"/>
              <a:gd name="connsiteY181" fmla="*/ 734883 h 737134"/>
              <a:gd name="connsiteX182" fmla="*/ 1655380 w 2697156"/>
              <a:gd name="connsiteY182" fmla="*/ 734883 h 737134"/>
              <a:gd name="connsiteX183" fmla="*/ 1667367 w 2697156"/>
              <a:gd name="connsiteY183" fmla="*/ 724117 h 737134"/>
              <a:gd name="connsiteX184" fmla="*/ 1689059 w 2697156"/>
              <a:gd name="connsiteY184" fmla="*/ 724117 h 737134"/>
              <a:gd name="connsiteX185" fmla="*/ 1719598 w 2697156"/>
              <a:gd name="connsiteY185" fmla="*/ 683132 h 737134"/>
              <a:gd name="connsiteX186" fmla="*/ 1686585 w 2697156"/>
              <a:gd name="connsiteY186" fmla="*/ 644224 h 737134"/>
              <a:gd name="connsiteX187" fmla="*/ 1667558 w 2697156"/>
              <a:gd name="connsiteY187" fmla="*/ 644224 h 737134"/>
              <a:gd name="connsiteX188" fmla="*/ 1852030 w 2697156"/>
              <a:gd name="connsiteY188" fmla="*/ 716468 h 737134"/>
              <a:gd name="connsiteX189" fmla="*/ 1884186 w 2697156"/>
              <a:gd name="connsiteY189" fmla="*/ 726667 h 737134"/>
              <a:gd name="connsiteX190" fmla="*/ 1906734 w 2697156"/>
              <a:gd name="connsiteY190" fmla="*/ 708535 h 737134"/>
              <a:gd name="connsiteX191" fmla="*/ 1883045 w 2697156"/>
              <a:gd name="connsiteY191" fmla="*/ 688326 h 737134"/>
              <a:gd name="connsiteX192" fmla="*/ 1853267 w 2697156"/>
              <a:gd name="connsiteY192" fmla="*/ 659995 h 737134"/>
              <a:gd name="connsiteX193" fmla="*/ 1886279 w 2697156"/>
              <a:gd name="connsiteY193" fmla="*/ 631664 h 737134"/>
              <a:gd name="connsiteX194" fmla="*/ 1916628 w 2697156"/>
              <a:gd name="connsiteY194" fmla="*/ 641108 h 737134"/>
              <a:gd name="connsiteX195" fmla="*/ 1911205 w 2697156"/>
              <a:gd name="connsiteY195" fmla="*/ 650551 h 737134"/>
              <a:gd name="connsiteX196" fmla="*/ 1886279 w 2697156"/>
              <a:gd name="connsiteY196" fmla="*/ 641863 h 737134"/>
              <a:gd name="connsiteX197" fmla="*/ 1865254 w 2697156"/>
              <a:gd name="connsiteY197" fmla="*/ 659901 h 737134"/>
              <a:gd name="connsiteX198" fmla="*/ 1890275 w 2697156"/>
              <a:gd name="connsiteY198" fmla="*/ 678788 h 737134"/>
              <a:gd name="connsiteX199" fmla="*/ 1918817 w 2697156"/>
              <a:gd name="connsiteY199" fmla="*/ 708724 h 737134"/>
              <a:gd name="connsiteX200" fmla="*/ 1884186 w 2697156"/>
              <a:gd name="connsiteY200" fmla="*/ 737055 h 737134"/>
              <a:gd name="connsiteX201" fmla="*/ 1847653 w 2697156"/>
              <a:gd name="connsiteY201" fmla="*/ 726856 h 737134"/>
              <a:gd name="connsiteX202" fmla="*/ 2029747 w 2697156"/>
              <a:gd name="connsiteY202" fmla="*/ 648285 h 737134"/>
              <a:gd name="connsiteX203" fmla="*/ 2008056 w 2697156"/>
              <a:gd name="connsiteY203" fmla="*/ 642052 h 737134"/>
              <a:gd name="connsiteX204" fmla="*/ 1976185 w 2697156"/>
              <a:gd name="connsiteY204" fmla="*/ 685587 h 737134"/>
              <a:gd name="connsiteX205" fmla="*/ 2007295 w 2697156"/>
              <a:gd name="connsiteY205" fmla="*/ 726667 h 737134"/>
              <a:gd name="connsiteX206" fmla="*/ 2032792 w 2697156"/>
              <a:gd name="connsiteY206" fmla="*/ 715996 h 737134"/>
              <a:gd name="connsiteX207" fmla="*/ 2039832 w 2697156"/>
              <a:gd name="connsiteY207" fmla="*/ 724400 h 737134"/>
              <a:gd name="connsiteX208" fmla="*/ 2005868 w 2697156"/>
              <a:gd name="connsiteY208" fmla="*/ 736866 h 737134"/>
              <a:gd name="connsiteX209" fmla="*/ 1963817 w 2697156"/>
              <a:gd name="connsiteY209" fmla="*/ 684171 h 737134"/>
              <a:gd name="connsiteX210" fmla="*/ 2010529 w 2697156"/>
              <a:gd name="connsiteY210" fmla="*/ 631475 h 737134"/>
              <a:gd name="connsiteX211" fmla="*/ 2036597 w 2697156"/>
              <a:gd name="connsiteY211" fmla="*/ 639314 h 737134"/>
              <a:gd name="connsiteX212" fmla="*/ 2099008 w 2697156"/>
              <a:gd name="connsiteY212" fmla="*/ 734883 h 737134"/>
              <a:gd name="connsiteX213" fmla="*/ 2086735 w 2697156"/>
              <a:gd name="connsiteY213" fmla="*/ 734883 h 737134"/>
              <a:gd name="connsiteX214" fmla="*/ 2086735 w 2697156"/>
              <a:gd name="connsiteY214" fmla="*/ 633364 h 737134"/>
              <a:gd name="connsiteX215" fmla="*/ 2099008 w 2697156"/>
              <a:gd name="connsiteY215" fmla="*/ 633364 h 737134"/>
              <a:gd name="connsiteX216" fmla="*/ 2153046 w 2697156"/>
              <a:gd name="connsiteY216" fmla="*/ 633364 h 737134"/>
              <a:gd name="connsiteX217" fmla="*/ 2215266 w 2697156"/>
              <a:gd name="connsiteY217" fmla="*/ 633364 h 737134"/>
              <a:gd name="connsiteX218" fmla="*/ 2215266 w 2697156"/>
              <a:gd name="connsiteY218" fmla="*/ 644224 h 737134"/>
              <a:gd name="connsiteX219" fmla="*/ 2165509 w 2697156"/>
              <a:gd name="connsiteY219" fmla="*/ 644224 h 737134"/>
              <a:gd name="connsiteX220" fmla="*/ 2165509 w 2697156"/>
              <a:gd name="connsiteY220" fmla="*/ 675388 h 737134"/>
              <a:gd name="connsiteX221" fmla="*/ 2205657 w 2697156"/>
              <a:gd name="connsiteY221" fmla="*/ 675388 h 737134"/>
              <a:gd name="connsiteX222" fmla="*/ 2205657 w 2697156"/>
              <a:gd name="connsiteY222" fmla="*/ 686248 h 737134"/>
              <a:gd name="connsiteX223" fmla="*/ 2165509 w 2697156"/>
              <a:gd name="connsiteY223" fmla="*/ 686248 h 737134"/>
              <a:gd name="connsiteX224" fmla="*/ 2165509 w 2697156"/>
              <a:gd name="connsiteY224" fmla="*/ 724023 h 737134"/>
              <a:gd name="connsiteX225" fmla="*/ 2216693 w 2697156"/>
              <a:gd name="connsiteY225" fmla="*/ 724023 h 737134"/>
              <a:gd name="connsiteX226" fmla="*/ 2218596 w 2697156"/>
              <a:gd name="connsiteY226" fmla="*/ 734788 h 737134"/>
              <a:gd name="connsiteX227" fmla="*/ 2153141 w 2697156"/>
              <a:gd name="connsiteY227" fmla="*/ 734788 h 737134"/>
              <a:gd name="connsiteX228" fmla="*/ 2278818 w 2697156"/>
              <a:gd name="connsiteY228" fmla="*/ 734883 h 737134"/>
              <a:gd name="connsiteX229" fmla="*/ 2266355 w 2697156"/>
              <a:gd name="connsiteY229" fmla="*/ 734883 h 737134"/>
              <a:gd name="connsiteX230" fmla="*/ 2266355 w 2697156"/>
              <a:gd name="connsiteY230" fmla="*/ 633364 h 737134"/>
              <a:gd name="connsiteX231" fmla="*/ 2277010 w 2697156"/>
              <a:gd name="connsiteY231" fmla="*/ 633364 h 737134"/>
              <a:gd name="connsiteX232" fmla="*/ 2328670 w 2697156"/>
              <a:gd name="connsiteY232" fmla="*/ 706930 h 737134"/>
              <a:gd name="connsiteX233" fmla="*/ 2332666 w 2697156"/>
              <a:gd name="connsiteY233" fmla="*/ 714862 h 737134"/>
              <a:gd name="connsiteX234" fmla="*/ 2332666 w 2697156"/>
              <a:gd name="connsiteY234" fmla="*/ 633364 h 737134"/>
              <a:gd name="connsiteX235" fmla="*/ 2345129 w 2697156"/>
              <a:gd name="connsiteY235" fmla="*/ 633364 h 737134"/>
              <a:gd name="connsiteX236" fmla="*/ 2345129 w 2697156"/>
              <a:gd name="connsiteY236" fmla="*/ 734883 h 737134"/>
              <a:gd name="connsiteX237" fmla="*/ 2334569 w 2697156"/>
              <a:gd name="connsiteY237" fmla="*/ 734883 h 737134"/>
              <a:gd name="connsiteX238" fmla="*/ 2283290 w 2697156"/>
              <a:gd name="connsiteY238" fmla="*/ 663300 h 737134"/>
              <a:gd name="connsiteX239" fmla="*/ 2278818 w 2697156"/>
              <a:gd name="connsiteY239" fmla="*/ 654707 h 737134"/>
              <a:gd name="connsiteX240" fmla="*/ 2461102 w 2697156"/>
              <a:gd name="connsiteY240" fmla="*/ 648285 h 737134"/>
              <a:gd name="connsiteX241" fmla="*/ 2439411 w 2697156"/>
              <a:gd name="connsiteY241" fmla="*/ 642052 h 737134"/>
              <a:gd name="connsiteX242" fmla="*/ 2407539 w 2697156"/>
              <a:gd name="connsiteY242" fmla="*/ 685587 h 737134"/>
              <a:gd name="connsiteX243" fmla="*/ 2438649 w 2697156"/>
              <a:gd name="connsiteY243" fmla="*/ 726667 h 737134"/>
              <a:gd name="connsiteX244" fmla="*/ 2464051 w 2697156"/>
              <a:gd name="connsiteY244" fmla="*/ 715996 h 737134"/>
              <a:gd name="connsiteX245" fmla="*/ 2471091 w 2697156"/>
              <a:gd name="connsiteY245" fmla="*/ 724400 h 737134"/>
              <a:gd name="connsiteX246" fmla="*/ 2437127 w 2697156"/>
              <a:gd name="connsiteY246" fmla="*/ 736866 h 737134"/>
              <a:gd name="connsiteX247" fmla="*/ 2395076 w 2697156"/>
              <a:gd name="connsiteY247" fmla="*/ 684171 h 737134"/>
              <a:gd name="connsiteX248" fmla="*/ 2441694 w 2697156"/>
              <a:gd name="connsiteY248" fmla="*/ 631475 h 737134"/>
              <a:gd name="connsiteX249" fmla="*/ 2467857 w 2697156"/>
              <a:gd name="connsiteY249" fmla="*/ 639314 h 737134"/>
              <a:gd name="connsiteX250" fmla="*/ 2517709 w 2697156"/>
              <a:gd name="connsiteY250" fmla="*/ 633364 h 737134"/>
              <a:gd name="connsiteX251" fmla="*/ 2579834 w 2697156"/>
              <a:gd name="connsiteY251" fmla="*/ 633364 h 737134"/>
              <a:gd name="connsiteX252" fmla="*/ 2579834 w 2697156"/>
              <a:gd name="connsiteY252" fmla="*/ 644224 h 737134"/>
              <a:gd name="connsiteX253" fmla="*/ 2530648 w 2697156"/>
              <a:gd name="connsiteY253" fmla="*/ 644224 h 737134"/>
              <a:gd name="connsiteX254" fmla="*/ 2530648 w 2697156"/>
              <a:gd name="connsiteY254" fmla="*/ 675388 h 737134"/>
              <a:gd name="connsiteX255" fmla="*/ 2570796 w 2697156"/>
              <a:gd name="connsiteY255" fmla="*/ 675388 h 737134"/>
              <a:gd name="connsiteX256" fmla="*/ 2570796 w 2697156"/>
              <a:gd name="connsiteY256" fmla="*/ 686248 h 737134"/>
              <a:gd name="connsiteX257" fmla="*/ 2530648 w 2697156"/>
              <a:gd name="connsiteY257" fmla="*/ 686248 h 737134"/>
              <a:gd name="connsiteX258" fmla="*/ 2530648 w 2697156"/>
              <a:gd name="connsiteY258" fmla="*/ 724023 h 737134"/>
              <a:gd name="connsiteX259" fmla="*/ 2581737 w 2697156"/>
              <a:gd name="connsiteY259" fmla="*/ 724023 h 737134"/>
              <a:gd name="connsiteX260" fmla="*/ 2583544 w 2697156"/>
              <a:gd name="connsiteY260" fmla="*/ 734788 h 737134"/>
              <a:gd name="connsiteX261" fmla="*/ 2518185 w 2697156"/>
              <a:gd name="connsiteY261" fmla="*/ 734788 h 737134"/>
              <a:gd name="connsiteX262" fmla="*/ 2630257 w 2697156"/>
              <a:gd name="connsiteY262" fmla="*/ 716468 h 737134"/>
              <a:gd name="connsiteX263" fmla="*/ 2662414 w 2697156"/>
              <a:gd name="connsiteY263" fmla="*/ 726667 h 737134"/>
              <a:gd name="connsiteX264" fmla="*/ 2685057 w 2697156"/>
              <a:gd name="connsiteY264" fmla="*/ 708535 h 737134"/>
              <a:gd name="connsiteX265" fmla="*/ 2661367 w 2697156"/>
              <a:gd name="connsiteY265" fmla="*/ 688326 h 737134"/>
              <a:gd name="connsiteX266" fmla="*/ 2631494 w 2697156"/>
              <a:gd name="connsiteY266" fmla="*/ 659995 h 737134"/>
              <a:gd name="connsiteX267" fmla="*/ 2664602 w 2697156"/>
              <a:gd name="connsiteY267" fmla="*/ 631664 h 737134"/>
              <a:gd name="connsiteX268" fmla="*/ 2694855 w 2697156"/>
              <a:gd name="connsiteY268" fmla="*/ 641108 h 737134"/>
              <a:gd name="connsiteX269" fmla="*/ 2689528 w 2697156"/>
              <a:gd name="connsiteY269" fmla="*/ 650551 h 737134"/>
              <a:gd name="connsiteX270" fmla="*/ 2664602 w 2697156"/>
              <a:gd name="connsiteY270" fmla="*/ 641863 h 737134"/>
              <a:gd name="connsiteX271" fmla="*/ 2643481 w 2697156"/>
              <a:gd name="connsiteY271" fmla="*/ 659901 h 737134"/>
              <a:gd name="connsiteX272" fmla="*/ 2668598 w 2697156"/>
              <a:gd name="connsiteY272" fmla="*/ 678788 h 737134"/>
              <a:gd name="connsiteX273" fmla="*/ 2697139 w 2697156"/>
              <a:gd name="connsiteY273" fmla="*/ 708724 h 737134"/>
              <a:gd name="connsiteX274" fmla="*/ 2662509 w 2697156"/>
              <a:gd name="connsiteY274" fmla="*/ 737055 h 737134"/>
              <a:gd name="connsiteX275" fmla="*/ 2625786 w 2697156"/>
              <a:gd name="connsiteY275" fmla="*/ 726667 h 737134"/>
              <a:gd name="connsiteX276" fmla="*/ 761655 w 2697156"/>
              <a:gd name="connsiteY276" fmla="*/ 303311 h 737134"/>
              <a:gd name="connsiteX277" fmla="*/ 691063 w 2697156"/>
              <a:gd name="connsiteY277" fmla="*/ 303311 h 737134"/>
              <a:gd name="connsiteX278" fmla="*/ 691063 w 2697156"/>
              <a:gd name="connsiteY278" fmla="*/ 7065 h 737134"/>
              <a:gd name="connsiteX279" fmla="*/ 761655 w 2697156"/>
              <a:gd name="connsiteY279" fmla="*/ 7065 h 737134"/>
              <a:gd name="connsiteX280" fmla="*/ 761655 w 2697156"/>
              <a:gd name="connsiteY280" fmla="*/ 121899 h 737134"/>
              <a:gd name="connsiteX281" fmla="*/ 866307 w 2697156"/>
              <a:gd name="connsiteY281" fmla="*/ 121899 h 737134"/>
              <a:gd name="connsiteX282" fmla="*/ 866307 w 2697156"/>
              <a:gd name="connsiteY282" fmla="*/ 7065 h 737134"/>
              <a:gd name="connsiteX283" fmla="*/ 936899 w 2697156"/>
              <a:gd name="connsiteY283" fmla="*/ 7065 h 737134"/>
              <a:gd name="connsiteX284" fmla="*/ 936899 w 2697156"/>
              <a:gd name="connsiteY284" fmla="*/ 303311 h 737134"/>
              <a:gd name="connsiteX285" fmla="*/ 866307 w 2697156"/>
              <a:gd name="connsiteY285" fmla="*/ 303311 h 737134"/>
              <a:gd name="connsiteX286" fmla="*/ 866307 w 2697156"/>
              <a:gd name="connsiteY286" fmla="*/ 177805 h 737134"/>
              <a:gd name="connsiteX287" fmla="*/ 761655 w 2697156"/>
              <a:gd name="connsiteY287" fmla="*/ 177805 h 737134"/>
              <a:gd name="connsiteX288" fmla="*/ 1571468 w 2697156"/>
              <a:gd name="connsiteY288" fmla="*/ 75815 h 737134"/>
              <a:gd name="connsiteX289" fmla="*/ 1498688 w 2697156"/>
              <a:gd name="connsiteY289" fmla="*/ 52772 h 737134"/>
              <a:gd name="connsiteX290" fmla="*/ 1432567 w 2697156"/>
              <a:gd name="connsiteY290" fmla="*/ 159201 h 737134"/>
              <a:gd name="connsiteX291" fmla="*/ 1508011 w 2697156"/>
              <a:gd name="connsiteY291" fmla="*/ 258076 h 737134"/>
              <a:gd name="connsiteX292" fmla="*/ 1551394 w 2697156"/>
              <a:gd name="connsiteY292" fmla="*/ 239189 h 737134"/>
              <a:gd name="connsiteX293" fmla="*/ 1551394 w 2697156"/>
              <a:gd name="connsiteY293" fmla="*/ 189326 h 737134"/>
              <a:gd name="connsiteX294" fmla="*/ 1476330 w 2697156"/>
              <a:gd name="connsiteY294" fmla="*/ 189326 h 737134"/>
              <a:gd name="connsiteX295" fmla="*/ 1476330 w 2697156"/>
              <a:gd name="connsiteY295" fmla="*/ 137859 h 737134"/>
              <a:gd name="connsiteX296" fmla="*/ 1622367 w 2697156"/>
              <a:gd name="connsiteY296" fmla="*/ 137859 h 737134"/>
              <a:gd name="connsiteX297" fmla="*/ 1622367 w 2697156"/>
              <a:gd name="connsiteY297" fmla="*/ 254487 h 737134"/>
              <a:gd name="connsiteX298" fmla="*/ 1498212 w 2697156"/>
              <a:gd name="connsiteY298" fmla="*/ 310393 h 737134"/>
              <a:gd name="connsiteX299" fmla="*/ 1361119 w 2697156"/>
              <a:gd name="connsiteY299" fmla="*/ 155141 h 737134"/>
              <a:gd name="connsiteX300" fmla="*/ 1505348 w 2697156"/>
              <a:gd name="connsiteY300" fmla="*/ -17 h 737134"/>
              <a:gd name="connsiteX301" fmla="*/ 1604957 w 2697156"/>
              <a:gd name="connsiteY301" fmla="*/ 30108 h 737134"/>
              <a:gd name="connsiteX302" fmla="*/ 1841755 w 2697156"/>
              <a:gd name="connsiteY302" fmla="*/ 308599 h 737134"/>
              <a:gd name="connsiteX303" fmla="*/ 1721120 w 2697156"/>
              <a:gd name="connsiteY303" fmla="*/ 196881 h 737134"/>
              <a:gd name="connsiteX304" fmla="*/ 1721120 w 2697156"/>
              <a:gd name="connsiteY304" fmla="*/ 7065 h 737134"/>
              <a:gd name="connsiteX305" fmla="*/ 1791712 w 2697156"/>
              <a:gd name="connsiteY305" fmla="*/ 7065 h 737134"/>
              <a:gd name="connsiteX306" fmla="*/ 1791712 w 2697156"/>
              <a:gd name="connsiteY306" fmla="*/ 200376 h 737134"/>
              <a:gd name="connsiteX307" fmla="*/ 1851554 w 2697156"/>
              <a:gd name="connsiteY307" fmla="*/ 253165 h 737134"/>
              <a:gd name="connsiteX308" fmla="*/ 1899123 w 2697156"/>
              <a:gd name="connsiteY308" fmla="*/ 190176 h 737134"/>
              <a:gd name="connsiteX309" fmla="*/ 1899123 w 2697156"/>
              <a:gd name="connsiteY309" fmla="*/ 7065 h 737134"/>
              <a:gd name="connsiteX310" fmla="*/ 1969715 w 2697156"/>
              <a:gd name="connsiteY310" fmla="*/ 7065 h 737134"/>
              <a:gd name="connsiteX311" fmla="*/ 1969715 w 2697156"/>
              <a:gd name="connsiteY311" fmla="*/ 192821 h 737134"/>
              <a:gd name="connsiteX312" fmla="*/ 1841755 w 2697156"/>
              <a:gd name="connsiteY312" fmla="*/ 308599 h 737134"/>
              <a:gd name="connsiteX313" fmla="*/ 2082073 w 2697156"/>
              <a:gd name="connsiteY313" fmla="*/ 7065 h 737134"/>
              <a:gd name="connsiteX314" fmla="*/ 2291376 w 2697156"/>
              <a:gd name="connsiteY314" fmla="*/ 7065 h 737134"/>
              <a:gd name="connsiteX315" fmla="*/ 2291376 w 2697156"/>
              <a:gd name="connsiteY315" fmla="*/ 59855 h 737134"/>
              <a:gd name="connsiteX316" fmla="*/ 2153522 w 2697156"/>
              <a:gd name="connsiteY316" fmla="*/ 59855 h 737134"/>
              <a:gd name="connsiteX317" fmla="*/ 2153522 w 2697156"/>
              <a:gd name="connsiteY317" fmla="*/ 120199 h 737134"/>
              <a:gd name="connsiteX318" fmla="*/ 2265213 w 2697156"/>
              <a:gd name="connsiteY318" fmla="*/ 120199 h 737134"/>
              <a:gd name="connsiteX319" fmla="*/ 2265213 w 2697156"/>
              <a:gd name="connsiteY319" fmla="*/ 171573 h 737134"/>
              <a:gd name="connsiteX320" fmla="*/ 2153522 w 2697156"/>
              <a:gd name="connsiteY320" fmla="*/ 171573 h 737134"/>
              <a:gd name="connsiteX321" fmla="*/ 2153522 w 2697156"/>
              <a:gd name="connsiteY321" fmla="*/ 250427 h 737134"/>
              <a:gd name="connsiteX322" fmla="*/ 2292803 w 2697156"/>
              <a:gd name="connsiteY322" fmla="*/ 250427 h 737134"/>
              <a:gd name="connsiteX323" fmla="*/ 2300319 w 2697156"/>
              <a:gd name="connsiteY323" fmla="*/ 303216 h 737134"/>
              <a:gd name="connsiteX324" fmla="*/ 2081502 w 2697156"/>
              <a:gd name="connsiteY324" fmla="*/ 303216 h 737134"/>
              <a:gd name="connsiteX325" fmla="*/ 1006159 w 2697156"/>
              <a:gd name="connsiteY325" fmla="*/ 304161 h 737134"/>
              <a:gd name="connsiteX326" fmla="*/ 1083126 w 2697156"/>
              <a:gd name="connsiteY326" fmla="*/ 304161 h 737134"/>
              <a:gd name="connsiteX327" fmla="*/ 1188444 w 2697156"/>
              <a:gd name="connsiteY327" fmla="*/ 4893 h 737134"/>
              <a:gd name="connsiteX328" fmla="*/ 1124416 w 2697156"/>
              <a:gd name="connsiteY328" fmla="*/ 4893 h 737134"/>
              <a:gd name="connsiteX329" fmla="*/ 1186921 w 2697156"/>
              <a:gd name="connsiteY329" fmla="*/ 191499 h 737134"/>
              <a:gd name="connsiteX330" fmla="*/ 1156192 w 2697156"/>
              <a:gd name="connsiteY330" fmla="*/ 191499 h 737134"/>
              <a:gd name="connsiteX331" fmla="*/ 1137164 w 2697156"/>
              <a:gd name="connsiteY331" fmla="*/ 246177 h 737134"/>
              <a:gd name="connsiteX332" fmla="*/ 1203000 w 2697156"/>
              <a:gd name="connsiteY332" fmla="*/ 246177 h 737134"/>
              <a:gd name="connsiteX333" fmla="*/ 1222598 w 2697156"/>
              <a:gd name="connsiteY333" fmla="*/ 303783 h 737134"/>
              <a:gd name="connsiteX334" fmla="*/ 1303370 w 2697156"/>
              <a:gd name="connsiteY334" fmla="*/ 303783 h 737134"/>
              <a:gd name="connsiteX335" fmla="*/ 1205759 w 2697156"/>
              <a:gd name="connsiteY335" fmla="*/ 51167 h 737134"/>
              <a:gd name="connsiteX336" fmla="*/ 1171985 w 2697156"/>
              <a:gd name="connsiteY336" fmla="*/ 147303 h 737134"/>
              <a:gd name="connsiteX337" fmla="*/ 406791 w 2697156"/>
              <a:gd name="connsiteY337" fmla="*/ 7254 h 737134"/>
              <a:gd name="connsiteX338" fmla="*/ 527807 w 2697156"/>
              <a:gd name="connsiteY338" fmla="*/ 7254 h 737134"/>
              <a:gd name="connsiteX339" fmla="*/ 527807 w 2697156"/>
              <a:gd name="connsiteY339" fmla="*/ 37568 h 737134"/>
              <a:gd name="connsiteX340" fmla="*/ 448366 w 2697156"/>
              <a:gd name="connsiteY340" fmla="*/ 37568 h 737134"/>
              <a:gd name="connsiteX341" fmla="*/ 448366 w 2697156"/>
              <a:gd name="connsiteY341" fmla="*/ 72226 h 737134"/>
              <a:gd name="connsiteX342" fmla="*/ 512584 w 2697156"/>
              <a:gd name="connsiteY342" fmla="*/ 72226 h 737134"/>
              <a:gd name="connsiteX343" fmla="*/ 512584 w 2697156"/>
              <a:gd name="connsiteY343" fmla="*/ 101784 h 737134"/>
              <a:gd name="connsiteX344" fmla="*/ 448366 w 2697156"/>
              <a:gd name="connsiteY344" fmla="*/ 101784 h 737134"/>
              <a:gd name="connsiteX345" fmla="*/ 448366 w 2697156"/>
              <a:gd name="connsiteY345" fmla="*/ 147208 h 737134"/>
              <a:gd name="connsiteX346" fmla="*/ 528568 w 2697156"/>
              <a:gd name="connsiteY346" fmla="*/ 147208 h 737134"/>
              <a:gd name="connsiteX347" fmla="*/ 532754 w 2697156"/>
              <a:gd name="connsiteY347" fmla="*/ 177522 h 737134"/>
              <a:gd name="connsiteX348" fmla="*/ 407362 w 2697156"/>
              <a:gd name="connsiteY348" fmla="*/ 177522 h 737134"/>
              <a:gd name="connsiteX349" fmla="*/ 130130 w 2697156"/>
              <a:gd name="connsiteY349" fmla="*/ 37568 h 737134"/>
              <a:gd name="connsiteX350" fmla="*/ 85606 w 2697156"/>
              <a:gd name="connsiteY350" fmla="*/ 37568 h 737134"/>
              <a:gd name="connsiteX351" fmla="*/ 85606 w 2697156"/>
              <a:gd name="connsiteY351" fmla="*/ 177522 h 737134"/>
              <a:gd name="connsiteX352" fmla="*/ 44887 w 2697156"/>
              <a:gd name="connsiteY352" fmla="*/ 177522 h 737134"/>
              <a:gd name="connsiteX353" fmla="*/ 44887 w 2697156"/>
              <a:gd name="connsiteY353" fmla="*/ 37568 h 737134"/>
              <a:gd name="connsiteX354" fmla="*/ -18 w 2697156"/>
              <a:gd name="connsiteY354" fmla="*/ 37568 h 737134"/>
              <a:gd name="connsiteX355" fmla="*/ -18 w 2697156"/>
              <a:gd name="connsiteY355" fmla="*/ 7254 h 737134"/>
              <a:gd name="connsiteX356" fmla="*/ 130130 w 2697156"/>
              <a:gd name="connsiteY356" fmla="*/ 7254 h 737134"/>
              <a:gd name="connsiteX357" fmla="*/ 230881 w 2697156"/>
              <a:gd name="connsiteY357" fmla="*/ 177522 h 737134"/>
              <a:gd name="connsiteX358" fmla="*/ 190258 w 2697156"/>
              <a:gd name="connsiteY358" fmla="*/ 177522 h 737134"/>
              <a:gd name="connsiteX359" fmla="*/ 190258 w 2697156"/>
              <a:gd name="connsiteY359" fmla="*/ 7537 h 737134"/>
              <a:gd name="connsiteX360" fmla="*/ 230881 w 2697156"/>
              <a:gd name="connsiteY360" fmla="*/ 7537 h 737134"/>
              <a:gd name="connsiteX361" fmla="*/ 230881 w 2697156"/>
              <a:gd name="connsiteY361" fmla="*/ 73643 h 737134"/>
              <a:gd name="connsiteX362" fmla="*/ 291199 w 2697156"/>
              <a:gd name="connsiteY362" fmla="*/ 73643 h 737134"/>
              <a:gd name="connsiteX363" fmla="*/ 291199 w 2697156"/>
              <a:gd name="connsiteY363" fmla="*/ 7537 h 737134"/>
              <a:gd name="connsiteX364" fmla="*/ 331823 w 2697156"/>
              <a:gd name="connsiteY364" fmla="*/ 7537 h 737134"/>
              <a:gd name="connsiteX365" fmla="*/ 331823 w 2697156"/>
              <a:gd name="connsiteY365" fmla="*/ 177522 h 737134"/>
              <a:gd name="connsiteX366" fmla="*/ 291199 w 2697156"/>
              <a:gd name="connsiteY366" fmla="*/ 177522 h 737134"/>
              <a:gd name="connsiteX367" fmla="*/ 291199 w 2697156"/>
              <a:gd name="connsiteY367" fmla="*/ 105373 h 737134"/>
              <a:gd name="connsiteX368" fmla="*/ 230881 w 2697156"/>
              <a:gd name="connsiteY368" fmla="*/ 105373 h 73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</a:cxnLst>
            <a:rect l="l" t="t" r="r" b="b"/>
            <a:pathLst>
              <a:path w="2697156" h="737134">
                <a:moveTo>
                  <a:pt x="1054489" y="521835"/>
                </a:moveTo>
                <a:cubicBezTo>
                  <a:pt x="1017576" y="521835"/>
                  <a:pt x="1017576" y="493505"/>
                  <a:pt x="1017576" y="484911"/>
                </a:cubicBezTo>
                <a:lnTo>
                  <a:pt x="1017576" y="418239"/>
                </a:lnTo>
                <a:lnTo>
                  <a:pt x="1029849" y="418239"/>
                </a:lnTo>
                <a:lnTo>
                  <a:pt x="1029849" y="486516"/>
                </a:lnTo>
                <a:cubicBezTo>
                  <a:pt x="1029849" y="501626"/>
                  <a:pt x="1036604" y="511920"/>
                  <a:pt x="1058390" y="511920"/>
                </a:cubicBezTo>
                <a:cubicBezTo>
                  <a:pt x="1074373" y="511920"/>
                  <a:pt x="1082270" y="496810"/>
                  <a:pt x="1082270" y="482739"/>
                </a:cubicBezTo>
                <a:lnTo>
                  <a:pt x="1082270" y="418522"/>
                </a:lnTo>
                <a:lnTo>
                  <a:pt x="1094067" y="418522"/>
                </a:lnTo>
                <a:lnTo>
                  <a:pt x="1094067" y="483589"/>
                </a:lnTo>
                <a:cubicBezTo>
                  <a:pt x="1095475" y="503358"/>
                  <a:pt x="1080471" y="520518"/>
                  <a:pt x="1060554" y="521916"/>
                </a:cubicBezTo>
                <a:cubicBezTo>
                  <a:pt x="1058534" y="522058"/>
                  <a:pt x="1056505" y="522031"/>
                  <a:pt x="1054489" y="521835"/>
                </a:cubicBezTo>
                <a:close/>
                <a:moveTo>
                  <a:pt x="1160663" y="519852"/>
                </a:moveTo>
                <a:lnTo>
                  <a:pt x="1148200" y="519852"/>
                </a:lnTo>
                <a:lnTo>
                  <a:pt x="1148200" y="418239"/>
                </a:lnTo>
                <a:lnTo>
                  <a:pt x="1158856" y="418239"/>
                </a:lnTo>
                <a:lnTo>
                  <a:pt x="1210516" y="491899"/>
                </a:lnTo>
                <a:cubicBezTo>
                  <a:pt x="1212138" y="494389"/>
                  <a:pt x="1213478" y="497049"/>
                  <a:pt x="1214511" y="499832"/>
                </a:cubicBezTo>
                <a:lnTo>
                  <a:pt x="1214511" y="418239"/>
                </a:lnTo>
                <a:lnTo>
                  <a:pt x="1226974" y="418239"/>
                </a:lnTo>
                <a:lnTo>
                  <a:pt x="1226974" y="519852"/>
                </a:lnTo>
                <a:lnTo>
                  <a:pt x="1216414" y="519852"/>
                </a:lnTo>
                <a:lnTo>
                  <a:pt x="1165135" y="448175"/>
                </a:lnTo>
                <a:cubicBezTo>
                  <a:pt x="1163393" y="445348"/>
                  <a:pt x="1161897" y="442378"/>
                  <a:pt x="1160663" y="439298"/>
                </a:cubicBezTo>
                <a:close/>
                <a:moveTo>
                  <a:pt x="1293856" y="519852"/>
                </a:moveTo>
                <a:lnTo>
                  <a:pt x="1281584" y="519852"/>
                </a:lnTo>
                <a:lnTo>
                  <a:pt x="1281584" y="418239"/>
                </a:lnTo>
                <a:lnTo>
                  <a:pt x="1293856" y="418239"/>
                </a:lnTo>
                <a:close/>
                <a:moveTo>
                  <a:pt x="1353888" y="418239"/>
                </a:moveTo>
                <a:lnTo>
                  <a:pt x="1382430" y="498793"/>
                </a:lnTo>
                <a:cubicBezTo>
                  <a:pt x="1383000" y="500304"/>
                  <a:pt x="1383761" y="503515"/>
                  <a:pt x="1383761" y="503515"/>
                </a:cubicBezTo>
                <a:cubicBezTo>
                  <a:pt x="1384060" y="501832"/>
                  <a:pt x="1384539" y="500186"/>
                  <a:pt x="1385188" y="498604"/>
                </a:cubicBezTo>
                <a:lnTo>
                  <a:pt x="1413730" y="418239"/>
                </a:lnTo>
                <a:lnTo>
                  <a:pt x="1427049" y="418239"/>
                </a:lnTo>
                <a:lnTo>
                  <a:pt x="1388994" y="519852"/>
                </a:lnTo>
                <a:lnTo>
                  <a:pt x="1376055" y="519852"/>
                </a:lnTo>
                <a:lnTo>
                  <a:pt x="1338571" y="418239"/>
                </a:lnTo>
                <a:close/>
                <a:moveTo>
                  <a:pt x="1473096" y="418239"/>
                </a:moveTo>
                <a:lnTo>
                  <a:pt x="1535221" y="418239"/>
                </a:lnTo>
                <a:lnTo>
                  <a:pt x="1535221" y="429099"/>
                </a:lnTo>
                <a:lnTo>
                  <a:pt x="1485559" y="429099"/>
                </a:lnTo>
                <a:lnTo>
                  <a:pt x="1485559" y="460169"/>
                </a:lnTo>
                <a:lnTo>
                  <a:pt x="1525707" y="460169"/>
                </a:lnTo>
                <a:lnTo>
                  <a:pt x="1525707" y="470934"/>
                </a:lnTo>
                <a:lnTo>
                  <a:pt x="1485559" y="470934"/>
                </a:lnTo>
                <a:lnTo>
                  <a:pt x="1485559" y="508709"/>
                </a:lnTo>
                <a:lnTo>
                  <a:pt x="1536648" y="508709"/>
                </a:lnTo>
                <a:lnTo>
                  <a:pt x="1538456" y="519569"/>
                </a:lnTo>
                <a:lnTo>
                  <a:pt x="1473096" y="519569"/>
                </a:lnTo>
                <a:close/>
                <a:moveTo>
                  <a:pt x="1615232" y="429099"/>
                </a:moveTo>
                <a:lnTo>
                  <a:pt x="1598488" y="429099"/>
                </a:lnTo>
                <a:lnTo>
                  <a:pt x="1598488" y="519852"/>
                </a:lnTo>
                <a:lnTo>
                  <a:pt x="1586025" y="519852"/>
                </a:lnTo>
                <a:lnTo>
                  <a:pt x="1586025" y="418239"/>
                </a:lnTo>
                <a:lnTo>
                  <a:pt x="1616944" y="418239"/>
                </a:lnTo>
                <a:cubicBezTo>
                  <a:pt x="1643773" y="418239"/>
                  <a:pt x="1651574" y="429288"/>
                  <a:pt x="1651574" y="448175"/>
                </a:cubicBezTo>
                <a:cubicBezTo>
                  <a:pt x="1652223" y="461742"/>
                  <a:pt x="1643532" y="474022"/>
                  <a:pt x="1630454" y="478017"/>
                </a:cubicBezTo>
                <a:lnTo>
                  <a:pt x="1657092" y="519852"/>
                </a:lnTo>
                <a:lnTo>
                  <a:pt x="1642822" y="519852"/>
                </a:lnTo>
                <a:lnTo>
                  <a:pt x="1611902" y="470651"/>
                </a:lnTo>
                <a:cubicBezTo>
                  <a:pt x="1633118" y="470651"/>
                  <a:pt x="1639111" y="459035"/>
                  <a:pt x="1639111" y="448647"/>
                </a:cubicBezTo>
                <a:cubicBezTo>
                  <a:pt x="1638350" y="436465"/>
                  <a:pt x="1634354" y="429099"/>
                  <a:pt x="1614471" y="429099"/>
                </a:cubicBezTo>
                <a:close/>
                <a:moveTo>
                  <a:pt x="1701617" y="501343"/>
                </a:moveTo>
                <a:cubicBezTo>
                  <a:pt x="1710952" y="508097"/>
                  <a:pt x="1722222" y="511705"/>
                  <a:pt x="1733774" y="511636"/>
                </a:cubicBezTo>
                <a:cubicBezTo>
                  <a:pt x="1749947" y="511636"/>
                  <a:pt x="1756416" y="503515"/>
                  <a:pt x="1756416" y="493410"/>
                </a:cubicBezTo>
                <a:cubicBezTo>
                  <a:pt x="1756416" y="483305"/>
                  <a:pt x="1748710" y="479528"/>
                  <a:pt x="1732727" y="473295"/>
                </a:cubicBezTo>
                <a:cubicBezTo>
                  <a:pt x="1713699" y="465929"/>
                  <a:pt x="1702854" y="459697"/>
                  <a:pt x="1702854" y="444964"/>
                </a:cubicBezTo>
                <a:cubicBezTo>
                  <a:pt x="1702854" y="427966"/>
                  <a:pt x="1713985" y="416634"/>
                  <a:pt x="1735962" y="416634"/>
                </a:cubicBezTo>
                <a:cubicBezTo>
                  <a:pt x="1746853" y="416351"/>
                  <a:pt x="1757530" y="419674"/>
                  <a:pt x="1766311" y="426077"/>
                </a:cubicBezTo>
                <a:lnTo>
                  <a:pt x="1760888" y="435521"/>
                </a:lnTo>
                <a:cubicBezTo>
                  <a:pt x="1753957" y="429648"/>
                  <a:pt x="1745070" y="426550"/>
                  <a:pt x="1735962" y="426833"/>
                </a:cubicBezTo>
                <a:cubicBezTo>
                  <a:pt x="1719978" y="426833"/>
                  <a:pt x="1714841" y="435049"/>
                  <a:pt x="1714841" y="444776"/>
                </a:cubicBezTo>
                <a:cubicBezTo>
                  <a:pt x="1714841" y="452614"/>
                  <a:pt x="1724355" y="457997"/>
                  <a:pt x="1739957" y="463663"/>
                </a:cubicBezTo>
                <a:cubicBezTo>
                  <a:pt x="1755560" y="469329"/>
                  <a:pt x="1768499" y="476600"/>
                  <a:pt x="1768499" y="493599"/>
                </a:cubicBezTo>
                <a:cubicBezTo>
                  <a:pt x="1768499" y="510597"/>
                  <a:pt x="1757177" y="521930"/>
                  <a:pt x="1733869" y="521930"/>
                </a:cubicBezTo>
                <a:cubicBezTo>
                  <a:pt x="1720933" y="522513"/>
                  <a:pt x="1708154" y="518936"/>
                  <a:pt x="1697431" y="511731"/>
                </a:cubicBezTo>
                <a:close/>
                <a:moveTo>
                  <a:pt x="1829292" y="520230"/>
                </a:moveTo>
                <a:lnTo>
                  <a:pt x="1817019" y="520230"/>
                </a:lnTo>
                <a:lnTo>
                  <a:pt x="1817019" y="418239"/>
                </a:lnTo>
                <a:lnTo>
                  <a:pt x="1829292" y="418239"/>
                </a:lnTo>
                <a:close/>
                <a:moveTo>
                  <a:pt x="1944979" y="429477"/>
                </a:moveTo>
                <a:lnTo>
                  <a:pt x="1916438" y="429477"/>
                </a:lnTo>
                <a:lnTo>
                  <a:pt x="1916438" y="520230"/>
                </a:lnTo>
                <a:lnTo>
                  <a:pt x="1904165" y="520230"/>
                </a:lnTo>
                <a:lnTo>
                  <a:pt x="1904165" y="429099"/>
                </a:lnTo>
                <a:lnTo>
                  <a:pt x="1876195" y="429099"/>
                </a:lnTo>
                <a:lnTo>
                  <a:pt x="1876195" y="418239"/>
                </a:lnTo>
                <a:lnTo>
                  <a:pt x="1944504" y="418239"/>
                </a:lnTo>
                <a:close/>
                <a:moveTo>
                  <a:pt x="2070086" y="418617"/>
                </a:moveTo>
                <a:lnTo>
                  <a:pt x="2034219" y="478961"/>
                </a:lnTo>
                <a:lnTo>
                  <a:pt x="2034219" y="520230"/>
                </a:lnTo>
                <a:lnTo>
                  <a:pt x="2022041" y="520230"/>
                </a:lnTo>
                <a:lnTo>
                  <a:pt x="2022041" y="478584"/>
                </a:lnTo>
                <a:lnTo>
                  <a:pt x="1986364" y="418239"/>
                </a:lnTo>
                <a:lnTo>
                  <a:pt x="2000540" y="418239"/>
                </a:lnTo>
                <a:lnTo>
                  <a:pt x="2028510" y="466590"/>
                </a:lnTo>
                <a:lnTo>
                  <a:pt x="2057052" y="418239"/>
                </a:lnTo>
                <a:close/>
                <a:moveTo>
                  <a:pt x="2225636" y="522496"/>
                </a:moveTo>
                <a:cubicBezTo>
                  <a:pt x="2188818" y="522496"/>
                  <a:pt x="2182824" y="498321"/>
                  <a:pt x="2182824" y="469801"/>
                </a:cubicBezTo>
                <a:cubicBezTo>
                  <a:pt x="2182824" y="441281"/>
                  <a:pt x="2193479" y="417106"/>
                  <a:pt x="2228395" y="417106"/>
                </a:cubicBezTo>
                <a:cubicBezTo>
                  <a:pt x="2264833" y="417106"/>
                  <a:pt x="2271112" y="438921"/>
                  <a:pt x="2271112" y="469801"/>
                </a:cubicBezTo>
                <a:cubicBezTo>
                  <a:pt x="2271112" y="500682"/>
                  <a:pt x="2259600" y="521835"/>
                  <a:pt x="2224875" y="521835"/>
                </a:cubicBezTo>
                <a:close/>
                <a:moveTo>
                  <a:pt x="2225636" y="428060"/>
                </a:moveTo>
                <a:cubicBezTo>
                  <a:pt x="2207179" y="428060"/>
                  <a:pt x="2195192" y="441659"/>
                  <a:pt x="2195192" y="471595"/>
                </a:cubicBezTo>
                <a:cubicBezTo>
                  <a:pt x="2195192" y="501532"/>
                  <a:pt x="2207560" y="512675"/>
                  <a:pt x="2229061" y="512675"/>
                </a:cubicBezTo>
                <a:cubicBezTo>
                  <a:pt x="2245044" y="512675"/>
                  <a:pt x="2258554" y="499548"/>
                  <a:pt x="2258554" y="469140"/>
                </a:cubicBezTo>
                <a:cubicBezTo>
                  <a:pt x="2258554" y="438732"/>
                  <a:pt x="2247042" y="427022"/>
                  <a:pt x="2224970" y="427022"/>
                </a:cubicBezTo>
                <a:close/>
                <a:moveTo>
                  <a:pt x="2320774" y="419278"/>
                </a:moveTo>
                <a:lnTo>
                  <a:pt x="2382994" y="419278"/>
                </a:lnTo>
                <a:lnTo>
                  <a:pt x="2382994" y="430138"/>
                </a:lnTo>
                <a:lnTo>
                  <a:pt x="2333237" y="430138"/>
                </a:lnTo>
                <a:lnTo>
                  <a:pt x="2333237" y="461207"/>
                </a:lnTo>
                <a:lnTo>
                  <a:pt x="2373385" y="461207"/>
                </a:lnTo>
                <a:lnTo>
                  <a:pt x="2373385" y="471973"/>
                </a:lnTo>
                <a:lnTo>
                  <a:pt x="2333237" y="471973"/>
                </a:lnTo>
                <a:lnTo>
                  <a:pt x="2333237" y="520891"/>
                </a:lnTo>
                <a:lnTo>
                  <a:pt x="2320774" y="520891"/>
                </a:lnTo>
                <a:close/>
                <a:moveTo>
                  <a:pt x="1030990" y="707119"/>
                </a:moveTo>
                <a:lnTo>
                  <a:pt x="1021477" y="734883"/>
                </a:lnTo>
                <a:lnTo>
                  <a:pt x="1007967" y="734883"/>
                </a:lnTo>
                <a:lnTo>
                  <a:pt x="1046022" y="633364"/>
                </a:lnTo>
                <a:lnTo>
                  <a:pt x="1058961" y="633364"/>
                </a:lnTo>
                <a:lnTo>
                  <a:pt x="1095779" y="734883"/>
                </a:lnTo>
                <a:lnTo>
                  <a:pt x="1081413" y="734883"/>
                </a:lnTo>
                <a:lnTo>
                  <a:pt x="1071900" y="707119"/>
                </a:lnTo>
                <a:close/>
                <a:moveTo>
                  <a:pt x="1068189" y="696258"/>
                </a:moveTo>
                <a:lnTo>
                  <a:pt x="1053728" y="653479"/>
                </a:lnTo>
                <a:cubicBezTo>
                  <a:pt x="1052763" y="650414"/>
                  <a:pt x="1052188" y="647242"/>
                  <a:pt x="1052016" y="644035"/>
                </a:cubicBezTo>
                <a:cubicBezTo>
                  <a:pt x="1051821" y="647247"/>
                  <a:pt x="1051214" y="650420"/>
                  <a:pt x="1050208" y="653479"/>
                </a:cubicBezTo>
                <a:lnTo>
                  <a:pt x="1034796" y="696258"/>
                </a:lnTo>
                <a:close/>
                <a:moveTo>
                  <a:pt x="1170938" y="644224"/>
                </a:moveTo>
                <a:lnTo>
                  <a:pt x="1153528" y="644224"/>
                </a:lnTo>
                <a:lnTo>
                  <a:pt x="1153528" y="734883"/>
                </a:lnTo>
                <a:lnTo>
                  <a:pt x="1141065" y="734883"/>
                </a:lnTo>
                <a:lnTo>
                  <a:pt x="1141065" y="633364"/>
                </a:lnTo>
                <a:lnTo>
                  <a:pt x="1172746" y="633364"/>
                </a:lnTo>
                <a:cubicBezTo>
                  <a:pt x="1199575" y="633364"/>
                  <a:pt x="1207376" y="644319"/>
                  <a:pt x="1207376" y="663300"/>
                </a:cubicBezTo>
                <a:cubicBezTo>
                  <a:pt x="1207376" y="680865"/>
                  <a:pt x="1196625" y="696542"/>
                  <a:pt x="1165040" y="696542"/>
                </a:cubicBezTo>
                <a:lnTo>
                  <a:pt x="1164564" y="696542"/>
                </a:lnTo>
                <a:lnTo>
                  <a:pt x="1164564" y="685776"/>
                </a:lnTo>
                <a:lnTo>
                  <a:pt x="1165801" y="685776"/>
                </a:lnTo>
                <a:cubicBezTo>
                  <a:pt x="1189680" y="685776"/>
                  <a:pt x="1194913" y="674160"/>
                  <a:pt x="1194913" y="663772"/>
                </a:cubicBezTo>
                <a:cubicBezTo>
                  <a:pt x="1194913" y="651496"/>
                  <a:pt x="1190727" y="644224"/>
                  <a:pt x="1170938" y="644224"/>
                </a:cubicBezTo>
                <a:close/>
                <a:moveTo>
                  <a:pt x="1285104" y="644224"/>
                </a:moveTo>
                <a:lnTo>
                  <a:pt x="1268169" y="644224"/>
                </a:lnTo>
                <a:lnTo>
                  <a:pt x="1268169" y="734883"/>
                </a:lnTo>
                <a:lnTo>
                  <a:pt x="1255801" y="734883"/>
                </a:lnTo>
                <a:lnTo>
                  <a:pt x="1255801" y="633364"/>
                </a:lnTo>
                <a:lnTo>
                  <a:pt x="1287482" y="633364"/>
                </a:lnTo>
                <a:cubicBezTo>
                  <a:pt x="1314216" y="633364"/>
                  <a:pt x="1322112" y="644319"/>
                  <a:pt x="1322112" y="663300"/>
                </a:cubicBezTo>
                <a:cubicBezTo>
                  <a:pt x="1322112" y="680865"/>
                  <a:pt x="1311266" y="696542"/>
                  <a:pt x="1279776" y="696542"/>
                </a:cubicBezTo>
                <a:lnTo>
                  <a:pt x="1279776" y="696542"/>
                </a:lnTo>
                <a:lnTo>
                  <a:pt x="1279776" y="685776"/>
                </a:lnTo>
                <a:lnTo>
                  <a:pt x="1281013" y="685776"/>
                </a:lnTo>
                <a:cubicBezTo>
                  <a:pt x="1304892" y="685776"/>
                  <a:pt x="1310125" y="674160"/>
                  <a:pt x="1310125" y="663772"/>
                </a:cubicBezTo>
                <a:cubicBezTo>
                  <a:pt x="1309554" y="651496"/>
                  <a:pt x="1305368" y="644224"/>
                  <a:pt x="1285484" y="644224"/>
                </a:cubicBezTo>
                <a:close/>
                <a:moveTo>
                  <a:pt x="1382334" y="724117"/>
                </a:moveTo>
                <a:lnTo>
                  <a:pt x="1427715" y="724117"/>
                </a:lnTo>
                <a:lnTo>
                  <a:pt x="1429142" y="734883"/>
                </a:lnTo>
                <a:lnTo>
                  <a:pt x="1369966" y="734883"/>
                </a:lnTo>
                <a:lnTo>
                  <a:pt x="1369966" y="633364"/>
                </a:lnTo>
                <a:lnTo>
                  <a:pt x="1382430" y="633364"/>
                </a:lnTo>
                <a:close/>
                <a:moveTo>
                  <a:pt x="1488128" y="734883"/>
                </a:moveTo>
                <a:lnTo>
                  <a:pt x="1475855" y="734883"/>
                </a:lnTo>
                <a:lnTo>
                  <a:pt x="1475855" y="633364"/>
                </a:lnTo>
                <a:lnTo>
                  <a:pt x="1488128" y="633364"/>
                </a:lnTo>
                <a:close/>
                <a:moveTo>
                  <a:pt x="1542166" y="633364"/>
                </a:moveTo>
                <a:lnTo>
                  <a:pt x="1604291" y="633364"/>
                </a:lnTo>
                <a:lnTo>
                  <a:pt x="1604291" y="644224"/>
                </a:lnTo>
                <a:lnTo>
                  <a:pt x="1554629" y="644224"/>
                </a:lnTo>
                <a:lnTo>
                  <a:pt x="1554629" y="675388"/>
                </a:lnTo>
                <a:lnTo>
                  <a:pt x="1594777" y="675388"/>
                </a:lnTo>
                <a:lnTo>
                  <a:pt x="1594777" y="686248"/>
                </a:lnTo>
                <a:lnTo>
                  <a:pt x="1554629" y="686248"/>
                </a:lnTo>
                <a:lnTo>
                  <a:pt x="1554629" y="724023"/>
                </a:lnTo>
                <a:lnTo>
                  <a:pt x="1605718" y="724023"/>
                </a:lnTo>
                <a:lnTo>
                  <a:pt x="1607811" y="734883"/>
                </a:lnTo>
                <a:lnTo>
                  <a:pt x="1542451" y="734883"/>
                </a:lnTo>
                <a:close/>
                <a:moveTo>
                  <a:pt x="1655095" y="633364"/>
                </a:moveTo>
                <a:lnTo>
                  <a:pt x="1688298" y="633364"/>
                </a:lnTo>
                <a:cubicBezTo>
                  <a:pt x="1724926" y="633364"/>
                  <a:pt x="1731871" y="653385"/>
                  <a:pt x="1731871" y="684171"/>
                </a:cubicBezTo>
                <a:cubicBezTo>
                  <a:pt x="1731871" y="714957"/>
                  <a:pt x="1720359" y="734883"/>
                  <a:pt x="1685729" y="734883"/>
                </a:cubicBezTo>
                <a:lnTo>
                  <a:pt x="1655380" y="734883"/>
                </a:lnTo>
                <a:close/>
                <a:moveTo>
                  <a:pt x="1667367" y="724117"/>
                </a:moveTo>
                <a:lnTo>
                  <a:pt x="1689059" y="724117"/>
                </a:lnTo>
                <a:cubicBezTo>
                  <a:pt x="1705232" y="724117"/>
                  <a:pt x="1719598" y="713351"/>
                  <a:pt x="1719598" y="683132"/>
                </a:cubicBezTo>
                <a:cubicBezTo>
                  <a:pt x="1719598" y="652912"/>
                  <a:pt x="1708657" y="644224"/>
                  <a:pt x="1686585" y="644224"/>
                </a:cubicBezTo>
                <a:lnTo>
                  <a:pt x="1667558" y="644224"/>
                </a:lnTo>
                <a:close/>
                <a:moveTo>
                  <a:pt x="1852030" y="716468"/>
                </a:moveTo>
                <a:cubicBezTo>
                  <a:pt x="1861391" y="723159"/>
                  <a:pt x="1872650" y="726730"/>
                  <a:pt x="1884186" y="726667"/>
                </a:cubicBezTo>
                <a:cubicBezTo>
                  <a:pt x="1900360" y="726667"/>
                  <a:pt x="1906734" y="718545"/>
                  <a:pt x="1906734" y="708535"/>
                </a:cubicBezTo>
                <a:cubicBezTo>
                  <a:pt x="1906734" y="698525"/>
                  <a:pt x="1899123" y="694559"/>
                  <a:pt x="1883045" y="688326"/>
                </a:cubicBezTo>
                <a:cubicBezTo>
                  <a:pt x="1864017" y="680960"/>
                  <a:pt x="1853267" y="674727"/>
                  <a:pt x="1853267" y="659995"/>
                </a:cubicBezTo>
                <a:cubicBezTo>
                  <a:pt x="1853267" y="643091"/>
                  <a:pt x="1864303" y="631664"/>
                  <a:pt x="1886279" y="631664"/>
                </a:cubicBezTo>
                <a:cubicBezTo>
                  <a:pt x="1897172" y="631375"/>
                  <a:pt x="1907851" y="634698"/>
                  <a:pt x="1916628" y="641108"/>
                </a:cubicBezTo>
                <a:lnTo>
                  <a:pt x="1911205" y="650551"/>
                </a:lnTo>
                <a:cubicBezTo>
                  <a:pt x="1904298" y="644638"/>
                  <a:pt x="1895395" y="641534"/>
                  <a:pt x="1886279" y="641863"/>
                </a:cubicBezTo>
                <a:cubicBezTo>
                  <a:pt x="1870296" y="641863"/>
                  <a:pt x="1865254" y="650079"/>
                  <a:pt x="1865254" y="659901"/>
                </a:cubicBezTo>
                <a:cubicBezTo>
                  <a:pt x="1865254" y="667644"/>
                  <a:pt x="1874768" y="673027"/>
                  <a:pt x="1890275" y="678788"/>
                </a:cubicBezTo>
                <a:cubicBezTo>
                  <a:pt x="1905783" y="684548"/>
                  <a:pt x="1918817" y="691820"/>
                  <a:pt x="1918817" y="708724"/>
                </a:cubicBezTo>
                <a:cubicBezTo>
                  <a:pt x="1918817" y="725628"/>
                  <a:pt x="1907400" y="737055"/>
                  <a:pt x="1884186" y="737055"/>
                </a:cubicBezTo>
                <a:cubicBezTo>
                  <a:pt x="1871221" y="737639"/>
                  <a:pt x="1858411" y="734062"/>
                  <a:pt x="1847653" y="726856"/>
                </a:cubicBezTo>
                <a:close/>
                <a:moveTo>
                  <a:pt x="2029747" y="648285"/>
                </a:moveTo>
                <a:cubicBezTo>
                  <a:pt x="2023441" y="643819"/>
                  <a:pt x="2015790" y="641621"/>
                  <a:pt x="2008056" y="642052"/>
                </a:cubicBezTo>
                <a:cubicBezTo>
                  <a:pt x="1987982" y="642052"/>
                  <a:pt x="1976185" y="655651"/>
                  <a:pt x="1976185" y="685587"/>
                </a:cubicBezTo>
                <a:cubicBezTo>
                  <a:pt x="1976185" y="715523"/>
                  <a:pt x="1988457" y="726667"/>
                  <a:pt x="2007295" y="726667"/>
                </a:cubicBezTo>
                <a:cubicBezTo>
                  <a:pt x="2016905" y="726714"/>
                  <a:pt x="2026117" y="722858"/>
                  <a:pt x="2032792" y="715996"/>
                </a:cubicBezTo>
                <a:lnTo>
                  <a:pt x="2039832" y="724400"/>
                </a:lnTo>
                <a:cubicBezTo>
                  <a:pt x="2030781" y="733113"/>
                  <a:pt x="2018452" y="737639"/>
                  <a:pt x="2005868" y="736866"/>
                </a:cubicBezTo>
                <a:cubicBezTo>
                  <a:pt x="1968954" y="736866"/>
                  <a:pt x="1963817" y="712785"/>
                  <a:pt x="1963817" y="684171"/>
                </a:cubicBezTo>
                <a:cubicBezTo>
                  <a:pt x="1963817" y="655557"/>
                  <a:pt x="1973996" y="631475"/>
                  <a:pt x="2010529" y="631475"/>
                </a:cubicBezTo>
                <a:cubicBezTo>
                  <a:pt x="2019853" y="631152"/>
                  <a:pt x="2029021" y="633909"/>
                  <a:pt x="2036597" y="639314"/>
                </a:cubicBezTo>
                <a:close/>
                <a:moveTo>
                  <a:pt x="2099008" y="734883"/>
                </a:moveTo>
                <a:lnTo>
                  <a:pt x="2086735" y="734883"/>
                </a:lnTo>
                <a:lnTo>
                  <a:pt x="2086735" y="633364"/>
                </a:lnTo>
                <a:lnTo>
                  <a:pt x="2099008" y="633364"/>
                </a:lnTo>
                <a:close/>
                <a:moveTo>
                  <a:pt x="2153046" y="633364"/>
                </a:moveTo>
                <a:lnTo>
                  <a:pt x="2215266" y="633364"/>
                </a:lnTo>
                <a:lnTo>
                  <a:pt x="2215266" y="644224"/>
                </a:lnTo>
                <a:lnTo>
                  <a:pt x="2165509" y="644224"/>
                </a:lnTo>
                <a:lnTo>
                  <a:pt x="2165509" y="675388"/>
                </a:lnTo>
                <a:lnTo>
                  <a:pt x="2205657" y="675388"/>
                </a:lnTo>
                <a:lnTo>
                  <a:pt x="2205657" y="686248"/>
                </a:lnTo>
                <a:lnTo>
                  <a:pt x="2165509" y="686248"/>
                </a:lnTo>
                <a:lnTo>
                  <a:pt x="2165509" y="724023"/>
                </a:lnTo>
                <a:lnTo>
                  <a:pt x="2216693" y="724023"/>
                </a:lnTo>
                <a:lnTo>
                  <a:pt x="2218596" y="734788"/>
                </a:lnTo>
                <a:lnTo>
                  <a:pt x="2153141" y="734788"/>
                </a:lnTo>
                <a:close/>
                <a:moveTo>
                  <a:pt x="2278818" y="734883"/>
                </a:moveTo>
                <a:lnTo>
                  <a:pt x="2266355" y="734883"/>
                </a:lnTo>
                <a:lnTo>
                  <a:pt x="2266355" y="633364"/>
                </a:lnTo>
                <a:lnTo>
                  <a:pt x="2277010" y="633364"/>
                </a:lnTo>
                <a:lnTo>
                  <a:pt x="2328670" y="706930"/>
                </a:lnTo>
                <a:cubicBezTo>
                  <a:pt x="2330274" y="709430"/>
                  <a:pt x="2331613" y="712089"/>
                  <a:pt x="2332666" y="714862"/>
                </a:cubicBezTo>
                <a:lnTo>
                  <a:pt x="2332666" y="633364"/>
                </a:lnTo>
                <a:lnTo>
                  <a:pt x="2345129" y="633364"/>
                </a:lnTo>
                <a:lnTo>
                  <a:pt x="2345129" y="734883"/>
                </a:lnTo>
                <a:lnTo>
                  <a:pt x="2334569" y="734883"/>
                </a:lnTo>
                <a:lnTo>
                  <a:pt x="2283290" y="663300"/>
                </a:lnTo>
                <a:cubicBezTo>
                  <a:pt x="2281559" y="660565"/>
                  <a:pt x="2280064" y="657690"/>
                  <a:pt x="2278818" y="654707"/>
                </a:cubicBezTo>
                <a:close/>
                <a:moveTo>
                  <a:pt x="2461102" y="648285"/>
                </a:moveTo>
                <a:cubicBezTo>
                  <a:pt x="2454813" y="643784"/>
                  <a:pt x="2447149" y="641582"/>
                  <a:pt x="2439411" y="642052"/>
                </a:cubicBezTo>
                <a:cubicBezTo>
                  <a:pt x="2419432" y="642052"/>
                  <a:pt x="2407539" y="655651"/>
                  <a:pt x="2407539" y="685587"/>
                </a:cubicBezTo>
                <a:cubicBezTo>
                  <a:pt x="2407539" y="715523"/>
                  <a:pt x="2419907" y="726667"/>
                  <a:pt x="2438649" y="726667"/>
                </a:cubicBezTo>
                <a:cubicBezTo>
                  <a:pt x="2448227" y="726688"/>
                  <a:pt x="2457399" y="722835"/>
                  <a:pt x="2464051" y="715996"/>
                </a:cubicBezTo>
                <a:lnTo>
                  <a:pt x="2471091" y="724400"/>
                </a:lnTo>
                <a:cubicBezTo>
                  <a:pt x="2462041" y="733113"/>
                  <a:pt x="2449711" y="737639"/>
                  <a:pt x="2437127" y="736866"/>
                </a:cubicBezTo>
                <a:cubicBezTo>
                  <a:pt x="2400119" y="736866"/>
                  <a:pt x="2395076" y="712785"/>
                  <a:pt x="2395076" y="684171"/>
                </a:cubicBezTo>
                <a:cubicBezTo>
                  <a:pt x="2395076" y="655557"/>
                  <a:pt x="2405256" y="631475"/>
                  <a:pt x="2441694" y="631475"/>
                </a:cubicBezTo>
                <a:cubicBezTo>
                  <a:pt x="2451045" y="631167"/>
                  <a:pt x="2460239" y="633921"/>
                  <a:pt x="2467857" y="639314"/>
                </a:cubicBezTo>
                <a:close/>
                <a:moveTo>
                  <a:pt x="2517709" y="633364"/>
                </a:moveTo>
                <a:lnTo>
                  <a:pt x="2579834" y="633364"/>
                </a:lnTo>
                <a:lnTo>
                  <a:pt x="2579834" y="644224"/>
                </a:lnTo>
                <a:lnTo>
                  <a:pt x="2530648" y="644224"/>
                </a:lnTo>
                <a:lnTo>
                  <a:pt x="2530648" y="675388"/>
                </a:lnTo>
                <a:lnTo>
                  <a:pt x="2570796" y="675388"/>
                </a:lnTo>
                <a:lnTo>
                  <a:pt x="2570796" y="686248"/>
                </a:lnTo>
                <a:lnTo>
                  <a:pt x="2530648" y="686248"/>
                </a:lnTo>
                <a:lnTo>
                  <a:pt x="2530648" y="724023"/>
                </a:lnTo>
                <a:lnTo>
                  <a:pt x="2581737" y="724023"/>
                </a:lnTo>
                <a:lnTo>
                  <a:pt x="2583544" y="734788"/>
                </a:lnTo>
                <a:lnTo>
                  <a:pt x="2518185" y="734788"/>
                </a:lnTo>
                <a:close/>
                <a:moveTo>
                  <a:pt x="2630257" y="716468"/>
                </a:moveTo>
                <a:cubicBezTo>
                  <a:pt x="2639625" y="723147"/>
                  <a:pt x="2650880" y="726717"/>
                  <a:pt x="2662414" y="726667"/>
                </a:cubicBezTo>
                <a:cubicBezTo>
                  <a:pt x="2678587" y="726667"/>
                  <a:pt x="2685057" y="718545"/>
                  <a:pt x="2685057" y="708535"/>
                </a:cubicBezTo>
                <a:cubicBezTo>
                  <a:pt x="2685057" y="698525"/>
                  <a:pt x="2677350" y="694559"/>
                  <a:pt x="2661367" y="688326"/>
                </a:cubicBezTo>
                <a:cubicBezTo>
                  <a:pt x="2642340" y="680960"/>
                  <a:pt x="2631494" y="674727"/>
                  <a:pt x="2631494" y="659995"/>
                </a:cubicBezTo>
                <a:cubicBezTo>
                  <a:pt x="2631494" y="643091"/>
                  <a:pt x="2642625" y="631664"/>
                  <a:pt x="2664602" y="631664"/>
                </a:cubicBezTo>
                <a:cubicBezTo>
                  <a:pt x="2675463" y="631389"/>
                  <a:pt x="2686108" y="634711"/>
                  <a:pt x="2694855" y="641108"/>
                </a:cubicBezTo>
                <a:lnTo>
                  <a:pt x="2689528" y="650551"/>
                </a:lnTo>
                <a:cubicBezTo>
                  <a:pt x="2682597" y="644678"/>
                  <a:pt x="2673710" y="641581"/>
                  <a:pt x="2664602" y="641863"/>
                </a:cubicBezTo>
                <a:cubicBezTo>
                  <a:pt x="2648619" y="641863"/>
                  <a:pt x="2643481" y="650079"/>
                  <a:pt x="2643481" y="659901"/>
                </a:cubicBezTo>
                <a:cubicBezTo>
                  <a:pt x="2643481" y="667644"/>
                  <a:pt x="2652995" y="673027"/>
                  <a:pt x="2668598" y="678788"/>
                </a:cubicBezTo>
                <a:cubicBezTo>
                  <a:pt x="2684200" y="684548"/>
                  <a:pt x="2697139" y="691820"/>
                  <a:pt x="2697139" y="708724"/>
                </a:cubicBezTo>
                <a:cubicBezTo>
                  <a:pt x="2697139" y="725628"/>
                  <a:pt x="2685722" y="737055"/>
                  <a:pt x="2662509" y="737055"/>
                </a:cubicBezTo>
                <a:cubicBezTo>
                  <a:pt x="2649456" y="737645"/>
                  <a:pt x="2636564" y="733998"/>
                  <a:pt x="2625786" y="726667"/>
                </a:cubicBezTo>
                <a:close/>
                <a:moveTo>
                  <a:pt x="761655" y="303311"/>
                </a:moveTo>
                <a:lnTo>
                  <a:pt x="691063" y="303311"/>
                </a:lnTo>
                <a:lnTo>
                  <a:pt x="691063" y="7065"/>
                </a:lnTo>
                <a:lnTo>
                  <a:pt x="761655" y="7065"/>
                </a:lnTo>
                <a:lnTo>
                  <a:pt x="761655" y="121899"/>
                </a:lnTo>
                <a:lnTo>
                  <a:pt x="866307" y="121899"/>
                </a:lnTo>
                <a:lnTo>
                  <a:pt x="866307" y="7065"/>
                </a:lnTo>
                <a:lnTo>
                  <a:pt x="936899" y="7065"/>
                </a:lnTo>
                <a:lnTo>
                  <a:pt x="936899" y="303311"/>
                </a:lnTo>
                <a:lnTo>
                  <a:pt x="866307" y="303311"/>
                </a:lnTo>
                <a:lnTo>
                  <a:pt x="866307" y="177805"/>
                </a:lnTo>
                <a:lnTo>
                  <a:pt x="761655" y="177805"/>
                </a:lnTo>
                <a:close/>
                <a:moveTo>
                  <a:pt x="1571468" y="75815"/>
                </a:moveTo>
                <a:cubicBezTo>
                  <a:pt x="1550660" y="59939"/>
                  <a:pt x="1524914" y="51788"/>
                  <a:pt x="1498688" y="52772"/>
                </a:cubicBezTo>
                <a:cubicBezTo>
                  <a:pt x="1457969" y="52772"/>
                  <a:pt x="1432567" y="89508"/>
                  <a:pt x="1432567" y="159201"/>
                </a:cubicBezTo>
                <a:cubicBezTo>
                  <a:pt x="1432567" y="228895"/>
                  <a:pt x="1459396" y="258076"/>
                  <a:pt x="1508011" y="258076"/>
                </a:cubicBezTo>
                <a:cubicBezTo>
                  <a:pt x="1524336" y="257359"/>
                  <a:pt x="1539806" y="250625"/>
                  <a:pt x="1551394" y="239189"/>
                </a:cubicBezTo>
                <a:lnTo>
                  <a:pt x="1551394" y="189326"/>
                </a:lnTo>
                <a:lnTo>
                  <a:pt x="1476330" y="189326"/>
                </a:lnTo>
                <a:lnTo>
                  <a:pt x="1476330" y="137859"/>
                </a:lnTo>
                <a:lnTo>
                  <a:pt x="1622367" y="137859"/>
                </a:lnTo>
                <a:lnTo>
                  <a:pt x="1622367" y="254487"/>
                </a:lnTo>
                <a:cubicBezTo>
                  <a:pt x="1603340" y="278474"/>
                  <a:pt x="1569661" y="310393"/>
                  <a:pt x="1498212" y="310393"/>
                </a:cubicBezTo>
                <a:cubicBezTo>
                  <a:pt x="1379861" y="310393"/>
                  <a:pt x="1361119" y="238528"/>
                  <a:pt x="1361119" y="155141"/>
                </a:cubicBezTo>
                <a:cubicBezTo>
                  <a:pt x="1361119" y="71754"/>
                  <a:pt x="1394988" y="-17"/>
                  <a:pt x="1505348" y="-17"/>
                </a:cubicBezTo>
                <a:cubicBezTo>
                  <a:pt x="1540824" y="7"/>
                  <a:pt x="1575494" y="10492"/>
                  <a:pt x="1604957" y="30108"/>
                </a:cubicBezTo>
                <a:close/>
                <a:moveTo>
                  <a:pt x="1841755" y="308599"/>
                </a:moveTo>
                <a:cubicBezTo>
                  <a:pt x="1721120" y="308599"/>
                  <a:pt x="1721120" y="224362"/>
                  <a:pt x="1721120" y="196881"/>
                </a:cubicBezTo>
                <a:lnTo>
                  <a:pt x="1721120" y="7065"/>
                </a:lnTo>
                <a:lnTo>
                  <a:pt x="1791712" y="7065"/>
                </a:lnTo>
                <a:lnTo>
                  <a:pt x="1791712" y="200376"/>
                </a:lnTo>
                <a:cubicBezTo>
                  <a:pt x="1791712" y="231917"/>
                  <a:pt x="1805983" y="253165"/>
                  <a:pt x="1851554" y="253165"/>
                </a:cubicBezTo>
                <a:cubicBezTo>
                  <a:pt x="1883711" y="253165"/>
                  <a:pt x="1899123" y="220774"/>
                  <a:pt x="1899123" y="190176"/>
                </a:cubicBezTo>
                <a:lnTo>
                  <a:pt x="1899123" y="7065"/>
                </a:lnTo>
                <a:lnTo>
                  <a:pt x="1969715" y="7065"/>
                </a:lnTo>
                <a:lnTo>
                  <a:pt x="1969715" y="192821"/>
                </a:lnTo>
                <a:cubicBezTo>
                  <a:pt x="1969905" y="230123"/>
                  <a:pt x="1954303" y="308599"/>
                  <a:pt x="1841755" y="308599"/>
                </a:cubicBezTo>
                <a:close/>
                <a:moveTo>
                  <a:pt x="2082073" y="7065"/>
                </a:moveTo>
                <a:lnTo>
                  <a:pt x="2291376" y="7065"/>
                </a:lnTo>
                <a:lnTo>
                  <a:pt x="2291376" y="59855"/>
                </a:lnTo>
                <a:lnTo>
                  <a:pt x="2153522" y="59855"/>
                </a:lnTo>
                <a:lnTo>
                  <a:pt x="2153522" y="120199"/>
                </a:lnTo>
                <a:lnTo>
                  <a:pt x="2265213" y="120199"/>
                </a:lnTo>
                <a:lnTo>
                  <a:pt x="2265213" y="171573"/>
                </a:lnTo>
                <a:lnTo>
                  <a:pt x="2153522" y="171573"/>
                </a:lnTo>
                <a:lnTo>
                  <a:pt x="2153522" y="250427"/>
                </a:lnTo>
                <a:lnTo>
                  <a:pt x="2292803" y="250427"/>
                </a:lnTo>
                <a:lnTo>
                  <a:pt x="2300319" y="303216"/>
                </a:lnTo>
                <a:lnTo>
                  <a:pt x="2081502" y="303216"/>
                </a:lnTo>
                <a:close/>
                <a:moveTo>
                  <a:pt x="1006159" y="304161"/>
                </a:moveTo>
                <a:lnTo>
                  <a:pt x="1083126" y="304161"/>
                </a:lnTo>
                <a:lnTo>
                  <a:pt x="1188444" y="4893"/>
                </a:lnTo>
                <a:lnTo>
                  <a:pt x="1124416" y="4893"/>
                </a:lnTo>
                <a:close/>
                <a:moveTo>
                  <a:pt x="1186921" y="191499"/>
                </a:moveTo>
                <a:lnTo>
                  <a:pt x="1156192" y="191499"/>
                </a:lnTo>
                <a:lnTo>
                  <a:pt x="1137164" y="246177"/>
                </a:lnTo>
                <a:lnTo>
                  <a:pt x="1203000" y="246177"/>
                </a:lnTo>
                <a:lnTo>
                  <a:pt x="1222598" y="303783"/>
                </a:lnTo>
                <a:lnTo>
                  <a:pt x="1303370" y="303783"/>
                </a:lnTo>
                <a:lnTo>
                  <a:pt x="1205759" y="51167"/>
                </a:lnTo>
                <a:lnTo>
                  <a:pt x="1171985" y="147303"/>
                </a:lnTo>
                <a:close/>
                <a:moveTo>
                  <a:pt x="406791" y="7254"/>
                </a:moveTo>
                <a:lnTo>
                  <a:pt x="527807" y="7254"/>
                </a:lnTo>
                <a:lnTo>
                  <a:pt x="527807" y="37568"/>
                </a:lnTo>
                <a:lnTo>
                  <a:pt x="448366" y="37568"/>
                </a:lnTo>
                <a:lnTo>
                  <a:pt x="448366" y="72226"/>
                </a:lnTo>
                <a:lnTo>
                  <a:pt x="512584" y="72226"/>
                </a:lnTo>
                <a:lnTo>
                  <a:pt x="512584" y="101784"/>
                </a:lnTo>
                <a:lnTo>
                  <a:pt x="448366" y="101784"/>
                </a:lnTo>
                <a:lnTo>
                  <a:pt x="448366" y="147208"/>
                </a:lnTo>
                <a:lnTo>
                  <a:pt x="528568" y="147208"/>
                </a:lnTo>
                <a:lnTo>
                  <a:pt x="532754" y="177522"/>
                </a:lnTo>
                <a:lnTo>
                  <a:pt x="407362" y="177522"/>
                </a:lnTo>
                <a:close/>
                <a:moveTo>
                  <a:pt x="130130" y="37568"/>
                </a:moveTo>
                <a:lnTo>
                  <a:pt x="85606" y="37568"/>
                </a:lnTo>
                <a:lnTo>
                  <a:pt x="85606" y="177522"/>
                </a:lnTo>
                <a:lnTo>
                  <a:pt x="44887" y="177522"/>
                </a:lnTo>
                <a:lnTo>
                  <a:pt x="44887" y="37568"/>
                </a:lnTo>
                <a:lnTo>
                  <a:pt x="-18" y="37568"/>
                </a:lnTo>
                <a:lnTo>
                  <a:pt x="-18" y="7254"/>
                </a:lnTo>
                <a:lnTo>
                  <a:pt x="130130" y="7254"/>
                </a:lnTo>
                <a:close/>
                <a:moveTo>
                  <a:pt x="230881" y="177522"/>
                </a:moveTo>
                <a:lnTo>
                  <a:pt x="190258" y="177522"/>
                </a:lnTo>
                <a:lnTo>
                  <a:pt x="190258" y="7537"/>
                </a:lnTo>
                <a:lnTo>
                  <a:pt x="230881" y="7537"/>
                </a:lnTo>
                <a:lnTo>
                  <a:pt x="230881" y="73643"/>
                </a:lnTo>
                <a:lnTo>
                  <a:pt x="291199" y="73643"/>
                </a:lnTo>
                <a:lnTo>
                  <a:pt x="291199" y="7537"/>
                </a:lnTo>
                <a:lnTo>
                  <a:pt x="331823" y="7537"/>
                </a:lnTo>
                <a:lnTo>
                  <a:pt x="331823" y="177522"/>
                </a:lnTo>
                <a:lnTo>
                  <a:pt x="291199" y="177522"/>
                </a:lnTo>
                <a:lnTo>
                  <a:pt x="291199" y="105373"/>
                </a:lnTo>
                <a:lnTo>
                  <a:pt x="230881" y="105373"/>
                </a:lnTo>
                <a:close/>
              </a:path>
            </a:pathLst>
          </a:custGeom>
          <a:solidFill>
            <a:srgbClr val="9CA800"/>
          </a:solidFill>
          <a:ln w="94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noProof="0"/>
          </a:p>
        </p:txBody>
      </p:sp>
      <p:pic>
        <p:nvPicPr>
          <p:cNvPr id="62" name="Graphic 4">
            <a:extLst>
              <a:ext uri="{FF2B5EF4-FFF2-40B4-BE49-F238E27FC236}">
                <a16:creationId xmlns:a16="http://schemas.microsoft.com/office/drawing/2014/main" id="{3F07FBFF-53B3-F34B-9FBD-00636E2F5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1408" y="1637467"/>
            <a:ext cx="1024742" cy="1024742"/>
          </a:xfrm>
          <a:prstGeom prst="rect">
            <a:avLst/>
          </a:prstGeom>
        </p:spPr>
      </p:pic>
      <p:pic>
        <p:nvPicPr>
          <p:cNvPr id="63" name="Graphic 3">
            <a:extLst>
              <a:ext uri="{FF2B5EF4-FFF2-40B4-BE49-F238E27FC236}">
                <a16:creationId xmlns:a16="http://schemas.microsoft.com/office/drawing/2014/main" id="{9281D002-F24A-2D47-BBE4-A9FFBFE8A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1408" y="4103237"/>
            <a:ext cx="1024742" cy="1024742"/>
          </a:xfrm>
          <a:prstGeom prst="rect">
            <a:avLst/>
          </a:prstGeom>
        </p:spPr>
      </p:pic>
      <p:pic>
        <p:nvPicPr>
          <p:cNvPr id="72" name="Graphic 2">
            <a:extLst>
              <a:ext uri="{FF2B5EF4-FFF2-40B4-BE49-F238E27FC236}">
                <a16:creationId xmlns:a16="http://schemas.microsoft.com/office/drawing/2014/main" id="{21005000-851C-0147-915A-5A1FDA693A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1408" y="2944458"/>
            <a:ext cx="1068814" cy="1068814"/>
          </a:xfrm>
          <a:prstGeom prst="rect">
            <a:avLst/>
          </a:prstGeom>
        </p:spPr>
      </p:pic>
      <p:pic>
        <p:nvPicPr>
          <p:cNvPr id="86" name="Graphic 1">
            <a:extLst>
              <a:ext uri="{FF2B5EF4-FFF2-40B4-BE49-F238E27FC236}">
                <a16:creationId xmlns:a16="http://schemas.microsoft.com/office/drawing/2014/main" id="{5B450134-72A8-654E-9502-D4E9519943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1408" y="5334377"/>
            <a:ext cx="1047737" cy="1047737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26D049F5-DEC1-EC46-BA94-470A960AABD2}"/>
              </a:ext>
            </a:extLst>
          </p:cNvPr>
          <p:cNvGrpSpPr/>
          <p:nvPr/>
        </p:nvGrpSpPr>
        <p:grpSpPr>
          <a:xfrm>
            <a:off x="5056150" y="2418361"/>
            <a:ext cx="2716250" cy="3697071"/>
            <a:chOff x="5056150" y="2418361"/>
            <a:chExt cx="2716250" cy="3697071"/>
          </a:xfrm>
        </p:grpSpPr>
        <p:cxnSp>
          <p:nvCxnSpPr>
            <p:cNvPr id="88" name="Straight Connector 1">
              <a:extLst>
                <a:ext uri="{FF2B5EF4-FFF2-40B4-BE49-F238E27FC236}">
                  <a16:creationId xmlns:a16="http://schemas.microsoft.com/office/drawing/2014/main" id="{47FCF974-CBC2-6F4D-A9BE-A8318422CA35}"/>
                </a:ext>
              </a:extLst>
            </p:cNvPr>
            <p:cNvCxnSpPr>
              <a:cxnSpLocks/>
            </p:cNvCxnSpPr>
            <p:nvPr/>
          </p:nvCxnSpPr>
          <p:spPr>
            <a:xfrm>
              <a:off x="5056150" y="2418361"/>
              <a:ext cx="2455063" cy="1231301"/>
            </a:xfrm>
            <a:prstGeom prst="line">
              <a:avLst/>
            </a:prstGeom>
            <a:ln w="19050" cap="rnd">
              <a:solidFill>
                <a:schemeClr val="tx2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2">
              <a:extLst>
                <a:ext uri="{FF2B5EF4-FFF2-40B4-BE49-F238E27FC236}">
                  <a16:creationId xmlns:a16="http://schemas.microsoft.com/office/drawing/2014/main" id="{FC271937-F091-284D-A47D-020B34A73E91}"/>
                </a:ext>
              </a:extLst>
            </p:cNvPr>
            <p:cNvCxnSpPr>
              <a:cxnSpLocks/>
            </p:cNvCxnSpPr>
            <p:nvPr/>
          </p:nvCxnSpPr>
          <p:spPr>
            <a:xfrm>
              <a:off x="5124450" y="3656993"/>
              <a:ext cx="2362898" cy="78494"/>
            </a:xfrm>
            <a:prstGeom prst="line">
              <a:avLst/>
            </a:prstGeom>
            <a:ln w="19050" cap="rnd">
              <a:solidFill>
                <a:schemeClr val="tx2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3">
              <a:extLst>
                <a:ext uri="{FF2B5EF4-FFF2-40B4-BE49-F238E27FC236}">
                  <a16:creationId xmlns:a16="http://schemas.microsoft.com/office/drawing/2014/main" id="{70948F26-1B41-B74B-960D-CEC2F692E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9145" y="3835401"/>
              <a:ext cx="2506622" cy="1041399"/>
            </a:xfrm>
            <a:prstGeom prst="line">
              <a:avLst/>
            </a:prstGeom>
            <a:ln w="19050" cap="rnd">
              <a:solidFill>
                <a:schemeClr val="tx2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4">
              <a:extLst>
                <a:ext uri="{FF2B5EF4-FFF2-40B4-BE49-F238E27FC236}">
                  <a16:creationId xmlns:a16="http://schemas.microsoft.com/office/drawing/2014/main" id="{5F81ED5B-3671-5A42-878C-67BBE7006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9145" y="3792271"/>
              <a:ext cx="2693255" cy="2323161"/>
            </a:xfrm>
            <a:prstGeom prst="line">
              <a:avLst/>
            </a:prstGeom>
            <a:ln w="19050" cap="rnd">
              <a:solidFill>
                <a:schemeClr val="tx2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70E214-B7E6-7B42-8D5E-C2A12BC0F215}"/>
              </a:ext>
            </a:extLst>
          </p:cNvPr>
          <p:cNvGrpSpPr/>
          <p:nvPr/>
        </p:nvGrpSpPr>
        <p:grpSpPr>
          <a:xfrm>
            <a:off x="695323" y="1881188"/>
            <a:ext cx="3240091" cy="585232"/>
            <a:chOff x="695323" y="1881188"/>
            <a:chExt cx="3240091" cy="585232"/>
          </a:xfrm>
        </p:grpSpPr>
        <p:sp>
          <p:nvSpPr>
            <p:cNvPr id="8" name="TextBox 1">
              <a:extLst>
                <a:ext uri="{FF2B5EF4-FFF2-40B4-BE49-F238E27FC236}">
                  <a16:creationId xmlns:a16="http://schemas.microsoft.com/office/drawing/2014/main" id="{41D38613-52CE-A64B-BCB7-558655ABC4D3}"/>
                </a:ext>
              </a:extLst>
            </p:cNvPr>
            <p:cNvSpPr txBox="1"/>
            <p:nvPr/>
          </p:nvSpPr>
          <p:spPr>
            <a:xfrm>
              <a:off x="700082" y="1881188"/>
              <a:ext cx="3235332" cy="215444"/>
            </a:xfrm>
            <a:prstGeom prst="rect">
              <a:avLst/>
            </a:prstGeom>
            <a:noFill/>
          </p:spPr>
          <p:txBody>
            <a:bodyPr wrap="square" lIns="36000" tIns="0" rIns="36000" bIns="0" rtlCol="0" anchor="b" anchorCtr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noProof="0">
                  <a:solidFill>
                    <a:schemeClr val="tx2"/>
                  </a:solidFill>
                  <a:latin typeface="+mj-lt"/>
                </a:rPr>
                <a:t>MAIN CAMPUS THE HAGUE</a:t>
              </a:r>
            </a:p>
          </p:txBody>
        </p:sp>
        <p:sp>
          <p:nvSpPr>
            <p:cNvPr id="15" name="TextBox 2">
              <a:extLst>
                <a:ext uri="{FF2B5EF4-FFF2-40B4-BE49-F238E27FC236}">
                  <a16:creationId xmlns:a16="http://schemas.microsoft.com/office/drawing/2014/main" id="{E6DF5C79-376C-494D-AE70-DE8063607D6D}"/>
                </a:ext>
              </a:extLst>
            </p:cNvPr>
            <p:cNvSpPr txBox="1"/>
            <p:nvPr/>
          </p:nvSpPr>
          <p:spPr>
            <a:xfrm>
              <a:off x="695323" y="2097088"/>
              <a:ext cx="3240090" cy="369332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r"/>
              <a:r>
                <a:rPr lang="en-GB" sz="1200" noProof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Johanna Westerdijkplein 75</a:t>
              </a:r>
            </a:p>
            <a:p>
              <a:pPr algn="r"/>
              <a:r>
                <a:rPr lang="en-GB" sz="1200" noProof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2521 EN The Hague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ADF6719-7D92-B14C-828C-1BC28BC3C446}"/>
              </a:ext>
            </a:extLst>
          </p:cNvPr>
          <p:cNvGrpSpPr/>
          <p:nvPr/>
        </p:nvGrpSpPr>
        <p:grpSpPr>
          <a:xfrm>
            <a:off x="695323" y="5578118"/>
            <a:ext cx="3240091" cy="585232"/>
            <a:chOff x="695323" y="1881188"/>
            <a:chExt cx="3240091" cy="585232"/>
          </a:xfrm>
        </p:grpSpPr>
        <p:sp>
          <p:nvSpPr>
            <p:cNvPr id="92" name="TextBox 1">
              <a:extLst>
                <a:ext uri="{FF2B5EF4-FFF2-40B4-BE49-F238E27FC236}">
                  <a16:creationId xmlns:a16="http://schemas.microsoft.com/office/drawing/2014/main" id="{22F277E7-FC8B-B641-B898-2C6BE58E8EC7}"/>
                </a:ext>
              </a:extLst>
            </p:cNvPr>
            <p:cNvSpPr txBox="1"/>
            <p:nvPr/>
          </p:nvSpPr>
          <p:spPr>
            <a:xfrm>
              <a:off x="700082" y="1881188"/>
              <a:ext cx="3235332" cy="215444"/>
            </a:xfrm>
            <a:prstGeom prst="rect">
              <a:avLst/>
            </a:prstGeom>
            <a:noFill/>
          </p:spPr>
          <p:txBody>
            <a:bodyPr wrap="square" lIns="36000" tIns="0" rIns="36000" bIns="0" rtlCol="0" anchor="b" anchorCtr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noProof="0">
                  <a:solidFill>
                    <a:schemeClr val="tx2"/>
                  </a:solidFill>
                  <a:latin typeface="+mj-lt"/>
                </a:rPr>
                <a:t>CAMPUS ZOETERMEER</a:t>
              </a:r>
            </a:p>
          </p:txBody>
        </p:sp>
        <p:sp>
          <p:nvSpPr>
            <p:cNvPr id="93" name="TextBox 2">
              <a:extLst>
                <a:ext uri="{FF2B5EF4-FFF2-40B4-BE49-F238E27FC236}">
                  <a16:creationId xmlns:a16="http://schemas.microsoft.com/office/drawing/2014/main" id="{8294CCF8-95C1-F948-8002-84790DE9AA69}"/>
                </a:ext>
              </a:extLst>
            </p:cNvPr>
            <p:cNvSpPr txBox="1"/>
            <p:nvPr/>
          </p:nvSpPr>
          <p:spPr>
            <a:xfrm>
              <a:off x="695323" y="2097088"/>
              <a:ext cx="3240090" cy="369332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r"/>
              <a:r>
                <a:rPr lang="en-GB" sz="1200" noProof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Bleiswijkseweg 37</a:t>
              </a:r>
              <a:br>
                <a:rPr lang="en-GB" sz="1200" noProof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</a:br>
              <a:r>
                <a:rPr lang="en-GB" sz="1200" noProof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2712 PB Zoetermeer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4857F50-C8B9-E041-815E-40CD5D9CBC5B}"/>
              </a:ext>
            </a:extLst>
          </p:cNvPr>
          <p:cNvGrpSpPr/>
          <p:nvPr/>
        </p:nvGrpSpPr>
        <p:grpSpPr>
          <a:xfrm>
            <a:off x="695323" y="4345808"/>
            <a:ext cx="3240091" cy="585232"/>
            <a:chOff x="695323" y="1881188"/>
            <a:chExt cx="3240091" cy="585232"/>
          </a:xfrm>
        </p:grpSpPr>
        <p:sp>
          <p:nvSpPr>
            <p:cNvPr id="95" name="TextBox 1">
              <a:extLst>
                <a:ext uri="{FF2B5EF4-FFF2-40B4-BE49-F238E27FC236}">
                  <a16:creationId xmlns:a16="http://schemas.microsoft.com/office/drawing/2014/main" id="{90C47B93-DE89-534B-96AA-BCA991748403}"/>
                </a:ext>
              </a:extLst>
            </p:cNvPr>
            <p:cNvSpPr txBox="1"/>
            <p:nvPr/>
          </p:nvSpPr>
          <p:spPr>
            <a:xfrm>
              <a:off x="700082" y="1881188"/>
              <a:ext cx="3235332" cy="215444"/>
            </a:xfrm>
            <a:prstGeom prst="rect">
              <a:avLst/>
            </a:prstGeom>
            <a:noFill/>
          </p:spPr>
          <p:txBody>
            <a:bodyPr wrap="square" lIns="36000" tIns="0" rIns="36000" bIns="0" rtlCol="0" anchor="b" anchorCtr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noProof="0">
                  <a:solidFill>
                    <a:schemeClr val="tx2"/>
                  </a:solidFill>
                  <a:latin typeface="+mj-lt"/>
                </a:rPr>
                <a:t>CAMPUS DELFT</a:t>
              </a:r>
            </a:p>
          </p:txBody>
        </p:sp>
        <p:sp>
          <p:nvSpPr>
            <p:cNvPr id="96" name="TextBox 2">
              <a:extLst>
                <a:ext uri="{FF2B5EF4-FFF2-40B4-BE49-F238E27FC236}">
                  <a16:creationId xmlns:a16="http://schemas.microsoft.com/office/drawing/2014/main" id="{C0D55818-E2BD-454F-9C05-6CBF2E9AA074}"/>
                </a:ext>
              </a:extLst>
            </p:cNvPr>
            <p:cNvSpPr txBox="1"/>
            <p:nvPr/>
          </p:nvSpPr>
          <p:spPr>
            <a:xfrm>
              <a:off x="695323" y="2097088"/>
              <a:ext cx="3240090" cy="369332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noProof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Rotterdamseweg 137</a:t>
              </a:r>
              <a:br>
                <a:rPr lang="en-GB" sz="1200" noProof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</a:br>
              <a:r>
                <a:rPr lang="en-GB" sz="1200" noProof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2628 AL Delft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540BA2A-3D11-5240-A61F-497439DC7B7B}"/>
              </a:ext>
            </a:extLst>
          </p:cNvPr>
          <p:cNvGrpSpPr/>
          <p:nvPr/>
        </p:nvGrpSpPr>
        <p:grpSpPr>
          <a:xfrm>
            <a:off x="695323" y="3113498"/>
            <a:ext cx="3240091" cy="585232"/>
            <a:chOff x="695323" y="1881188"/>
            <a:chExt cx="3240091" cy="585232"/>
          </a:xfrm>
        </p:grpSpPr>
        <p:sp>
          <p:nvSpPr>
            <p:cNvPr id="98" name="TextBox 1">
              <a:extLst>
                <a:ext uri="{FF2B5EF4-FFF2-40B4-BE49-F238E27FC236}">
                  <a16:creationId xmlns:a16="http://schemas.microsoft.com/office/drawing/2014/main" id="{893778D6-9C0D-E846-8B22-AC987D2AFB55}"/>
                </a:ext>
              </a:extLst>
            </p:cNvPr>
            <p:cNvSpPr txBox="1"/>
            <p:nvPr/>
          </p:nvSpPr>
          <p:spPr>
            <a:xfrm>
              <a:off x="700082" y="1881188"/>
              <a:ext cx="3235332" cy="215444"/>
            </a:xfrm>
            <a:prstGeom prst="rect">
              <a:avLst/>
            </a:prstGeom>
            <a:noFill/>
          </p:spPr>
          <p:txBody>
            <a:bodyPr wrap="square" lIns="36000" tIns="0" rIns="36000" bIns="0" rtlCol="0" anchor="b" anchorCtr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kern="1200" noProof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ZUIDERPARK SPORTS CAMPUS</a:t>
              </a:r>
            </a:p>
          </p:txBody>
        </p:sp>
        <p:sp>
          <p:nvSpPr>
            <p:cNvPr id="99" name="TextBox 2">
              <a:extLst>
                <a:ext uri="{FF2B5EF4-FFF2-40B4-BE49-F238E27FC236}">
                  <a16:creationId xmlns:a16="http://schemas.microsoft.com/office/drawing/2014/main" id="{1C0691FF-6358-8244-ACBD-5ABCF5B47F57}"/>
                </a:ext>
              </a:extLst>
            </p:cNvPr>
            <p:cNvSpPr txBox="1"/>
            <p:nvPr/>
          </p:nvSpPr>
          <p:spPr>
            <a:xfrm>
              <a:off x="695323" y="2097088"/>
              <a:ext cx="3240090" cy="369332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r"/>
              <a:r>
                <a:rPr lang="en-GB" sz="1200" noProof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Mr. P. Droogleever Fortuynweg 22</a:t>
              </a:r>
              <a:br>
                <a:rPr lang="en-GB" sz="1200" noProof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</a:br>
              <a:r>
                <a:rPr lang="en-GB" sz="1200" noProof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2533 SR The Hague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8811908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Presentation N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8AB760FC-CBBF-144D-9802-92AA617F30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rgbClr val="CCEFF5"/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3" name="Gray filter">
            <a:extLst>
              <a:ext uri="{FF2B5EF4-FFF2-40B4-BE49-F238E27FC236}">
                <a16:creationId xmlns:a16="http://schemas.microsoft.com/office/drawing/2014/main" id="{C0FD479A-EB0F-4446-9030-6E1FDFD9C9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6858000"/>
          </a:xfrm>
          <a:solidFill>
            <a:schemeClr val="tx2">
              <a:alpha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.</a:t>
            </a:r>
          </a:p>
        </p:txBody>
      </p: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FD888043-A69B-D84E-AFD5-C053B8EAF0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6000" y="2664000"/>
            <a:ext cx="7200000" cy="1530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7891586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Presentation 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8AB760FC-CBBF-144D-9802-92AA617F30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rgbClr val="CCEFF5"/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3" name="Gray filter">
            <a:extLst>
              <a:ext uri="{FF2B5EF4-FFF2-40B4-BE49-F238E27FC236}">
                <a16:creationId xmlns:a16="http://schemas.microsoft.com/office/drawing/2014/main" id="{C0FD479A-EB0F-4446-9030-6E1FDFD9C9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6858000"/>
          </a:xfrm>
          <a:solidFill>
            <a:schemeClr val="tx2">
              <a:alpha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.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BF1B7CF9-6023-7B4F-A480-906F5A21C5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5550" y="2444750"/>
            <a:ext cx="7200900" cy="19685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135025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-of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ets-change">
            <a:extLst>
              <a:ext uri="{FF2B5EF4-FFF2-40B4-BE49-F238E27FC236}">
                <a16:creationId xmlns:a16="http://schemas.microsoft.com/office/drawing/2014/main" id="{26E5A65D-B9C2-7349-9E9F-615051C73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6000" y="2844672"/>
            <a:ext cx="5400000" cy="116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2538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-off Anim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ets-change">
            <a:extLst>
              <a:ext uri="{FF2B5EF4-FFF2-40B4-BE49-F238E27FC236}">
                <a16:creationId xmlns:a16="http://schemas.microsoft.com/office/drawing/2014/main" id="{26E5A65D-B9C2-7349-9E9F-615051C73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6000" y="2844672"/>
            <a:ext cx="5400000" cy="1168657"/>
          </a:xfrm>
          <a:prstGeom prst="rect">
            <a:avLst/>
          </a:prstGeom>
        </p:spPr>
      </p:pic>
      <p:sp>
        <p:nvSpPr>
          <p:cNvPr id="16" name="World">
            <a:extLst>
              <a:ext uri="{FF2B5EF4-FFF2-40B4-BE49-F238E27FC236}">
                <a16:creationId xmlns:a16="http://schemas.microsoft.com/office/drawing/2014/main" id="{43CDD8DB-6F53-634A-BA78-589356BCDDFC}"/>
              </a:ext>
            </a:extLst>
          </p:cNvPr>
          <p:cNvSpPr/>
          <p:nvPr/>
        </p:nvSpPr>
        <p:spPr>
          <a:xfrm>
            <a:off x="5124449" y="3592256"/>
            <a:ext cx="2538489" cy="4495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Us">
            <a:extLst>
              <a:ext uri="{FF2B5EF4-FFF2-40B4-BE49-F238E27FC236}">
                <a16:creationId xmlns:a16="http://schemas.microsoft.com/office/drawing/2014/main" id="{D9626580-590D-914F-AF8C-04592C79AE6A}"/>
              </a:ext>
            </a:extLst>
          </p:cNvPr>
          <p:cNvSpPr/>
          <p:nvPr/>
        </p:nvSpPr>
        <p:spPr>
          <a:xfrm>
            <a:off x="4373217" y="3592256"/>
            <a:ext cx="3289722" cy="4495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You">
            <a:extLst>
              <a:ext uri="{FF2B5EF4-FFF2-40B4-BE49-F238E27FC236}">
                <a16:creationId xmlns:a16="http://schemas.microsoft.com/office/drawing/2014/main" id="{2DC0ACF4-4D09-4C4B-9CD1-F3AA3A5EA988}"/>
              </a:ext>
            </a:extLst>
          </p:cNvPr>
          <p:cNvSpPr/>
          <p:nvPr/>
        </p:nvSpPr>
        <p:spPr>
          <a:xfrm>
            <a:off x="3309049" y="3592256"/>
            <a:ext cx="4353890" cy="4495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7894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">
            <a:extLst>
              <a:ext uri="{FF2B5EF4-FFF2-40B4-BE49-F238E27FC236}">
                <a16:creationId xmlns:a16="http://schemas.microsoft.com/office/drawing/2014/main" id="{9399275E-F3AC-7946-A986-D18EA295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AAF4-F0AB-4A7F-8545-0D4AD9EAE57D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60DE54FD-9FBD-9645-8A72-78640FE7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1CBF1CB-D4EE-544F-8168-79C35200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AD35EB3-345A-024C-9347-B79DFBC1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49331"/>
            <a:ext cx="10801350" cy="611188"/>
          </a:xfrm>
        </p:spPr>
        <p:txBody>
          <a:bodyPr/>
          <a:lstStyle/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1924389E-353A-3543-BBDF-CDC24B347C65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95324" y="1160463"/>
            <a:ext cx="10801352" cy="415074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A0B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DDB56149-E4EB-6646-AB5C-F93A77C4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  <p:sp>
        <p:nvSpPr>
          <p:cNvPr id="11" name="Navigator ">
            <a:extLst>
              <a:ext uri="{FF2B5EF4-FFF2-40B4-BE49-F238E27FC236}">
                <a16:creationId xmlns:a16="http://schemas.microsoft.com/office/drawing/2014/main" id="{91FA9248-1AEA-BF4D-9328-255A62EF77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60748" y="0"/>
            <a:ext cx="731252" cy="549331"/>
          </a:xfrm>
          <a:custGeom>
            <a:avLst/>
            <a:gdLst>
              <a:gd name="connsiteX0" fmla="*/ 0 w 731252"/>
              <a:gd name="connsiteY0" fmla="*/ 0 h 549331"/>
              <a:gd name="connsiteX1" fmla="*/ 731252 w 731252"/>
              <a:gd name="connsiteY1" fmla="*/ 0 h 549331"/>
              <a:gd name="connsiteX2" fmla="*/ 731252 w 731252"/>
              <a:gd name="connsiteY2" fmla="*/ 502853 h 549331"/>
              <a:gd name="connsiteX3" fmla="*/ 34317 w 731252"/>
              <a:gd name="connsiteY3" fmla="*/ 549331 h 5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52" h="549331">
                <a:moveTo>
                  <a:pt x="0" y="0"/>
                </a:moveTo>
                <a:lnTo>
                  <a:pt x="731252" y="0"/>
                </a:lnTo>
                <a:lnTo>
                  <a:pt x="731252" y="502853"/>
                </a:lnTo>
                <a:lnTo>
                  <a:pt x="34317" y="549331"/>
                </a:lnTo>
                <a:close/>
              </a:path>
            </a:pathLst>
          </a:custGeom>
          <a:solidFill>
            <a:srgbClr val="66D0E1"/>
          </a:solidFill>
        </p:spPr>
        <p:txBody>
          <a:bodyPr wrap="square">
            <a:noAutofit/>
          </a:bodyPr>
          <a:lstStyle>
            <a:lvl1pPr marL="4763" indent="0">
              <a:buNone/>
              <a:defRPr sz="100"/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13" name="Navigator Nr">
            <a:extLst>
              <a:ext uri="{FF2B5EF4-FFF2-40B4-BE49-F238E27FC236}">
                <a16:creationId xmlns:a16="http://schemas.microsoft.com/office/drawing/2014/main" id="{A265D08E-DBA8-4647-A9DC-8734A8A949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534775" y="66675"/>
            <a:ext cx="540000" cy="360000"/>
          </a:xfrm>
        </p:spPr>
        <p:txBody>
          <a:bodyPr>
            <a:noAutofit/>
          </a:bodyPr>
          <a:lstStyle>
            <a:lvl1pPr marL="4763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250224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">
            <a:extLst>
              <a:ext uri="{FF2B5EF4-FFF2-40B4-BE49-F238E27FC236}">
                <a16:creationId xmlns:a16="http://schemas.microsoft.com/office/drawing/2014/main" id="{9399275E-F3AC-7946-A986-D18EA295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8A75-1A03-4F1A-9FB7-BFD241B33532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60DE54FD-9FBD-9645-8A72-78640FE7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1CBF1CB-D4EE-544F-8168-79C35200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AD35EB3-345A-024C-9347-B79DFBC1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9D99497-6695-2748-B7A9-3DAE889C5B6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95324" y="1160463"/>
            <a:ext cx="10801352" cy="415074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A0B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DDB56149-E4EB-6646-AB5C-F93A77C4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763" indent="0">
              <a:buNone/>
              <a:defRPr/>
            </a:lvl1pPr>
            <a:lvl2pPr marL="225425" indent="-179388">
              <a:tabLst>
                <a:tab pos="174625" algn="l"/>
              </a:tabLst>
              <a:defRPr/>
            </a:lvl2pPr>
            <a:lvl3pPr marL="400050" indent="-179388">
              <a:tabLst/>
              <a:defRPr/>
            </a:lvl3pPr>
            <a:lvl4pPr marL="579438" indent="-179388">
              <a:tabLst/>
              <a:defRPr/>
            </a:lvl4pPr>
            <a:lvl5pPr marL="755650" indent="-182563">
              <a:tabLst/>
              <a:defRPr/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  <p:sp>
        <p:nvSpPr>
          <p:cNvPr id="8" name="Navigator ">
            <a:extLst>
              <a:ext uri="{FF2B5EF4-FFF2-40B4-BE49-F238E27FC236}">
                <a16:creationId xmlns:a16="http://schemas.microsoft.com/office/drawing/2014/main" id="{B48FD8FE-8543-8C4E-AACB-13FBE7ED96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60748" y="0"/>
            <a:ext cx="731252" cy="549331"/>
          </a:xfrm>
          <a:custGeom>
            <a:avLst/>
            <a:gdLst>
              <a:gd name="connsiteX0" fmla="*/ 0 w 731252"/>
              <a:gd name="connsiteY0" fmla="*/ 0 h 549331"/>
              <a:gd name="connsiteX1" fmla="*/ 731252 w 731252"/>
              <a:gd name="connsiteY1" fmla="*/ 0 h 549331"/>
              <a:gd name="connsiteX2" fmla="*/ 731252 w 731252"/>
              <a:gd name="connsiteY2" fmla="*/ 502853 h 549331"/>
              <a:gd name="connsiteX3" fmla="*/ 34317 w 731252"/>
              <a:gd name="connsiteY3" fmla="*/ 549331 h 5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52" h="549331">
                <a:moveTo>
                  <a:pt x="0" y="0"/>
                </a:moveTo>
                <a:lnTo>
                  <a:pt x="731252" y="0"/>
                </a:lnTo>
                <a:lnTo>
                  <a:pt x="731252" y="502853"/>
                </a:lnTo>
                <a:lnTo>
                  <a:pt x="34317" y="549331"/>
                </a:lnTo>
                <a:close/>
              </a:path>
            </a:pathLst>
          </a:custGeom>
          <a:solidFill>
            <a:srgbClr val="66D0E1"/>
          </a:solidFill>
        </p:spPr>
        <p:txBody>
          <a:bodyPr wrap="square">
            <a:noAutofit/>
          </a:bodyPr>
          <a:lstStyle>
            <a:lvl1pPr marL="4763" indent="0">
              <a:buNone/>
              <a:defRPr sz="100"/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9" name="Navigator Nr">
            <a:extLst>
              <a:ext uri="{FF2B5EF4-FFF2-40B4-BE49-F238E27FC236}">
                <a16:creationId xmlns:a16="http://schemas.microsoft.com/office/drawing/2014/main" id="{272BD06E-FB36-4740-A08A-A56639B286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534775" y="66675"/>
            <a:ext cx="540000" cy="360000"/>
          </a:xfrm>
        </p:spPr>
        <p:txBody>
          <a:bodyPr>
            <a:noAutofit/>
          </a:bodyPr>
          <a:lstStyle>
            <a:lvl1pPr marL="4763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5853075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">
            <a:extLst>
              <a:ext uri="{FF2B5EF4-FFF2-40B4-BE49-F238E27FC236}">
                <a16:creationId xmlns:a16="http://schemas.microsoft.com/office/drawing/2014/main" id="{EEC9C1FC-0B11-6342-AD84-BEB7EC04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4224-E7D5-42E7-8150-D9CB1A0E70B8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7EAE60A-16F5-D645-8854-99667798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07FA4A9-4A64-694D-8036-E9A21130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32" name="Title">
            <a:extLst>
              <a:ext uri="{FF2B5EF4-FFF2-40B4-BE49-F238E27FC236}">
                <a16:creationId xmlns:a16="http://schemas.microsoft.com/office/drawing/2014/main" id="{9D0A52F3-C8DC-8743-99B2-31FCDBB0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549274"/>
            <a:ext cx="10801350" cy="611189"/>
          </a:xfrm>
        </p:spPr>
        <p:txBody>
          <a:bodyPr/>
          <a:lstStyle/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35" name="Subtitle">
            <a:extLst>
              <a:ext uri="{FF2B5EF4-FFF2-40B4-BE49-F238E27FC236}">
                <a16:creationId xmlns:a16="http://schemas.microsoft.com/office/drawing/2014/main" id="{40CF9DC9-19AD-4241-AA5A-1B1EB789047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95324" y="1160463"/>
            <a:ext cx="10801352" cy="415074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A0B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34" name="Content Placeholder 1">
            <a:extLst>
              <a:ext uri="{FF2B5EF4-FFF2-40B4-BE49-F238E27FC236}">
                <a16:creationId xmlns:a16="http://schemas.microsoft.com/office/drawing/2014/main" id="{B14E18D2-FC6E-E14B-811C-B62D133DB11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75385" y="1881187"/>
            <a:ext cx="5221290" cy="4319588"/>
          </a:xfrm>
        </p:spPr>
        <p:txBody>
          <a:bodyPr/>
          <a:lstStyle>
            <a:lvl1pPr marL="4763" indent="0">
              <a:buNone/>
              <a:defRPr/>
            </a:lvl1pPr>
            <a:lvl2pPr marL="225425" indent="-179388">
              <a:tabLst>
                <a:tab pos="174625" algn="l"/>
              </a:tabLst>
              <a:defRPr/>
            </a:lvl2pPr>
            <a:lvl3pPr marL="400050" indent="-179388">
              <a:tabLst/>
              <a:defRPr/>
            </a:lvl3pPr>
            <a:lvl4pPr marL="579438" indent="-179388">
              <a:tabLst/>
              <a:defRPr/>
            </a:lvl4pPr>
            <a:lvl5pPr marL="755650" indent="-182563">
              <a:tabLst/>
              <a:defRPr/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866815E2-1DC6-4C4B-9836-A3946E2CC06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5325" y="1881187"/>
            <a:ext cx="5221289" cy="4319588"/>
          </a:xfrm>
        </p:spPr>
        <p:txBody>
          <a:bodyPr/>
          <a:lstStyle>
            <a:lvl1pPr marL="4763" indent="0">
              <a:buNone/>
              <a:defRPr/>
            </a:lvl1pPr>
            <a:lvl2pPr marL="225425" indent="-179388">
              <a:tabLst>
                <a:tab pos="174625" algn="l"/>
              </a:tabLst>
              <a:defRPr/>
            </a:lvl2pPr>
            <a:lvl3pPr marL="400050" indent="-179388">
              <a:tabLst/>
              <a:defRPr/>
            </a:lvl3pPr>
            <a:lvl4pPr marL="579438" indent="-179388">
              <a:tabLst/>
              <a:defRPr/>
            </a:lvl4pPr>
            <a:lvl5pPr marL="755650" indent="-182563">
              <a:tabLst/>
              <a:defRPr/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  <p:sp>
        <p:nvSpPr>
          <p:cNvPr id="9" name="Navigator ">
            <a:extLst>
              <a:ext uri="{FF2B5EF4-FFF2-40B4-BE49-F238E27FC236}">
                <a16:creationId xmlns:a16="http://schemas.microsoft.com/office/drawing/2014/main" id="{B625A213-797A-4A46-B026-108350DE8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60748" y="0"/>
            <a:ext cx="731252" cy="549331"/>
          </a:xfrm>
          <a:custGeom>
            <a:avLst/>
            <a:gdLst>
              <a:gd name="connsiteX0" fmla="*/ 0 w 731252"/>
              <a:gd name="connsiteY0" fmla="*/ 0 h 549331"/>
              <a:gd name="connsiteX1" fmla="*/ 731252 w 731252"/>
              <a:gd name="connsiteY1" fmla="*/ 0 h 549331"/>
              <a:gd name="connsiteX2" fmla="*/ 731252 w 731252"/>
              <a:gd name="connsiteY2" fmla="*/ 502853 h 549331"/>
              <a:gd name="connsiteX3" fmla="*/ 34317 w 731252"/>
              <a:gd name="connsiteY3" fmla="*/ 549331 h 5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52" h="549331">
                <a:moveTo>
                  <a:pt x="0" y="0"/>
                </a:moveTo>
                <a:lnTo>
                  <a:pt x="731252" y="0"/>
                </a:lnTo>
                <a:lnTo>
                  <a:pt x="731252" y="502853"/>
                </a:lnTo>
                <a:lnTo>
                  <a:pt x="34317" y="549331"/>
                </a:lnTo>
                <a:close/>
              </a:path>
            </a:pathLst>
          </a:custGeom>
          <a:solidFill>
            <a:srgbClr val="66D0E1"/>
          </a:solidFill>
        </p:spPr>
        <p:txBody>
          <a:bodyPr wrap="square">
            <a:noAutofit/>
          </a:bodyPr>
          <a:lstStyle>
            <a:lvl1pPr marL="4763" indent="0">
              <a:buNone/>
              <a:defRPr sz="100"/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10" name="Navigator Nr">
            <a:extLst>
              <a:ext uri="{FF2B5EF4-FFF2-40B4-BE49-F238E27FC236}">
                <a16:creationId xmlns:a16="http://schemas.microsoft.com/office/drawing/2014/main" id="{417B421B-5CD3-6F4B-8948-112BA7F61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534775" y="66675"/>
            <a:ext cx="540000" cy="360000"/>
          </a:xfrm>
        </p:spPr>
        <p:txBody>
          <a:bodyPr>
            <a:noAutofit/>
          </a:bodyPr>
          <a:lstStyle>
            <a:lvl1pPr marL="4763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1836322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">
            <a:extLst>
              <a:ext uri="{FF2B5EF4-FFF2-40B4-BE49-F238E27FC236}">
                <a16:creationId xmlns:a16="http://schemas.microsoft.com/office/drawing/2014/main" id="{51790B6C-CB5D-AF45-AD3C-E830F8B0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C422-A370-40C5-A81F-1D12BD01B63D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19358071-D6B8-5C4A-A548-ED2CE62F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E2D784CF-A677-9646-AEDC-848BD393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765DC506-2F17-E040-BE8F-114FB9DD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549274"/>
            <a:ext cx="10799665" cy="611189"/>
          </a:xfrm>
        </p:spPr>
        <p:txBody>
          <a:bodyPr/>
          <a:lstStyle/>
          <a:p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20" name="Subtitle">
            <a:extLst>
              <a:ext uri="{FF2B5EF4-FFF2-40B4-BE49-F238E27FC236}">
                <a16:creationId xmlns:a16="http://schemas.microsoft.com/office/drawing/2014/main" id="{E4AD489B-99A8-5C4D-AE3C-01F5774637D9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95324" y="1160463"/>
            <a:ext cx="10801352" cy="415074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A0B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subtitle</a:t>
            </a:r>
            <a:r>
              <a:rPr lang="nl-NL" noProof="0"/>
              <a:t> </a:t>
            </a:r>
            <a:r>
              <a:rPr lang="nl-NL" noProof="0" err="1"/>
              <a:t>style</a:t>
            </a:r>
            <a:endParaRPr lang="nl-NL" noProof="0"/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BC732189-AD20-C240-B78A-B7FFA0236D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5325" y="1743959"/>
            <a:ext cx="5292725" cy="36186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subhead</a:t>
            </a:r>
            <a:endParaRPr lang="nl-NL" noProof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0BB6248-B574-4E48-AA0F-74E462F0C7D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84913" y="1743959"/>
            <a:ext cx="5221287" cy="36186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</a:t>
            </a:r>
            <a:r>
              <a:rPr lang="nl-NL" noProof="0" err="1"/>
              <a:t>subhead</a:t>
            </a:r>
            <a:endParaRPr lang="nl-NL" noProof="0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0D4604EB-BA43-D74B-A831-B0719F10C44E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95325" y="2105827"/>
            <a:ext cx="5221287" cy="4094947"/>
          </a:xfrm>
        </p:spPr>
        <p:txBody>
          <a:bodyPr/>
          <a:lstStyle>
            <a:lvl1pPr marL="4763" indent="0">
              <a:buNone/>
              <a:defRPr/>
            </a:lvl1pPr>
            <a:lvl2pPr marL="225425" indent="-179388">
              <a:tabLst>
                <a:tab pos="174625" algn="l"/>
              </a:tabLst>
              <a:defRPr/>
            </a:lvl2pPr>
            <a:lvl3pPr marL="400050" indent="-179388">
              <a:tabLst/>
              <a:defRPr/>
            </a:lvl3pPr>
            <a:lvl4pPr marL="579438" indent="-179388">
              <a:tabLst/>
              <a:defRPr/>
            </a:lvl4pPr>
            <a:lvl5pPr marL="755650" indent="-182563">
              <a:tabLst/>
              <a:defRPr/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5F31366-6840-4A4C-9AC2-2CDEE3D8DD4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6275387" y="2105828"/>
            <a:ext cx="5221287" cy="4094946"/>
          </a:xfrm>
        </p:spPr>
        <p:txBody>
          <a:bodyPr/>
          <a:lstStyle>
            <a:lvl1pPr marL="4763" indent="0">
              <a:buNone/>
              <a:defRPr/>
            </a:lvl1pPr>
            <a:lvl2pPr marL="225425" indent="-179388">
              <a:tabLst>
                <a:tab pos="174625" algn="l"/>
              </a:tabLst>
              <a:defRPr/>
            </a:lvl2pPr>
            <a:lvl3pPr marL="400050" indent="-179388">
              <a:tabLst/>
              <a:defRPr/>
            </a:lvl3pPr>
            <a:lvl4pPr marL="579438" indent="-179388">
              <a:tabLst/>
              <a:defRPr/>
            </a:lvl4pPr>
            <a:lvl5pPr marL="755650" indent="-182563">
              <a:tabLst/>
              <a:defRPr/>
            </a:lvl5pPr>
          </a:lstStyle>
          <a:p>
            <a:pPr lvl="0"/>
            <a:r>
              <a:rPr lang="nl-NL" noProof="0"/>
              <a:t>Click </a:t>
            </a:r>
            <a:r>
              <a:rPr lang="nl-NL" noProof="0" err="1"/>
              <a:t>to</a:t>
            </a:r>
            <a:r>
              <a:rPr lang="nl-NL" noProof="0"/>
              <a:t> </a:t>
            </a:r>
            <a:r>
              <a:rPr lang="nl-NL" noProof="0" err="1"/>
              <a:t>edit</a:t>
            </a:r>
            <a:r>
              <a:rPr lang="nl-NL" noProof="0"/>
              <a:t> Master </a:t>
            </a:r>
            <a:r>
              <a:rPr lang="nl-NL" noProof="0" err="1"/>
              <a:t>text</a:t>
            </a:r>
            <a:r>
              <a:rPr lang="nl-NL" noProof="0"/>
              <a:t> </a:t>
            </a:r>
            <a:r>
              <a:rPr lang="nl-NL" noProof="0" err="1"/>
              <a:t>styles</a:t>
            </a:r>
            <a:endParaRPr lang="nl-NL" noProof="0"/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 err="1"/>
              <a:t>Third</a:t>
            </a:r>
            <a:r>
              <a:rPr lang="nl-NL" noProof="0"/>
              <a:t> level</a:t>
            </a:r>
          </a:p>
          <a:p>
            <a:pPr lvl="3"/>
            <a:r>
              <a:rPr lang="nl-NL" noProof="0" err="1"/>
              <a:t>Fourth</a:t>
            </a:r>
            <a:r>
              <a:rPr lang="nl-NL" noProof="0"/>
              <a:t> level</a:t>
            </a:r>
          </a:p>
          <a:p>
            <a:pPr lvl="4"/>
            <a:r>
              <a:rPr lang="nl-NL" noProof="0" err="1"/>
              <a:t>Fifth</a:t>
            </a:r>
            <a:r>
              <a:rPr lang="nl-NL" noProof="0"/>
              <a:t> level</a:t>
            </a:r>
          </a:p>
        </p:txBody>
      </p:sp>
      <p:sp>
        <p:nvSpPr>
          <p:cNvPr id="13" name="Navigator ">
            <a:extLst>
              <a:ext uri="{FF2B5EF4-FFF2-40B4-BE49-F238E27FC236}">
                <a16:creationId xmlns:a16="http://schemas.microsoft.com/office/drawing/2014/main" id="{80851259-FAA7-8744-892E-9F610C547F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60748" y="0"/>
            <a:ext cx="731252" cy="549331"/>
          </a:xfrm>
          <a:custGeom>
            <a:avLst/>
            <a:gdLst>
              <a:gd name="connsiteX0" fmla="*/ 0 w 731252"/>
              <a:gd name="connsiteY0" fmla="*/ 0 h 549331"/>
              <a:gd name="connsiteX1" fmla="*/ 731252 w 731252"/>
              <a:gd name="connsiteY1" fmla="*/ 0 h 549331"/>
              <a:gd name="connsiteX2" fmla="*/ 731252 w 731252"/>
              <a:gd name="connsiteY2" fmla="*/ 502853 h 549331"/>
              <a:gd name="connsiteX3" fmla="*/ 34317 w 731252"/>
              <a:gd name="connsiteY3" fmla="*/ 549331 h 5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52" h="549331">
                <a:moveTo>
                  <a:pt x="0" y="0"/>
                </a:moveTo>
                <a:lnTo>
                  <a:pt x="731252" y="0"/>
                </a:lnTo>
                <a:lnTo>
                  <a:pt x="731252" y="502853"/>
                </a:lnTo>
                <a:lnTo>
                  <a:pt x="34317" y="549331"/>
                </a:lnTo>
                <a:close/>
              </a:path>
            </a:pathLst>
          </a:custGeom>
          <a:solidFill>
            <a:srgbClr val="66D0E1"/>
          </a:solidFill>
        </p:spPr>
        <p:txBody>
          <a:bodyPr wrap="square">
            <a:noAutofit/>
          </a:bodyPr>
          <a:lstStyle>
            <a:lvl1pPr marL="4763" indent="0">
              <a:buNone/>
              <a:defRPr sz="100"/>
            </a:lvl1pPr>
          </a:lstStyle>
          <a:p>
            <a:pPr lvl="0"/>
            <a:r>
              <a:rPr lang="nl-NL" noProof="0"/>
              <a:t>.</a:t>
            </a:r>
          </a:p>
        </p:txBody>
      </p:sp>
      <p:sp>
        <p:nvSpPr>
          <p:cNvPr id="14" name="Navigator Nr">
            <a:extLst>
              <a:ext uri="{FF2B5EF4-FFF2-40B4-BE49-F238E27FC236}">
                <a16:creationId xmlns:a16="http://schemas.microsoft.com/office/drawing/2014/main" id="{86C97D1E-D54F-D641-9367-D4BFB70458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534775" y="66675"/>
            <a:ext cx="540000" cy="360000"/>
          </a:xfrm>
        </p:spPr>
        <p:txBody>
          <a:bodyPr>
            <a:noAutofit/>
          </a:bodyPr>
          <a:lstStyle>
            <a:lvl1pPr marL="4763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340645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quangle 1C">
            <a:extLst>
              <a:ext uri="{FF2B5EF4-FFF2-40B4-BE49-F238E27FC236}">
                <a16:creationId xmlns:a16="http://schemas.microsoft.com/office/drawing/2014/main" id="{6CA532CC-1EC1-F34A-AE8E-63809E946C93}"/>
              </a:ext>
            </a:extLst>
          </p:cNvPr>
          <p:cNvSpPr>
            <a:spLocks noChangeAspect="1"/>
          </p:cNvSpPr>
          <p:nvPr/>
        </p:nvSpPr>
        <p:spPr>
          <a:xfrm>
            <a:off x="11098990" y="6308397"/>
            <a:ext cx="432000" cy="432000"/>
          </a:xfrm>
          <a:custGeom>
            <a:avLst/>
            <a:gdLst>
              <a:gd name="connsiteX0" fmla="*/ 1695006 w 1808050"/>
              <a:gd name="connsiteY0" fmla="*/ 0 h 1808050"/>
              <a:gd name="connsiteX1" fmla="*/ 113045 w 1808050"/>
              <a:gd name="connsiteY1" fmla="*/ 112950 h 1808050"/>
              <a:gd name="connsiteX2" fmla="*/ 0 w 1808050"/>
              <a:gd name="connsiteY2" fmla="*/ 1695006 h 1808050"/>
              <a:gd name="connsiteX3" fmla="*/ 1808051 w 1808050"/>
              <a:gd name="connsiteY3" fmla="*/ 1808051 h 1808050"/>
              <a:gd name="connsiteX4" fmla="*/ 1695006 w 1808050"/>
              <a:gd name="connsiteY4" fmla="*/ 0 h 18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50" h="1808050">
                <a:moveTo>
                  <a:pt x="1695006" y="0"/>
                </a:moveTo>
                <a:lnTo>
                  <a:pt x="113045" y="112950"/>
                </a:lnTo>
                <a:lnTo>
                  <a:pt x="0" y="1695006"/>
                </a:lnTo>
                <a:lnTo>
                  <a:pt x="1808051" y="1808051"/>
                </a:lnTo>
                <a:lnTo>
                  <a:pt x="1695006" y="0"/>
                </a:lnTo>
                <a:close/>
              </a:path>
            </a:pathLst>
          </a:custGeom>
          <a:solidFill>
            <a:schemeClr val="accent1"/>
          </a:solidFill>
          <a:ln w="947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0DE56-9E4B-BF42-AD07-AF09537D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49276"/>
            <a:ext cx="10801350" cy="611188"/>
          </a:xfrm>
          <a:prstGeom prst="rect">
            <a:avLst/>
          </a:prstGeom>
        </p:spPr>
        <p:txBody>
          <a:bodyPr vert="horz" lIns="36000" tIns="0" rIns="36000" bIns="0" rtlCol="0" anchor="b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nl-NL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26B00-4455-7344-ACAB-6031CAB0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881187"/>
            <a:ext cx="8640763" cy="4319588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nl-NL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F4DAF-958E-0446-84BD-5C47F8793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6" y="6601341"/>
            <a:ext cx="2886075" cy="153888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l">
              <a:defRPr sz="1000">
                <a:solidFill>
                  <a:srgbClr val="9099A1"/>
                </a:solidFill>
              </a:defRPr>
            </a:lvl1pPr>
          </a:lstStyle>
          <a:p>
            <a:fld id="{1FB73C36-30A3-4505-9E3A-B1D4F7C096F3}" type="datetime1">
              <a:rPr lang="nl-NL" smtClean="0"/>
              <a:t>5-9-2024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AF78-1B19-6843-B79C-CE23B2B02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5325" y="6416675"/>
            <a:ext cx="5221289" cy="184666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l">
              <a:defRPr sz="1200">
                <a:solidFill>
                  <a:srgbClr val="9099A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344B8-769C-2546-B344-A76D1365E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8990" y="6416675"/>
            <a:ext cx="431999" cy="215444"/>
          </a:xfrm>
          <a:prstGeom prst="rect">
            <a:avLst/>
          </a:prstGeom>
        </p:spPr>
        <p:txBody>
          <a:bodyPr vert="horz" wrap="square" lIns="36000" tIns="0" rIns="36000" bIns="0" rtlCol="0" anchor="b" anchorCtr="0">
            <a:sp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C106184F-B7CE-4543-B9D1-673A9FD07611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82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  <p:sldLayoutId id="2147483992" r:id="rId13"/>
    <p:sldLayoutId id="2147483993" r:id="rId14"/>
    <p:sldLayoutId id="2147483994" r:id="rId15"/>
    <p:sldLayoutId id="2147483995" r:id="rId16"/>
    <p:sldLayoutId id="2147483996" r:id="rId17"/>
    <p:sldLayoutId id="2147483997" r:id="rId18"/>
    <p:sldLayoutId id="2147483998" r:id="rId19"/>
    <p:sldLayoutId id="2147483999" r:id="rId20"/>
    <p:sldLayoutId id="2147484000" r:id="rId21"/>
    <p:sldLayoutId id="2147484001" r:id="rId22"/>
    <p:sldLayoutId id="2147484002" r:id="rId23"/>
    <p:sldLayoutId id="2147484003" r:id="rId24"/>
    <p:sldLayoutId id="2147484004" r:id="rId25"/>
    <p:sldLayoutId id="2147484005" r:id="rId26"/>
    <p:sldLayoutId id="2147484006" r:id="rId27"/>
    <p:sldLayoutId id="2147484007" r:id="rId28"/>
    <p:sldLayoutId id="2147484008" r:id="rId29"/>
    <p:sldLayoutId id="2147484009" r:id="rId30"/>
    <p:sldLayoutId id="2147484010" r:id="rId31"/>
    <p:sldLayoutId id="2147484011" r:id="rId32"/>
    <p:sldLayoutId id="2147484012" r:id="rId33"/>
    <p:sldLayoutId id="2147484013" r:id="rId34"/>
    <p:sldLayoutId id="2147484014" r:id="rId35"/>
    <p:sldLayoutId id="2147484015" r:id="rId36"/>
    <p:sldLayoutId id="2147484016" r:id="rId37"/>
    <p:sldLayoutId id="2147484017" r:id="rId38"/>
    <p:sldLayoutId id="2147484018" r:id="rId39"/>
    <p:sldLayoutId id="2147484019" r:id="rId40"/>
    <p:sldLayoutId id="2147484020" r:id="rId41"/>
    <p:sldLayoutId id="2147484021" r:id="rId42"/>
    <p:sldLayoutId id="2147484022" r:id="rId43"/>
    <p:sldLayoutId id="2147484023" r:id="rId44"/>
    <p:sldLayoutId id="2147484024" r:id="rId45"/>
    <p:sldLayoutId id="2147484025" r:id="rId46"/>
    <p:sldLayoutId id="2147484026" r:id="rId47"/>
    <p:sldLayoutId id="2147484027" r:id="rId48"/>
    <p:sldLayoutId id="2147484028" r:id="rId49"/>
    <p:sldLayoutId id="2147484029" r:id="rId50"/>
    <p:sldLayoutId id="2147484030" r:id="rId51"/>
    <p:sldLayoutId id="2147484031" r:id="rId52"/>
    <p:sldLayoutId id="2147484032" r:id="rId53"/>
    <p:sldLayoutId id="2147484033" r:id="rId54"/>
    <p:sldLayoutId id="2147484034" r:id="rId55"/>
  </p:sldLayoutIdLst>
  <p:transition>
    <p:fade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9388" indent="-174625" algn="l" defTabSz="914400" rtl="0" eaLnBrk="1" latinLnBrk="0" hangingPunct="1">
        <a:lnSpc>
          <a:spcPct val="135000"/>
        </a:lnSpc>
        <a:spcBef>
          <a:spcPts val="0"/>
        </a:spcBef>
        <a:buFont typeface="Arial" panose="020B0604020202020204" pitchFamily="34" charset="0"/>
        <a:buChar char="•"/>
        <a:tabLst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357188" indent="-179388" algn="l" defTabSz="914400" rtl="0" eaLnBrk="1" latinLnBrk="0" hangingPunct="1">
        <a:lnSpc>
          <a:spcPct val="135000"/>
        </a:lnSpc>
        <a:spcBef>
          <a:spcPts val="0"/>
        </a:spcBef>
        <a:buFont typeface="Arial" panose="020B0604020202020204" pitchFamily="34" charset="0"/>
        <a:buChar char="•"/>
        <a:tabLst>
          <a:tab pos="177800" algn="l"/>
        </a:tabLst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534988" indent="-177800" algn="l" defTabSz="914400" rtl="0" eaLnBrk="1" latinLnBrk="0" hangingPunct="1">
        <a:lnSpc>
          <a:spcPct val="135000"/>
        </a:lnSpc>
        <a:spcBef>
          <a:spcPts val="0"/>
        </a:spcBef>
        <a:buFont typeface="Arial" panose="020B0604020202020204" pitchFamily="34" charset="0"/>
        <a:buChar char="•"/>
        <a:tabLst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712788" indent="-179388" algn="l" defTabSz="914400" rtl="0" eaLnBrk="1" latinLnBrk="0" hangingPunct="1">
        <a:lnSpc>
          <a:spcPct val="135000"/>
        </a:lnSpc>
        <a:spcBef>
          <a:spcPts val="0"/>
        </a:spcBef>
        <a:buFont typeface="Arial" panose="020B0604020202020204" pitchFamily="34" charset="0"/>
        <a:buChar char="•"/>
        <a:tabLst/>
        <a:defRPr sz="18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893763" indent="-182563" algn="l" defTabSz="914400" rtl="0" eaLnBrk="1" latinLnBrk="0" hangingPunct="1">
        <a:lnSpc>
          <a:spcPct val="135000"/>
        </a:lnSpc>
        <a:spcBef>
          <a:spcPts val="0"/>
        </a:spcBef>
        <a:buFont typeface="Arial" panose="020B0604020202020204" pitchFamily="34" charset="0"/>
        <a:buChar char="•"/>
        <a:tabLst/>
        <a:defRPr sz="18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1" pos="3840" userDrawn="1">
          <p15:clr>
            <a:srgbClr val="F26B43"/>
          </p15:clr>
        </p15:guide>
        <p15:guide id="112" orient="horz" pos="2160" userDrawn="1">
          <p15:clr>
            <a:srgbClr val="F26B43"/>
          </p15:clr>
        </p15:guide>
        <p15:guide id="113" pos="7242" userDrawn="1">
          <p15:clr>
            <a:srgbClr val="F26B43"/>
          </p15:clr>
        </p15:guide>
        <p15:guide id="114" orient="horz" pos="346" userDrawn="1">
          <p15:clr>
            <a:srgbClr val="F26B43"/>
          </p15:clr>
        </p15:guide>
        <p15:guide id="115" orient="horz" pos="3974" userDrawn="1">
          <p15:clr>
            <a:srgbClr val="F26B43"/>
          </p15:clr>
        </p15:guide>
        <p15:guide id="116" pos="438" userDrawn="1">
          <p15:clr>
            <a:srgbClr val="F26B43"/>
          </p15:clr>
        </p15:guide>
        <p15:guide id="117" orient="horz" pos="799" userDrawn="1">
          <p15:clr>
            <a:srgbClr val="F26B43"/>
          </p15:clr>
        </p15:guide>
        <p15:guide id="118" orient="horz" pos="731" userDrawn="1">
          <p15:clr>
            <a:srgbClr val="F26B43"/>
          </p15:clr>
        </p15:guide>
        <p15:guide id="119" orient="horz" pos="867" userDrawn="1">
          <p15:clr>
            <a:srgbClr val="F26B43"/>
          </p15:clr>
        </p15:guide>
        <p15:guide id="120" orient="horz" pos="1253" userDrawn="1">
          <p15:clr>
            <a:srgbClr val="F26B43"/>
          </p15:clr>
        </p15:guide>
        <p15:guide id="121" orient="horz" pos="1185" userDrawn="1">
          <p15:clr>
            <a:srgbClr val="F26B43"/>
          </p15:clr>
        </p15:guide>
        <p15:guide id="122" orient="horz" pos="1321" userDrawn="1">
          <p15:clr>
            <a:srgbClr val="F26B43"/>
          </p15:clr>
        </p15:guide>
        <p15:guide id="123" orient="horz" pos="2614" userDrawn="1">
          <p15:clr>
            <a:srgbClr val="F26B43"/>
          </p15:clr>
        </p15:guide>
        <p15:guide id="124" orient="horz" pos="3521" userDrawn="1">
          <p15:clr>
            <a:srgbClr val="F26B43"/>
          </p15:clr>
        </p15:guide>
        <p15:guide id="125" orient="horz" pos="4042" userDrawn="1">
          <p15:clr>
            <a:srgbClr val="F26B43"/>
          </p15:clr>
        </p15:guide>
        <p15:guide id="126" orient="horz" pos="3906" userDrawn="1">
          <p15:clr>
            <a:srgbClr val="F26B43"/>
          </p15:clr>
        </p15:guide>
        <p15:guide id="127" pos="2479" userDrawn="1">
          <p15:clr>
            <a:srgbClr val="F26B43"/>
          </p15:clr>
        </p15:guide>
        <p15:guide id="128" pos="1799" userDrawn="1">
          <p15:clr>
            <a:srgbClr val="F26B43"/>
          </p15:clr>
        </p15:guide>
        <p15:guide id="129" pos="3160" userDrawn="1">
          <p15:clr>
            <a:srgbClr val="F26B43"/>
          </p15:clr>
        </p15:guide>
        <p15:guide id="130" pos="1118" userDrawn="1">
          <p15:clr>
            <a:srgbClr val="F26B43"/>
          </p15:clr>
        </p15:guide>
        <p15:guide id="131" pos="4520" userDrawn="1">
          <p15:clr>
            <a:srgbClr val="F26B43"/>
          </p15:clr>
        </p15:guide>
        <p15:guide id="132" pos="5201" userDrawn="1">
          <p15:clr>
            <a:srgbClr val="F26B43"/>
          </p15:clr>
        </p15:guide>
        <p15:guide id="133" pos="5881" userDrawn="1">
          <p15:clr>
            <a:srgbClr val="F26B43"/>
          </p15:clr>
        </p15:guide>
        <p15:guide id="134" pos="6562" userDrawn="1">
          <p15:clr>
            <a:srgbClr val="F26B43"/>
          </p15:clr>
        </p15:guide>
        <p15:guide id="135" pos="3727" userDrawn="1">
          <p15:clr>
            <a:srgbClr val="F26B43"/>
          </p15:clr>
        </p15:guide>
        <p15:guide id="136" pos="5087" userDrawn="1">
          <p15:clr>
            <a:srgbClr val="F26B43"/>
          </p15:clr>
        </p15:guide>
        <p15:guide id="137" orient="horz" pos="1706" userDrawn="1">
          <p15:clr>
            <a:srgbClr val="F26B43"/>
          </p15:clr>
        </p15:guide>
        <p15:guide id="138" orient="horz" pos="3067" userDrawn="1">
          <p15:clr>
            <a:srgbClr val="F26B43"/>
          </p15:clr>
        </p15:guide>
        <p15:guide id="139" pos="5314" userDrawn="1">
          <p15:clr>
            <a:srgbClr val="F26B43"/>
          </p15:clr>
        </p15:guide>
        <p15:guide id="140" pos="1005" userDrawn="1">
          <p15:clr>
            <a:srgbClr val="F26B43"/>
          </p15:clr>
        </p15:guide>
        <p15:guide id="141" pos="2366" userDrawn="1">
          <p15:clr>
            <a:srgbClr val="F26B43"/>
          </p15:clr>
        </p15:guide>
        <p15:guide id="142" pos="2593" userDrawn="1">
          <p15:clr>
            <a:srgbClr val="F26B43"/>
          </p15:clr>
        </p15:guide>
        <p15:guide id="143" pos="1232" userDrawn="1">
          <p15:clr>
            <a:srgbClr val="F26B43"/>
          </p15:clr>
        </p15:guide>
        <p15:guide id="144" pos="6675" userDrawn="1">
          <p15:clr>
            <a:srgbClr val="F26B43"/>
          </p15:clr>
        </p15:guide>
        <p15:guide id="145" pos="6448" userDrawn="1">
          <p15:clr>
            <a:srgbClr val="F26B43"/>
          </p15:clr>
        </p15:guide>
        <p15:guide id="146" pos="395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l.wikipedia.org/wiki/Hexadecimaal_talstelse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BA88CBC-D4E0-D04E-BD0F-0C9A4ECA6B0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"/>
          <a:srcRect t="16161" b="16161"/>
          <a:stretch/>
        </p:blipFill>
        <p:spPr>
          <a:xfrm>
            <a:off x="695325" y="426632"/>
            <a:ext cx="10808606" cy="487665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D36855-7290-9746-8B36-919083AEB68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8C64B8D-A5B0-EA48-A6DD-6EDB7185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WPFW: C#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6B4BD86F-9851-BE48-A508-3AD5EEB66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58" y="5008728"/>
            <a:ext cx="6052662" cy="730217"/>
          </a:xfrm>
        </p:spPr>
        <p:txBody>
          <a:bodyPr/>
          <a:lstStyle/>
          <a:p>
            <a:r>
              <a:rPr lang="en-US" err="1"/>
              <a:t>Programmeren</a:t>
            </a:r>
            <a:r>
              <a:rPr lang="en-US"/>
              <a:t> in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nieuwe</a:t>
            </a:r>
            <a:r>
              <a:rPr lang="en-US"/>
              <a:t> taal: C#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concepten</a:t>
            </a:r>
            <a:endParaRPr lang="en-US"/>
          </a:p>
          <a:p>
            <a:r>
              <a:rPr lang="nl-NL" noProof="0"/>
              <a:t>WPFW-HC 1.2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B9273B6-D707-D643-B73B-3BC391F246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nl-NL"/>
              <a:t>Manuel van Strien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C2DFE8-251A-0347-BE22-383BDE863C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/>
              <a:t>September 2024</a:t>
            </a:r>
          </a:p>
        </p:txBody>
      </p:sp>
    </p:spTree>
    <p:extLst>
      <p:ext uri="{BB962C8B-B14F-4D97-AF65-F5344CB8AC3E}">
        <p14:creationId xmlns:p14="http://schemas.microsoft.com/office/powerpoint/2010/main" val="285992243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042770-BA6B-44C7-C866-C0AB42A5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10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0406DFE-907D-31FF-5CA6-26AC29F8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Opdrachten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CDF6CD-4A3F-1989-F7B9-42394E88640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err="1"/>
              <a:t>Calc</a:t>
            </a:r>
            <a:r>
              <a:rPr lang="nl-NL"/>
              <a:t> 3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A4770E6-04E9-A744-0D16-BC9FA50AC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392" y="1863299"/>
            <a:ext cx="9439275" cy="431958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Pas de class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en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het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programma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aan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zorg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er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voor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dat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1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keer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een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getal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gevraagd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wordt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dat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dan 4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keer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wordt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opgeteld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dus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invoer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van ‘2’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levert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resultaat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‘8’)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Zorg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dat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het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goed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gaat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als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geen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getal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wordt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ingevoerd</a:t>
            </a:r>
            <a:endParaRPr lang="en-US" sz="2000" b="0" i="0">
              <a:solidFill>
                <a:srgbClr val="494C4E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Zorg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dat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het ‘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goed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gaat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’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als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de integers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opgeteld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samen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te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groot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zijn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om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nog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een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integer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te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passen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. (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bijvoorbeeld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dat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een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negatief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getal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wordt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teruggegeven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als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foutcode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Grootste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int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getal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is: </a:t>
            </a:r>
            <a:r>
              <a:rPr lang="en-NL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2147483647</a:t>
            </a:r>
            <a:endParaRPr lang="en-US" sz="2000" b="0" i="0">
              <a:solidFill>
                <a:srgbClr val="494C4E"/>
              </a:solidFill>
              <a:effectLst/>
              <a:latin typeface="Arial" panose="020B0604020202020204" pitchFamily="34" charset="0"/>
            </a:endParaRPr>
          </a:p>
          <a:p>
            <a:pPr marL="4763" indent="0" algn="l">
              <a:buNone/>
            </a:pPr>
            <a:endParaRPr lang="en-US" sz="2000" b="0" i="0">
              <a:solidFill>
                <a:srgbClr val="494C4E"/>
              </a:solidFill>
              <a:effectLst/>
              <a:latin typeface="Calibri" panose="020F0502020204030204" pitchFamily="34" charset="0"/>
            </a:endParaRPr>
          </a:p>
          <a:p>
            <a:pPr marL="365125" indent="-365125">
              <a:tabLst>
                <a:tab pos="177800" algn="l"/>
              </a:tabLst>
            </a:pPr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D71CAC7-9AB1-28F0-BEC2-536E178D7A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25020E9-57F9-CAB3-F98A-9649803A9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913C258-3C8F-F234-A1D2-4ACEF17B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73BB-546A-4E7D-9EA5-1C9923A2906F}" type="datetime1">
              <a:rPr lang="nl-NL" noProof="0" smtClean="0"/>
              <a:t>5-9-2024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737520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77F0D97-AE49-8D1B-1A9C-EAD7A53E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11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9FD0F33-1A0D-E603-89EC-58540524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234021"/>
            <a:ext cx="10801350" cy="611188"/>
          </a:xfrm>
        </p:spPr>
        <p:txBody>
          <a:bodyPr/>
          <a:lstStyle/>
          <a:p>
            <a:r>
              <a:rPr lang="nl-NL"/>
              <a:t>C# programmeren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F867F69F-5A94-B221-65F0-2E3670CD38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D8FDCEA-ED84-30CB-CE45-B779381568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DFBFA7E-E743-FFC0-DEBD-B343E41D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871-DD9D-4159-BA98-529ADC3FD9CC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1AE50779-60B4-EC59-BDE9-4C45FAFB4E0D}"/>
              </a:ext>
            </a:extLst>
          </p:cNvPr>
          <p:cNvSpPr txBox="1">
            <a:spLocks/>
          </p:cNvSpPr>
          <p:nvPr/>
        </p:nvSpPr>
        <p:spPr>
          <a:xfrm>
            <a:off x="1015365" y="1862250"/>
            <a:ext cx="4171151" cy="4302330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2" lvl="1" indent="0">
              <a:buFont typeface="Arial" panose="020B0604020202020204" pitchFamily="34" charset="0"/>
              <a:buNone/>
            </a:pPr>
            <a:r>
              <a:rPr lang="nl-NL"/>
              <a:t> </a:t>
            </a:r>
          </a:p>
        </p:txBody>
      </p:sp>
      <p:sp>
        <p:nvSpPr>
          <p:cNvPr id="11" name="Tijdelijke aanduiding voor inhoud 5">
            <a:extLst>
              <a:ext uri="{FF2B5EF4-FFF2-40B4-BE49-F238E27FC236}">
                <a16:creationId xmlns:a16="http://schemas.microsoft.com/office/drawing/2014/main" id="{BE4718BA-ED77-DF95-0AF8-F0C8AF33557A}"/>
              </a:ext>
            </a:extLst>
          </p:cNvPr>
          <p:cNvSpPr txBox="1">
            <a:spLocks/>
          </p:cNvSpPr>
          <p:nvPr/>
        </p:nvSpPr>
        <p:spPr>
          <a:xfrm>
            <a:off x="873333" y="986093"/>
            <a:ext cx="11044590" cy="5615248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&lt;laten zien calc3 in Visual Studio&gt;</a:t>
            </a:r>
            <a:endParaRPr lang="en-NL" sz="1600" b="1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051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042770-BA6B-44C7-C866-C0AB42A5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12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0406DFE-907D-31FF-5CA6-26AC29F8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Opdrachten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CDF6CD-4A3F-1989-F7B9-42394E88640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err="1"/>
              <a:t>Hexa</a:t>
            </a:r>
            <a:r>
              <a:rPr lang="nl-NL"/>
              <a:t> 1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A4770E6-04E9-A744-0D16-BC9FA50AC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881187"/>
            <a:ext cx="10091208" cy="431958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1a: Maak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een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programma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dat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een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class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maakt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HexaDec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waarvan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objecten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een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  <a:hlinkClick r:id="rId3"/>
              </a:rPr>
              <a:t>hexadecimaal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getal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kunnen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zijn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van 1 ‘digit’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Je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kunt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objecten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van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deze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klasse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een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waarde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geven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van 0 tot 15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en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waarna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deze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waarde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in het object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wordt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opgeslagen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als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hexadecimal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dus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0-F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Maak (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dus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)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een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set-method die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deze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conversie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doet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en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het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resultaat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opslaat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in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een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private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attribuut</a:t>
            </a:r>
            <a:endParaRPr lang="en-US">
              <a:solidFill>
                <a:srgbClr val="494C4E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Maak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een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get-method die de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waarde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van het object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terug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geeft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als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hexadecimaal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getal</a:t>
            </a:r>
            <a:endParaRPr lang="en-US">
              <a:solidFill>
                <a:srgbClr val="494C4E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Maak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gebruik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van de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opmaakmogelijkheden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van ‘ToString()’,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zoals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: </a:t>
            </a:r>
            <a:r>
              <a:rPr lang="nl-NL" err="1">
                <a:solidFill>
                  <a:srgbClr val="494C4E"/>
                </a:solidFill>
                <a:latin typeface="Arial" panose="020B0604020202020204" pitchFamily="34" charset="0"/>
              </a:rPr>
              <a:t>geld</a:t>
            </a:r>
            <a:r>
              <a:rPr lang="nl-NL" err="1"/>
              <a:t>Waarde</a:t>
            </a:r>
            <a:r>
              <a:rPr lang="nl-NL"/>
              <a:t> = </a:t>
            </a:r>
            <a:r>
              <a:rPr lang="nl-NL" err="1"/>
              <a:t>waarde.ToString</a:t>
            </a:r>
            <a:r>
              <a:rPr lang="nl-NL"/>
              <a:t>(“C"); (maakt een ‘</a:t>
            </a:r>
            <a:r>
              <a:rPr lang="nl-NL" err="1"/>
              <a:t>currency</a:t>
            </a:r>
            <a:r>
              <a:rPr lang="nl-NL"/>
              <a:t> opmaak’ dus als geldbedrag)</a:t>
            </a:r>
            <a:endParaRPr lang="en-US">
              <a:solidFill>
                <a:srgbClr val="494C4E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>
              <a:solidFill>
                <a:srgbClr val="494C4E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1b: Of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nog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gekker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: doe het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eens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ZONDER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dat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>
              <a:solidFill>
                <a:srgbClr val="494C4E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>
              <a:solidFill>
                <a:srgbClr val="494C4E"/>
              </a:solidFill>
              <a:latin typeface="Arial" panose="020B0604020202020204" pitchFamily="34" charset="0"/>
            </a:endParaRPr>
          </a:p>
          <a:p>
            <a:pPr marL="4763" indent="0" algn="l">
              <a:buNone/>
            </a:pPr>
            <a:endParaRPr lang="en-US">
              <a:solidFill>
                <a:srgbClr val="494C4E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494C4E"/>
              </a:solidFill>
              <a:effectLst/>
              <a:latin typeface="Calibri" panose="020F0502020204030204" pitchFamily="34" charset="0"/>
            </a:endParaRPr>
          </a:p>
          <a:p>
            <a:pPr marL="365125" indent="-365125">
              <a:tabLst>
                <a:tab pos="177800" algn="l"/>
              </a:tabLst>
            </a:pPr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D71CAC7-9AB1-28F0-BEC2-536E178D7A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25020E9-57F9-CAB3-F98A-9649803A9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913C258-3C8F-F234-A1D2-4ACEF17B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73BB-546A-4E7D-9EA5-1C9923A2906F}" type="datetime1">
              <a:rPr lang="nl-NL" noProof="0" smtClean="0"/>
              <a:t>5-9-2024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84357692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77F0D97-AE49-8D1B-1A9C-EAD7A53E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13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9FD0F33-1A0D-E603-89EC-58540524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234021"/>
            <a:ext cx="10801350" cy="611188"/>
          </a:xfrm>
        </p:spPr>
        <p:txBody>
          <a:bodyPr/>
          <a:lstStyle/>
          <a:p>
            <a:r>
              <a:rPr lang="nl-NL"/>
              <a:t>C# programmeren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F867F69F-5A94-B221-65F0-2E3670CD38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D8FDCEA-ED84-30CB-CE45-B779381568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DFBFA7E-E743-FFC0-DEBD-B343E41D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871-DD9D-4159-BA98-529ADC3FD9CC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1AE50779-60B4-EC59-BDE9-4C45FAFB4E0D}"/>
              </a:ext>
            </a:extLst>
          </p:cNvPr>
          <p:cNvSpPr txBox="1">
            <a:spLocks/>
          </p:cNvSpPr>
          <p:nvPr/>
        </p:nvSpPr>
        <p:spPr>
          <a:xfrm>
            <a:off x="1015365" y="1862250"/>
            <a:ext cx="4171151" cy="4302330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2" lvl="1" indent="0">
              <a:buFont typeface="Arial" panose="020B0604020202020204" pitchFamily="34" charset="0"/>
              <a:buNone/>
            </a:pPr>
            <a:r>
              <a:rPr lang="nl-NL"/>
              <a:t> </a:t>
            </a:r>
          </a:p>
        </p:txBody>
      </p:sp>
      <p:sp>
        <p:nvSpPr>
          <p:cNvPr id="11" name="Tijdelijke aanduiding voor inhoud 5">
            <a:extLst>
              <a:ext uri="{FF2B5EF4-FFF2-40B4-BE49-F238E27FC236}">
                <a16:creationId xmlns:a16="http://schemas.microsoft.com/office/drawing/2014/main" id="{BE4718BA-ED77-DF95-0AF8-F0C8AF33557A}"/>
              </a:ext>
            </a:extLst>
          </p:cNvPr>
          <p:cNvSpPr txBox="1">
            <a:spLocks/>
          </p:cNvSpPr>
          <p:nvPr/>
        </p:nvSpPr>
        <p:spPr>
          <a:xfrm>
            <a:off x="873333" y="986093"/>
            <a:ext cx="11044590" cy="5615248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 indent="0">
              <a:buNone/>
            </a:pPr>
            <a:r>
              <a:rPr lang="nl-NL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nl-NL" sz="18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hex</a:t>
            </a:r>
            <a:r>
              <a:rPr lang="nl-NL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 laten zien in Visual Studio&gt;</a:t>
            </a:r>
            <a:endParaRPr lang="en-NL" sz="1600" b="1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1124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77F0D97-AE49-8D1B-1A9C-EAD7A53E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14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9FD0F33-1A0D-E603-89EC-58540524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234021"/>
            <a:ext cx="10801350" cy="611188"/>
          </a:xfrm>
        </p:spPr>
        <p:txBody>
          <a:bodyPr/>
          <a:lstStyle/>
          <a:p>
            <a:r>
              <a:rPr lang="nl-NL"/>
              <a:t>C# programmeren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F867F69F-5A94-B221-65F0-2E3670CD38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D8FDCEA-ED84-30CB-CE45-B779381568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DFBFA7E-E743-FFC0-DEBD-B343E41D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871-DD9D-4159-BA98-529ADC3FD9CC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1AE50779-60B4-EC59-BDE9-4C45FAFB4E0D}"/>
              </a:ext>
            </a:extLst>
          </p:cNvPr>
          <p:cNvSpPr txBox="1">
            <a:spLocks/>
          </p:cNvSpPr>
          <p:nvPr/>
        </p:nvSpPr>
        <p:spPr>
          <a:xfrm>
            <a:off x="1015365" y="1862250"/>
            <a:ext cx="4171151" cy="4302330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2" lvl="1" indent="0">
              <a:buFont typeface="Arial" panose="020B0604020202020204" pitchFamily="34" charset="0"/>
              <a:buNone/>
            </a:pPr>
            <a:r>
              <a:rPr lang="nl-NL"/>
              <a:t> </a:t>
            </a:r>
          </a:p>
        </p:txBody>
      </p:sp>
      <p:sp>
        <p:nvSpPr>
          <p:cNvPr id="11" name="Tijdelijke aanduiding voor inhoud 5">
            <a:extLst>
              <a:ext uri="{FF2B5EF4-FFF2-40B4-BE49-F238E27FC236}">
                <a16:creationId xmlns:a16="http://schemas.microsoft.com/office/drawing/2014/main" id="{BE4718BA-ED77-DF95-0AF8-F0C8AF33557A}"/>
              </a:ext>
            </a:extLst>
          </p:cNvPr>
          <p:cNvSpPr txBox="1">
            <a:spLocks/>
          </p:cNvSpPr>
          <p:nvPr/>
        </p:nvSpPr>
        <p:spPr>
          <a:xfrm>
            <a:off x="873333" y="986093"/>
            <a:ext cx="11044590" cy="5615248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 indent="0">
              <a:buNone/>
            </a:pPr>
            <a:r>
              <a:rPr lang="nl-NL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nl-NL" sz="18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hex</a:t>
            </a:r>
            <a:r>
              <a:rPr lang="nl-NL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1b laten zien in Visual Studio&gt;</a:t>
            </a:r>
            <a:endParaRPr lang="en-NL" sz="1600" b="1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83689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9E941E40-9D1A-D521-EB43-572263D71A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2" name="Tijdelijke aanduiding voor tekst 11">
            <a:extLst>
              <a:ext uri="{FF2B5EF4-FFF2-40B4-BE49-F238E27FC236}">
                <a16:creationId xmlns:a16="http://schemas.microsoft.com/office/drawing/2014/main" id="{F3E47845-0AF5-8956-CF53-6576791A5F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582400" y="6332219"/>
            <a:ext cx="541020" cy="419025"/>
          </a:xfrm>
        </p:spPr>
        <p:txBody>
          <a:bodyPr/>
          <a:lstStyle/>
          <a:p>
            <a:r>
              <a:rPr lang="nl-NL"/>
              <a:t>1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537D618A-865A-C641-33D5-5C1F6329FA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9D51E926-7739-4497-29AC-035727FBAF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nl-NL"/>
              <a:t>1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6A34262-6E68-D505-381D-11329E6C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C#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75496753-FCB2-BB60-44D7-66CB6C5D2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Eenvoudige programma’s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6A7D2E2-9E9C-9623-5834-C3F193476C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8613" y="6416675"/>
            <a:ext cx="433387" cy="215900"/>
          </a:xfrm>
        </p:spPr>
        <p:txBody>
          <a:bodyPr/>
          <a:lstStyle/>
          <a:p>
            <a:fld id="{C106184F-B7CE-4543-B9D1-673A9FD07611}" type="slidenum">
              <a:rPr lang="nl-NL" noProof="0" smtClean="0"/>
              <a:t>15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80123719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77F0D97-AE49-8D1B-1A9C-EAD7A53E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16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9FD0F33-1A0D-E603-89EC-58540524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234021"/>
            <a:ext cx="10801350" cy="611188"/>
          </a:xfrm>
        </p:spPr>
        <p:txBody>
          <a:bodyPr/>
          <a:lstStyle/>
          <a:p>
            <a:r>
              <a:rPr lang="nl-NL"/>
              <a:t>C# programmeren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F214F0F-903B-BA00-2D43-E1F127C636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326" y="886326"/>
            <a:ext cx="11044590" cy="415074"/>
          </a:xfrm>
        </p:spPr>
        <p:txBody>
          <a:bodyPr/>
          <a:lstStyle/>
          <a:p>
            <a:r>
              <a:rPr lang="nl-NL" err="1"/>
              <a:t>Init-only</a:t>
            </a:r>
            <a:r>
              <a:rPr lang="nl-NL"/>
              <a:t> attributen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F867F69F-5A94-B221-65F0-2E3670CD38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D8FDCEA-ED84-30CB-CE45-B779381568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DFBFA7E-E743-FFC0-DEBD-B343E41D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871-DD9D-4159-BA98-529ADC3FD9CC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1AE50779-60B4-EC59-BDE9-4C45FAFB4E0D}"/>
              </a:ext>
            </a:extLst>
          </p:cNvPr>
          <p:cNvSpPr txBox="1">
            <a:spLocks/>
          </p:cNvSpPr>
          <p:nvPr/>
        </p:nvSpPr>
        <p:spPr>
          <a:xfrm>
            <a:off x="1015365" y="1862250"/>
            <a:ext cx="4171151" cy="4302330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2" lvl="1" indent="0">
              <a:buFont typeface="Arial" panose="020B0604020202020204" pitchFamily="34" charset="0"/>
              <a:buNone/>
            </a:pPr>
            <a:r>
              <a:rPr lang="nl-NL"/>
              <a:t> </a:t>
            </a:r>
          </a:p>
        </p:txBody>
      </p:sp>
      <p:sp>
        <p:nvSpPr>
          <p:cNvPr id="11" name="Tijdelijke aanduiding voor inhoud 5">
            <a:extLst>
              <a:ext uri="{FF2B5EF4-FFF2-40B4-BE49-F238E27FC236}">
                <a16:creationId xmlns:a16="http://schemas.microsoft.com/office/drawing/2014/main" id="{BE4718BA-ED77-DF95-0AF8-F0C8AF33557A}"/>
              </a:ext>
            </a:extLst>
          </p:cNvPr>
          <p:cNvSpPr txBox="1">
            <a:spLocks/>
          </p:cNvSpPr>
          <p:nvPr/>
        </p:nvSpPr>
        <p:spPr>
          <a:xfrm>
            <a:off x="873333" y="1340620"/>
            <a:ext cx="11044590" cy="4508652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 indent="0">
              <a:buNone/>
            </a:pPr>
            <a:r>
              <a:rPr lang="nl-NL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nl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NL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nl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NL" sz="18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Persoon</a:t>
            </a:r>
            <a:endParaRPr lang="nl-NL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4763" indent="0">
              <a:buNone/>
            </a:pPr>
            <a:r>
              <a:rPr lang="en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4763" indent="0"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Naam {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8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pPr marL="4763" indent="0"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public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Naam {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8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  <a:r>
              <a:rPr lang="en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nl-NL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4763" indent="0">
              <a:buNone/>
            </a:pPr>
            <a:endParaRPr lang="en-NL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4763" indent="0">
              <a:buNone/>
            </a:pPr>
            <a:r>
              <a:rPr lang="nl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l-NL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nl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NL" sz="18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Persoon</a:t>
            </a:r>
            <a:r>
              <a:rPr lang="nl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l-NL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nl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n)</a:t>
            </a:r>
          </a:p>
          <a:p>
            <a:pPr marL="4763" indent="0">
              <a:buNone/>
            </a:pPr>
            <a:r>
              <a:rPr lang="en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4763" indent="0">
              <a:buNone/>
            </a:pPr>
            <a:r>
              <a:rPr lang="nl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Naam = n;</a:t>
            </a:r>
          </a:p>
          <a:p>
            <a:pPr marL="4763" indent="0">
              <a:buNone/>
            </a:pPr>
            <a:r>
              <a:rPr lang="nl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4763" indent="0">
              <a:buNone/>
            </a:pPr>
            <a:r>
              <a:rPr lang="en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NL" sz="1800" b="1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7531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77F0D97-AE49-8D1B-1A9C-EAD7A53E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17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9FD0F33-1A0D-E603-89EC-58540524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234021"/>
            <a:ext cx="10801350" cy="611188"/>
          </a:xfrm>
        </p:spPr>
        <p:txBody>
          <a:bodyPr/>
          <a:lstStyle/>
          <a:p>
            <a:r>
              <a:rPr lang="nl-NL"/>
              <a:t>C# programmeren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F214F0F-903B-BA00-2D43-E1F127C636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326" y="886326"/>
            <a:ext cx="11044590" cy="415074"/>
          </a:xfrm>
        </p:spPr>
        <p:txBody>
          <a:bodyPr/>
          <a:lstStyle/>
          <a:p>
            <a:r>
              <a:rPr lang="nl-NL" err="1"/>
              <a:t>Init-only</a:t>
            </a:r>
            <a:r>
              <a:rPr lang="nl-NL"/>
              <a:t> attributen met standaardwaarde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F867F69F-5A94-B221-65F0-2E3670CD38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D8FDCEA-ED84-30CB-CE45-B779381568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DFBFA7E-E743-FFC0-DEBD-B343E41D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871-DD9D-4159-BA98-529ADC3FD9CC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1AE50779-60B4-EC59-BDE9-4C45FAFB4E0D}"/>
              </a:ext>
            </a:extLst>
          </p:cNvPr>
          <p:cNvSpPr txBox="1">
            <a:spLocks/>
          </p:cNvSpPr>
          <p:nvPr/>
        </p:nvSpPr>
        <p:spPr>
          <a:xfrm>
            <a:off x="1015365" y="1862250"/>
            <a:ext cx="4171151" cy="4302330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2" lvl="1" indent="0">
              <a:buFont typeface="Arial" panose="020B0604020202020204" pitchFamily="34" charset="0"/>
              <a:buNone/>
            </a:pPr>
            <a:r>
              <a:rPr lang="nl-NL"/>
              <a:t> </a:t>
            </a:r>
          </a:p>
        </p:txBody>
      </p:sp>
      <p:sp>
        <p:nvSpPr>
          <p:cNvPr id="11" name="Tijdelijke aanduiding voor inhoud 5">
            <a:extLst>
              <a:ext uri="{FF2B5EF4-FFF2-40B4-BE49-F238E27FC236}">
                <a16:creationId xmlns:a16="http://schemas.microsoft.com/office/drawing/2014/main" id="{BE4718BA-ED77-DF95-0AF8-F0C8AF33557A}"/>
              </a:ext>
            </a:extLst>
          </p:cNvPr>
          <p:cNvSpPr txBox="1">
            <a:spLocks/>
          </p:cNvSpPr>
          <p:nvPr/>
        </p:nvSpPr>
        <p:spPr>
          <a:xfrm>
            <a:off x="873333" y="1340620"/>
            <a:ext cx="11044590" cy="4823960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 indent="0">
              <a:buNone/>
            </a:pPr>
            <a:r>
              <a:rPr lang="nl-NL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nl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NL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nl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NL" sz="18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Persoon2</a:t>
            </a:r>
            <a:endParaRPr lang="nl-NL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4763" indent="0">
              <a:buNone/>
            </a:pPr>
            <a:r>
              <a:rPr lang="en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4763" indent="0">
              <a:buNone/>
            </a:pPr>
            <a:r>
              <a:rPr lang="nl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l-NL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nl-NL" sz="180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Init-only</a:t>
            </a:r>
            <a:r>
              <a:rPr lang="nl-NL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 met default waarde</a:t>
            </a:r>
            <a:endParaRPr lang="nl-NL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4763" indent="0"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Naam {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8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"John Doe"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4763" indent="0">
              <a:buNone/>
            </a:pPr>
            <a:r>
              <a:rPr lang="en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</a:p>
          <a:p>
            <a:pPr marL="4763" indent="0">
              <a:buNone/>
            </a:pPr>
            <a:r>
              <a:rPr lang="nl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l-NL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nl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NL" sz="18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Persoon2</a:t>
            </a:r>
            <a:r>
              <a:rPr lang="nl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 }</a:t>
            </a:r>
          </a:p>
          <a:p>
            <a:pPr marL="4763" indent="0">
              <a:buNone/>
            </a:pPr>
            <a:r>
              <a:rPr lang="nl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l-NL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nl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NL" sz="18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Persoon2</a:t>
            </a:r>
            <a:r>
              <a:rPr lang="nl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l-NL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nl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n)</a:t>
            </a:r>
          </a:p>
          <a:p>
            <a:pPr marL="4763" indent="0">
              <a:buNone/>
            </a:pPr>
            <a:r>
              <a:rPr lang="en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4763" indent="0">
              <a:buNone/>
            </a:pPr>
            <a:r>
              <a:rPr lang="nl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Naam = n;</a:t>
            </a:r>
          </a:p>
          <a:p>
            <a:pPr marL="4763" indent="0">
              <a:buNone/>
            </a:pPr>
            <a:r>
              <a:rPr lang="en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4763" indent="0">
              <a:buNone/>
            </a:pPr>
            <a:r>
              <a:rPr lang="en-NL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NL" sz="1800" b="1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9707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77F0D97-AE49-8D1B-1A9C-EAD7A53E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18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9FD0F33-1A0D-E603-89EC-58540524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234021"/>
            <a:ext cx="10801350" cy="611188"/>
          </a:xfrm>
        </p:spPr>
        <p:txBody>
          <a:bodyPr/>
          <a:lstStyle/>
          <a:p>
            <a:r>
              <a:rPr lang="nl-NL"/>
              <a:t>C# programmeren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F214F0F-903B-BA00-2D43-E1F127C636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326" y="886326"/>
            <a:ext cx="11044590" cy="415074"/>
          </a:xfrm>
        </p:spPr>
        <p:txBody>
          <a:bodyPr/>
          <a:lstStyle/>
          <a:p>
            <a:r>
              <a:rPr lang="nl-NL"/>
              <a:t>Array en list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F867F69F-5A94-B221-65F0-2E3670CD38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D8FDCEA-ED84-30CB-CE45-B779381568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DFBFA7E-E743-FFC0-DEBD-B343E41D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871-DD9D-4159-BA98-529ADC3FD9CC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1AE50779-60B4-EC59-BDE9-4C45FAFB4E0D}"/>
              </a:ext>
            </a:extLst>
          </p:cNvPr>
          <p:cNvSpPr txBox="1">
            <a:spLocks/>
          </p:cNvSpPr>
          <p:nvPr/>
        </p:nvSpPr>
        <p:spPr>
          <a:xfrm>
            <a:off x="1015365" y="1862250"/>
            <a:ext cx="4171151" cy="4302330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2" lvl="1" indent="0">
              <a:buFont typeface="Arial" panose="020B0604020202020204" pitchFamily="34" charset="0"/>
              <a:buNone/>
            </a:pPr>
            <a:r>
              <a:rPr lang="nl-NL"/>
              <a:t> </a:t>
            </a:r>
          </a:p>
        </p:txBody>
      </p:sp>
      <p:sp>
        <p:nvSpPr>
          <p:cNvPr id="11" name="Tijdelijke aanduiding voor inhoud 5">
            <a:extLst>
              <a:ext uri="{FF2B5EF4-FFF2-40B4-BE49-F238E27FC236}">
                <a16:creationId xmlns:a16="http://schemas.microsoft.com/office/drawing/2014/main" id="{BE4718BA-ED77-DF95-0AF8-F0C8AF33557A}"/>
              </a:ext>
            </a:extLst>
          </p:cNvPr>
          <p:cNvSpPr txBox="1">
            <a:spLocks/>
          </p:cNvSpPr>
          <p:nvPr/>
        </p:nvSpPr>
        <p:spPr>
          <a:xfrm>
            <a:off x="873333" y="1340620"/>
            <a:ext cx="9295903" cy="4191962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 indent="0">
              <a:buNone/>
            </a:pPr>
            <a:r>
              <a:rPr lang="nl-NL" sz="24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int</a:t>
            </a: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getallen = { 4, 2, 9, 3, 7 };</a:t>
            </a:r>
          </a:p>
          <a:p>
            <a:pPr marL="4763" indent="0">
              <a:buNone/>
            </a:pP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nl-NL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Array.Sort</a:t>
            </a: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(getallen);</a:t>
            </a:r>
          </a:p>
          <a:p>
            <a:pPr marL="4763" indent="0">
              <a:buNone/>
            </a:pP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nl-NL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Console.WriteLine</a:t>
            </a: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l-NL" sz="24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"Gesorteerde getallen:"</a:t>
            </a: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4763" indent="0">
              <a:buNone/>
            </a:pP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nl-NL" sz="24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l-NL" sz="24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getal </a:t>
            </a:r>
            <a:r>
              <a:rPr lang="nl-NL" sz="24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getallen)</a:t>
            </a:r>
          </a:p>
          <a:p>
            <a:pPr marL="4763" indent="0">
              <a:buNone/>
            </a:pPr>
            <a:r>
              <a:rPr lang="en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{</a:t>
            </a:r>
          </a:p>
          <a:p>
            <a:pPr marL="4763" indent="0">
              <a:buNone/>
            </a:pP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nl-NL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Console.WriteLine</a:t>
            </a: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(getal);</a:t>
            </a:r>
          </a:p>
          <a:p>
            <a:pPr marL="4763" indent="0">
              <a:buNone/>
            </a:pPr>
            <a:r>
              <a:rPr lang="en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426290593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77F0D97-AE49-8D1B-1A9C-EAD7A53E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19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9FD0F33-1A0D-E603-89EC-58540524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234021"/>
            <a:ext cx="10801350" cy="611188"/>
          </a:xfrm>
        </p:spPr>
        <p:txBody>
          <a:bodyPr/>
          <a:lstStyle/>
          <a:p>
            <a:r>
              <a:rPr lang="nl-NL"/>
              <a:t>C# programmeren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F214F0F-903B-BA00-2D43-E1F127C636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326" y="886326"/>
            <a:ext cx="11044590" cy="415074"/>
          </a:xfrm>
        </p:spPr>
        <p:txBody>
          <a:bodyPr/>
          <a:lstStyle/>
          <a:p>
            <a:r>
              <a:rPr lang="nl-NL"/>
              <a:t>Array en list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F867F69F-5A94-B221-65F0-2E3670CD38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D8FDCEA-ED84-30CB-CE45-B779381568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DFBFA7E-E743-FFC0-DEBD-B343E41D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871-DD9D-4159-BA98-529ADC3FD9CC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1AE50779-60B4-EC59-BDE9-4C45FAFB4E0D}"/>
              </a:ext>
            </a:extLst>
          </p:cNvPr>
          <p:cNvSpPr txBox="1">
            <a:spLocks/>
          </p:cNvSpPr>
          <p:nvPr/>
        </p:nvSpPr>
        <p:spPr>
          <a:xfrm>
            <a:off x="1015365" y="1862250"/>
            <a:ext cx="4171151" cy="4302330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2" lvl="1" indent="0">
              <a:buFont typeface="Arial" panose="020B0604020202020204" pitchFamily="34" charset="0"/>
              <a:buNone/>
            </a:pPr>
            <a:r>
              <a:rPr lang="nl-NL"/>
              <a:t> </a:t>
            </a:r>
          </a:p>
        </p:txBody>
      </p:sp>
      <p:sp>
        <p:nvSpPr>
          <p:cNvPr id="11" name="Tijdelijke aanduiding voor inhoud 5">
            <a:extLst>
              <a:ext uri="{FF2B5EF4-FFF2-40B4-BE49-F238E27FC236}">
                <a16:creationId xmlns:a16="http://schemas.microsoft.com/office/drawing/2014/main" id="{BE4718BA-ED77-DF95-0AF8-F0C8AF33557A}"/>
              </a:ext>
            </a:extLst>
          </p:cNvPr>
          <p:cNvSpPr txBox="1">
            <a:spLocks/>
          </p:cNvSpPr>
          <p:nvPr/>
        </p:nvSpPr>
        <p:spPr>
          <a:xfrm>
            <a:off x="873333" y="1340620"/>
            <a:ext cx="11044590" cy="4823960"/>
          </a:xfrm>
          <a:prstGeom prst="rect">
            <a:avLst/>
          </a:prstGeom>
        </p:spPr>
        <p:txBody>
          <a:bodyPr vert="horz" lIns="36000" tIns="0" rIns="36000" bIns="0" rtlCol="0">
            <a:normAutofit lnSpcReduction="10000"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 indent="0">
              <a:buNone/>
            </a:pP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List&lt;</a:t>
            </a:r>
            <a:r>
              <a:rPr lang="nl-NL" sz="24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nl-NL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getallenList</a:t>
            </a: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nl-NL" sz="24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List&lt;</a:t>
            </a:r>
            <a:r>
              <a:rPr lang="nl-NL" sz="24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{ 4, 2, 9, 3, 7 };</a:t>
            </a:r>
          </a:p>
          <a:p>
            <a:pPr marL="4763" indent="0">
              <a:buNone/>
            </a:pP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nl-NL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getallenList.Add</a:t>
            </a: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(5);</a:t>
            </a:r>
          </a:p>
          <a:p>
            <a:pPr marL="4763" indent="0">
              <a:buNone/>
            </a:pP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nl-NL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getallenList.Remove</a:t>
            </a: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(2);</a:t>
            </a:r>
          </a:p>
          <a:p>
            <a:pPr marL="4763" indent="0">
              <a:buNone/>
            </a:pP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nl-NL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getallenList.Sort</a:t>
            </a: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4763" indent="0">
              <a:buNone/>
            </a:pPr>
            <a:endParaRPr lang="en-NL" sz="24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4763" indent="0">
              <a:buNone/>
            </a:pP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nl-NL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Console.WriteLine</a:t>
            </a: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l-NL" sz="24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"Gesorteerde lijst:"</a:t>
            </a: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4763" indent="0">
              <a:buNone/>
            </a:pP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nl-NL" sz="24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l-NL" sz="24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getal </a:t>
            </a:r>
            <a:r>
              <a:rPr lang="nl-NL" sz="24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NL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getallenList</a:t>
            </a: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4763" indent="0">
              <a:buNone/>
            </a:pPr>
            <a:r>
              <a:rPr lang="en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{</a:t>
            </a:r>
          </a:p>
          <a:p>
            <a:pPr marL="4763" indent="0">
              <a:buNone/>
            </a:pP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nl-NL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Console.WriteLine</a:t>
            </a:r>
            <a:r>
              <a:rPr lang="nl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(getal);</a:t>
            </a:r>
          </a:p>
          <a:p>
            <a:pPr marL="4763" indent="0">
              <a:buNone/>
            </a:pPr>
            <a:r>
              <a:rPr lang="en-NL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40240556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9E941E40-9D1A-D521-EB43-572263D71A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2" name="Tijdelijke aanduiding voor tekst 11">
            <a:extLst>
              <a:ext uri="{FF2B5EF4-FFF2-40B4-BE49-F238E27FC236}">
                <a16:creationId xmlns:a16="http://schemas.microsoft.com/office/drawing/2014/main" id="{F3E47845-0AF5-8956-CF53-6576791A5F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582400" y="6332219"/>
            <a:ext cx="541020" cy="419025"/>
          </a:xfrm>
        </p:spPr>
        <p:txBody>
          <a:bodyPr/>
          <a:lstStyle/>
          <a:p>
            <a:r>
              <a:rPr lang="nl-NL"/>
              <a:t>1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537D618A-865A-C641-33D5-5C1F6329FA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9D51E926-7739-4497-29AC-035727FBAF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nl-NL"/>
              <a:t>1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6A34262-6E68-D505-381D-11329E6C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Inleiding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75496753-FCB2-BB60-44D7-66CB6C5D2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Huishoudelijk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6A7D2E2-9E9C-9623-5834-C3F193476C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8613" y="6416675"/>
            <a:ext cx="433387" cy="215900"/>
          </a:xfrm>
        </p:spPr>
        <p:txBody>
          <a:bodyPr/>
          <a:lstStyle/>
          <a:p>
            <a:fld id="{C106184F-B7CE-4543-B9D1-673A9FD07611}" type="slidenum">
              <a:rPr lang="nl-NL" noProof="0" smtClean="0"/>
              <a:t>2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7892860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77F0D97-AE49-8D1B-1A9C-EAD7A53E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20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9FD0F33-1A0D-E603-89EC-58540524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234021"/>
            <a:ext cx="10801350" cy="611188"/>
          </a:xfrm>
        </p:spPr>
        <p:txBody>
          <a:bodyPr/>
          <a:lstStyle/>
          <a:p>
            <a:r>
              <a:rPr lang="nl-NL"/>
              <a:t>C# programmeren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F214F0F-903B-BA00-2D43-E1F127C636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326" y="886326"/>
            <a:ext cx="11044590" cy="415074"/>
          </a:xfrm>
        </p:spPr>
        <p:txBody>
          <a:bodyPr/>
          <a:lstStyle/>
          <a:p>
            <a:r>
              <a:rPr lang="nl-NL"/>
              <a:t>Bestanden (</a:t>
            </a:r>
            <a:r>
              <a:rPr lang="nl-NL" err="1"/>
              <a:t>txt</a:t>
            </a:r>
            <a:r>
              <a:rPr lang="nl-NL"/>
              <a:t>) lezen en schrijven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F867F69F-5A94-B221-65F0-2E3670CD38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D8FDCEA-ED84-30CB-CE45-B779381568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DFBFA7E-E743-FFC0-DEBD-B343E41D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871-DD9D-4159-BA98-529ADC3FD9CC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1AE50779-60B4-EC59-BDE9-4C45FAFB4E0D}"/>
              </a:ext>
            </a:extLst>
          </p:cNvPr>
          <p:cNvSpPr txBox="1">
            <a:spLocks/>
          </p:cNvSpPr>
          <p:nvPr/>
        </p:nvSpPr>
        <p:spPr>
          <a:xfrm>
            <a:off x="1015365" y="1862250"/>
            <a:ext cx="4171151" cy="4302330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2" lvl="1" indent="0">
              <a:buFont typeface="Arial" panose="020B0604020202020204" pitchFamily="34" charset="0"/>
              <a:buNone/>
            </a:pPr>
            <a:r>
              <a:rPr lang="nl-NL"/>
              <a:t> </a:t>
            </a:r>
          </a:p>
        </p:txBody>
      </p:sp>
      <p:sp>
        <p:nvSpPr>
          <p:cNvPr id="11" name="Tijdelijke aanduiding voor inhoud 5">
            <a:extLst>
              <a:ext uri="{FF2B5EF4-FFF2-40B4-BE49-F238E27FC236}">
                <a16:creationId xmlns:a16="http://schemas.microsoft.com/office/drawing/2014/main" id="{BE4718BA-ED77-DF95-0AF8-F0C8AF33557A}"/>
              </a:ext>
            </a:extLst>
          </p:cNvPr>
          <p:cNvSpPr txBox="1">
            <a:spLocks/>
          </p:cNvSpPr>
          <p:nvPr/>
        </p:nvSpPr>
        <p:spPr>
          <a:xfrm>
            <a:off x="873333" y="1340620"/>
            <a:ext cx="11044590" cy="4804530"/>
          </a:xfrm>
          <a:prstGeom prst="rect">
            <a:avLst/>
          </a:prstGeom>
        </p:spPr>
        <p:txBody>
          <a:bodyPr vert="horz" lIns="36000" tIns="0" rIns="36000" bIns="0" rtlCol="0">
            <a:normAutofit fontScale="92500" lnSpcReduction="20000"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Eenvoudig</a:t>
            </a:r>
            <a:endParaRPr lang="en-US" sz="1800" b="0" i="0">
              <a:solidFill>
                <a:srgbClr val="494C4E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File 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objecten</a:t>
            </a:r>
            <a:endParaRPr lang="en-US" sz="1800">
              <a:solidFill>
                <a:srgbClr val="494C4E"/>
              </a:solidFill>
              <a:latin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File.WriteAllLines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File.ReadAlllines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marL="177800" lvl="1" indent="0">
              <a:buNone/>
            </a:pPr>
            <a:endParaRPr lang="nl-NL" sz="1800" b="1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77800" lvl="1" indent="0">
              <a:buNone/>
            </a:pPr>
            <a:r>
              <a:rPr lang="nl-NL" sz="1800" b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&lt;project file1 in Visual Studio&gt;</a:t>
            </a:r>
            <a:endParaRPr lang="en-NL" sz="1800" b="1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800" b="0" i="0">
              <a:solidFill>
                <a:srgbClr val="494C4E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Of regel </a:t>
            </a:r>
            <a:r>
              <a:rPr lang="en-US" sz="1800" err="1">
                <a:solidFill>
                  <a:srgbClr val="494C4E"/>
                </a:solidFill>
                <a:latin typeface="Arial" panose="020B0604020202020204" pitchFamily="34" charset="0"/>
              </a:rPr>
              <a:t>voor</a:t>
            </a: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 regel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1800" err="1">
                <a:solidFill>
                  <a:srgbClr val="494C4E"/>
                </a:solidFill>
                <a:latin typeface="Arial" panose="020B0604020202020204" pitchFamily="34" charset="0"/>
              </a:rPr>
              <a:t>File.ReadLines</a:t>
            </a: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()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1800" err="1">
                <a:solidFill>
                  <a:srgbClr val="494C4E"/>
                </a:solidFill>
                <a:latin typeface="Arial" panose="020B0604020202020204" pitchFamily="34" charset="0"/>
              </a:rPr>
              <a:t>File.AppendAllText</a:t>
            </a: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>
              <a:solidFill>
                <a:srgbClr val="494C4E"/>
              </a:solidFill>
              <a:latin typeface="Arial" panose="020B0604020202020204" pitchFamily="34" charset="0"/>
            </a:endParaRPr>
          </a:p>
          <a:p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Meer </a:t>
            </a:r>
            <a:r>
              <a:rPr lang="en-US" sz="1800" err="1">
                <a:solidFill>
                  <a:srgbClr val="494C4E"/>
                </a:solidFill>
                <a:latin typeface="Arial" panose="020B0604020202020204" pitchFamily="34" charset="0"/>
              </a:rPr>
              <a:t>gebruikelijk</a:t>
            </a: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 maar </a:t>
            </a:r>
            <a:r>
              <a:rPr lang="en-US" sz="1800" err="1">
                <a:solidFill>
                  <a:srgbClr val="494C4E"/>
                </a:solidFill>
                <a:latin typeface="Arial" panose="020B0604020202020204" pitchFamily="34" charset="0"/>
              </a:rPr>
              <a:t>ook</a:t>
            </a: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1800" err="1">
                <a:solidFill>
                  <a:srgbClr val="494C4E"/>
                </a:solidFill>
                <a:latin typeface="Arial" panose="020B0604020202020204" pitchFamily="34" charset="0"/>
              </a:rPr>
              <a:t>meer</a:t>
            </a: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1800" err="1">
                <a:solidFill>
                  <a:srgbClr val="494C4E"/>
                </a:solidFill>
                <a:latin typeface="Arial" panose="020B0604020202020204" pitchFamily="34" charset="0"/>
              </a:rPr>
              <a:t>gedoe</a:t>
            </a: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err="1">
                <a:solidFill>
                  <a:srgbClr val="494C4E"/>
                </a:solidFill>
                <a:latin typeface="Arial" panose="020B0604020202020204" pitchFamily="34" charset="0"/>
              </a:rPr>
              <a:t>StreamReader</a:t>
            </a: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 reader = new </a:t>
            </a:r>
            <a:r>
              <a:rPr lang="en-US" sz="1800" err="1">
                <a:solidFill>
                  <a:srgbClr val="494C4E"/>
                </a:solidFill>
                <a:latin typeface="Arial" panose="020B0604020202020204" pitchFamily="34" charset="0"/>
              </a:rPr>
              <a:t>StreamReader</a:t>
            </a: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(“filename”);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string regel = </a:t>
            </a:r>
            <a:r>
              <a:rPr lang="en-US" sz="1800" err="1">
                <a:solidFill>
                  <a:srgbClr val="494C4E"/>
                </a:solidFill>
                <a:latin typeface="Arial" panose="020B0604020202020204" pitchFamily="34" charset="0"/>
              </a:rPr>
              <a:t>Reader.ReadLine</a:t>
            </a: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();</a:t>
            </a:r>
          </a:p>
          <a:p>
            <a:pPr marL="4763" indent="0">
              <a:buNone/>
            </a:pPr>
            <a:endParaRPr lang="nl-NL" sz="1800" b="1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4763" indent="0">
              <a:buNone/>
            </a:pPr>
            <a:r>
              <a:rPr lang="nl-NL" sz="1800" b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&lt;project file2 in Visual Studio&gt;</a:t>
            </a:r>
            <a:endParaRPr lang="en-NL" sz="1800" b="1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03200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77F0D97-AE49-8D1B-1A9C-EAD7A53E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21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9FD0F33-1A0D-E603-89EC-58540524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234021"/>
            <a:ext cx="10801350" cy="611188"/>
          </a:xfrm>
        </p:spPr>
        <p:txBody>
          <a:bodyPr/>
          <a:lstStyle/>
          <a:p>
            <a:r>
              <a:rPr lang="nl-NL"/>
              <a:t>C# programmeren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F214F0F-903B-BA00-2D43-E1F127C636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326" y="886326"/>
            <a:ext cx="11044590" cy="415074"/>
          </a:xfrm>
        </p:spPr>
        <p:txBody>
          <a:bodyPr/>
          <a:lstStyle/>
          <a:p>
            <a:r>
              <a:rPr lang="nl-NL"/>
              <a:t>Objecten </a:t>
            </a:r>
            <a:r>
              <a:rPr lang="nl-NL" err="1"/>
              <a:t>serializeren</a:t>
            </a:r>
            <a:r>
              <a:rPr lang="nl-NL"/>
              <a:t> (naar en van JSON)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F867F69F-5A94-B221-65F0-2E3670CD38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D8FDCEA-ED84-30CB-CE45-B779381568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DFBFA7E-E743-FFC0-DEBD-B343E41D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871-DD9D-4159-BA98-529ADC3FD9CC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1AE50779-60B4-EC59-BDE9-4C45FAFB4E0D}"/>
              </a:ext>
            </a:extLst>
          </p:cNvPr>
          <p:cNvSpPr txBox="1">
            <a:spLocks/>
          </p:cNvSpPr>
          <p:nvPr/>
        </p:nvSpPr>
        <p:spPr>
          <a:xfrm>
            <a:off x="1015365" y="1862250"/>
            <a:ext cx="4171151" cy="4302330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2" lvl="1" indent="0">
              <a:buFont typeface="Arial" panose="020B0604020202020204" pitchFamily="34" charset="0"/>
              <a:buNone/>
            </a:pPr>
            <a:r>
              <a:rPr lang="nl-NL"/>
              <a:t> </a:t>
            </a:r>
          </a:p>
        </p:txBody>
      </p:sp>
      <p:sp>
        <p:nvSpPr>
          <p:cNvPr id="11" name="Tijdelijke aanduiding voor inhoud 5">
            <a:extLst>
              <a:ext uri="{FF2B5EF4-FFF2-40B4-BE49-F238E27FC236}">
                <a16:creationId xmlns:a16="http://schemas.microsoft.com/office/drawing/2014/main" id="{BE4718BA-ED77-DF95-0AF8-F0C8AF33557A}"/>
              </a:ext>
            </a:extLst>
          </p:cNvPr>
          <p:cNvSpPr txBox="1">
            <a:spLocks/>
          </p:cNvSpPr>
          <p:nvPr/>
        </p:nvSpPr>
        <p:spPr>
          <a:xfrm>
            <a:off x="873333" y="1340620"/>
            <a:ext cx="11044590" cy="4804530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Objecten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op 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slaan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een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JSON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1800" err="1">
                <a:solidFill>
                  <a:srgbClr val="494C4E"/>
                </a:solidFill>
                <a:latin typeface="Arial" panose="020B0604020202020204" pitchFamily="34" charset="0"/>
              </a:rPr>
              <a:t>opslaan</a:t>
            </a: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 in </a:t>
            </a:r>
            <a:r>
              <a:rPr lang="en-US" sz="1800" err="1">
                <a:solidFill>
                  <a:srgbClr val="494C4E"/>
                </a:solidFill>
                <a:latin typeface="Arial" panose="020B0604020202020204" pitchFamily="34" charset="0"/>
              </a:rPr>
              <a:t>een</a:t>
            </a: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1800" err="1">
                <a:solidFill>
                  <a:srgbClr val="494C4E"/>
                </a:solidFill>
                <a:latin typeface="Arial" panose="020B0604020202020204" pitchFamily="34" charset="0"/>
              </a:rPr>
              <a:t>bestand</a:t>
            </a: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 (persistent </a:t>
            </a:r>
            <a:r>
              <a:rPr lang="en-US" sz="1800" err="1">
                <a:solidFill>
                  <a:srgbClr val="494C4E"/>
                </a:solidFill>
                <a:latin typeface="Arial" panose="020B0604020202020204" pitchFamily="34" charset="0"/>
              </a:rPr>
              <a:t>maken</a:t>
            </a: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communicatie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overdracht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(API 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naar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backend of 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ander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system)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Handig</a:t>
            </a:r>
            <a:r>
              <a:rPr lang="en-US" sz="1800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sz="1800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leesbaar</a:t>
            </a:r>
            <a:r>
              <a:rPr lang="en-US" sz="1800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1800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voor</a:t>
            </a:r>
            <a:r>
              <a:rPr lang="en-US" sz="1800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1800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mensen</a:t>
            </a:r>
            <a:endParaRPr lang="en-US" sz="1800">
              <a:solidFill>
                <a:srgbClr val="494C4E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4">
              <a:buFont typeface="Courier New" panose="02070309020205020404" pitchFamily="49" charset="0"/>
              <a:buChar char="o"/>
            </a:pPr>
            <a:r>
              <a:rPr lang="nl-NL" sz="1600" b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{"Naam":"Jan","Leeftijd":30}</a:t>
            </a:r>
          </a:p>
          <a:p>
            <a:pPr marL="177800" lvl="1" indent="0">
              <a:buNone/>
            </a:pPr>
            <a:r>
              <a:rPr lang="nl-NL" sz="1800" b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&lt;project JSON in Visual Studio&gt;</a:t>
            </a:r>
          </a:p>
          <a:p>
            <a:pPr marL="177800" lvl="1" indent="0">
              <a:buNone/>
            </a:pPr>
            <a:endParaRPr lang="nl-NL" sz="1800" b="1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Objecten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serializen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kan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ook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‘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binair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’ (binary write 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read)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1800" err="1">
                <a:solidFill>
                  <a:srgbClr val="494C4E"/>
                </a:solidFill>
                <a:latin typeface="Arial" panose="020B0604020202020204" pitchFamily="34" charset="0"/>
              </a:rPr>
              <a:t>Sneller</a:t>
            </a: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, compacter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Maar: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err="1">
                <a:solidFill>
                  <a:srgbClr val="494C4E"/>
                </a:solidFill>
                <a:latin typeface="Arial" panose="020B0604020202020204" pitchFamily="34" charset="0"/>
              </a:rPr>
              <a:t>Niet</a:t>
            </a: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 door </a:t>
            </a:r>
            <a:r>
              <a:rPr lang="en-US" sz="1800" err="1">
                <a:solidFill>
                  <a:srgbClr val="494C4E"/>
                </a:solidFill>
                <a:latin typeface="Arial" panose="020B0604020202020204" pitchFamily="34" charset="0"/>
              </a:rPr>
              <a:t>mensen</a:t>
            </a: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1800" err="1">
                <a:solidFill>
                  <a:srgbClr val="494C4E"/>
                </a:solidFill>
                <a:latin typeface="Arial" panose="020B0604020202020204" pitchFamily="34" charset="0"/>
              </a:rPr>
              <a:t>te</a:t>
            </a: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1800" err="1">
                <a:solidFill>
                  <a:srgbClr val="494C4E"/>
                </a:solidFill>
                <a:latin typeface="Arial" panose="020B0604020202020204" pitchFamily="34" charset="0"/>
              </a:rPr>
              <a:t>lezen</a:t>
            </a:r>
            <a:endParaRPr lang="en-US" sz="1800">
              <a:solidFill>
                <a:srgbClr val="494C4E"/>
              </a:solidFill>
              <a:latin typeface="Arial" panose="020B060402020202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rgbClr val="494C4E"/>
                </a:solidFill>
                <a:latin typeface="Arial" panose="020B0604020202020204" pitchFamily="34" charset="0"/>
              </a:rPr>
              <a:t>R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isico: 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wijzigingen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objecten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-&gt; 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niet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meer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compatible 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dus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niet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meer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te</a:t>
            </a:r>
            <a:r>
              <a:rPr lang="en-US" sz="18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lezen</a:t>
            </a:r>
            <a:endParaRPr lang="en-NL" sz="1800" b="1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6168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77F0D97-AE49-8D1B-1A9C-EAD7A53E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22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9FD0F33-1A0D-E603-89EC-58540524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234021"/>
            <a:ext cx="10801350" cy="611188"/>
          </a:xfrm>
        </p:spPr>
        <p:txBody>
          <a:bodyPr/>
          <a:lstStyle/>
          <a:p>
            <a:r>
              <a:rPr lang="nl-NL"/>
              <a:t>C# programmeren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F214F0F-903B-BA00-2D43-E1F127C636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326" y="886326"/>
            <a:ext cx="11044590" cy="415074"/>
          </a:xfrm>
        </p:spPr>
        <p:txBody>
          <a:bodyPr/>
          <a:lstStyle/>
          <a:p>
            <a:r>
              <a:rPr lang="nl-NL"/>
              <a:t>Binaire bestanden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F867F69F-5A94-B221-65F0-2E3670CD38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D8FDCEA-ED84-30CB-CE45-B779381568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DFBFA7E-E743-FFC0-DEBD-B343E41D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871-DD9D-4159-BA98-529ADC3FD9CC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1AE50779-60B4-EC59-BDE9-4C45FAFB4E0D}"/>
              </a:ext>
            </a:extLst>
          </p:cNvPr>
          <p:cNvSpPr txBox="1">
            <a:spLocks/>
          </p:cNvSpPr>
          <p:nvPr/>
        </p:nvSpPr>
        <p:spPr>
          <a:xfrm>
            <a:off x="1015365" y="1862250"/>
            <a:ext cx="4171151" cy="4302330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2" lvl="1" indent="0">
              <a:buFont typeface="Arial" panose="020B0604020202020204" pitchFamily="34" charset="0"/>
              <a:buNone/>
            </a:pPr>
            <a:r>
              <a:rPr lang="nl-NL"/>
              <a:t> </a:t>
            </a:r>
          </a:p>
        </p:txBody>
      </p:sp>
      <p:sp>
        <p:nvSpPr>
          <p:cNvPr id="11" name="Tijdelijke aanduiding voor inhoud 5">
            <a:extLst>
              <a:ext uri="{FF2B5EF4-FFF2-40B4-BE49-F238E27FC236}">
                <a16:creationId xmlns:a16="http://schemas.microsoft.com/office/drawing/2014/main" id="{BE4718BA-ED77-DF95-0AF8-F0C8AF33557A}"/>
              </a:ext>
            </a:extLst>
          </p:cNvPr>
          <p:cNvSpPr txBox="1">
            <a:spLocks/>
          </p:cNvSpPr>
          <p:nvPr/>
        </p:nvSpPr>
        <p:spPr>
          <a:xfrm>
            <a:off x="873333" y="1340620"/>
            <a:ext cx="11044590" cy="4804530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Waarom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wel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Efficient,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klein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snel</a:t>
            </a:r>
            <a:endParaRPr lang="en-US">
              <a:solidFill>
                <a:srgbClr val="494C4E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Primitieve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types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wegschrijven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(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en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teruglezen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Niet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leesbaar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voor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mensen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kan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ook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een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voordeel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zijn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je kunt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encryptie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toepassen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etc.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Waarom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niet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Niet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leesbaar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voor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mensen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Je MOET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weten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wat je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wegschrijft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om het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weer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goed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te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kunnen</a:t>
            </a: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inlezen</a:t>
            </a:r>
            <a:endParaRPr lang="en-US">
              <a:solidFill>
                <a:srgbClr val="494C4E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Minder </a:t>
            </a:r>
            <a:r>
              <a:rPr lang="en-US" err="1">
                <a:solidFill>
                  <a:srgbClr val="494C4E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flexibel</a:t>
            </a:r>
            <a:endParaRPr lang="en-US">
              <a:solidFill>
                <a:srgbClr val="494C4E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>
              <a:solidFill>
                <a:srgbClr val="494C4E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177800" lvl="1" indent="0">
              <a:buNone/>
            </a:pPr>
            <a:r>
              <a:rPr lang="nl-NL" b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&lt;project BINRW in Visual Studio&gt;</a:t>
            </a:r>
          </a:p>
        </p:txBody>
      </p:sp>
    </p:spTree>
    <p:extLst>
      <p:ext uri="{BB962C8B-B14F-4D97-AF65-F5344CB8AC3E}">
        <p14:creationId xmlns:p14="http://schemas.microsoft.com/office/powerpoint/2010/main" val="79876703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9E941E40-9D1A-D521-EB43-572263D71A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pPr marL="4763" indent="0">
              <a:buNone/>
            </a:pPr>
            <a:endParaRPr lang="en-NL"/>
          </a:p>
        </p:txBody>
      </p:sp>
      <p:sp>
        <p:nvSpPr>
          <p:cNvPr id="2" name="Tijdelijke aanduiding voor tekst 11">
            <a:extLst>
              <a:ext uri="{FF2B5EF4-FFF2-40B4-BE49-F238E27FC236}">
                <a16:creationId xmlns:a16="http://schemas.microsoft.com/office/drawing/2014/main" id="{F3E47845-0AF5-8956-CF53-6576791A5F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582400" y="6332219"/>
            <a:ext cx="541020" cy="419025"/>
          </a:xfrm>
        </p:spPr>
        <p:txBody>
          <a:bodyPr/>
          <a:lstStyle/>
          <a:p>
            <a:r>
              <a:rPr lang="nl-NL"/>
              <a:t>1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537D618A-865A-C641-33D5-5C1F6329FA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9D51E926-7739-4497-29AC-035727FBAF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nl-NL"/>
              <a:t>1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6A34262-6E68-D505-381D-11329E6C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C#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75496753-FCB2-BB60-44D7-66CB6C5D2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Opdrachten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6A7D2E2-9E9C-9623-5834-C3F193476C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8613" y="6416675"/>
            <a:ext cx="433387" cy="215900"/>
          </a:xfrm>
        </p:spPr>
        <p:txBody>
          <a:bodyPr/>
          <a:lstStyle/>
          <a:p>
            <a:fld id="{C106184F-B7CE-4543-B9D1-673A9FD07611}" type="slidenum">
              <a:rPr lang="nl-NL" noProof="0" smtClean="0"/>
              <a:t>23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22312692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042770-BA6B-44C7-C866-C0AB42A5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24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0406DFE-907D-31FF-5CA6-26AC29F8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Opdrachten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CDF6CD-4A3F-1989-F7B9-42394E88640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err="1"/>
              <a:t>Hexa</a:t>
            </a:r>
            <a:r>
              <a:rPr lang="nl-NL"/>
              <a:t> 2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A4770E6-04E9-A744-0D16-BC9FA50AC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881187"/>
            <a:ext cx="9735868" cy="431958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Breidt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de class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HexaDec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uit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vorige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opdracht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uit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2a: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zorg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dat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het hexadecimal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getallen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aan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kan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tot 4 ‘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cijfers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’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dus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van 0000-FFFF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2b: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schrijf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een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programma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dat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de + operator overload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zodat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je twee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hexadecimale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getallen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bij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elkaar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kunt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optellen</a:t>
            </a:r>
            <a:endParaRPr lang="en-US">
              <a:solidFill>
                <a:srgbClr val="494C4E"/>
              </a:solidFill>
              <a:latin typeface="Arial" panose="020B060402020202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2c: Zorg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dat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het ‘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goed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gaat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’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als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het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resultaat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groter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wordt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dan FFFF (dan is het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resultaat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FFFF)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2d: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maak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een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method die de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waarde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van het object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terug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geeft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als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decimal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getal</a:t>
            </a:r>
            <a:endParaRPr lang="en-US">
              <a:solidFill>
                <a:srgbClr val="494C4E"/>
              </a:solidFill>
              <a:latin typeface="Arial" panose="020B060402020202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2e: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maak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een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method die de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waarde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terug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geeft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als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binair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getal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(in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een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string)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>
              <a:solidFill>
                <a:srgbClr val="494C4E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>
              <a:solidFill>
                <a:srgbClr val="494C4E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494C4E"/>
              </a:solidFill>
              <a:effectLst/>
              <a:latin typeface="Calibri" panose="020F0502020204030204" pitchFamily="34" charset="0"/>
            </a:endParaRPr>
          </a:p>
          <a:p>
            <a:pPr marL="365125" indent="-365125">
              <a:tabLst>
                <a:tab pos="177800" algn="l"/>
              </a:tabLst>
            </a:pPr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D71CAC7-9AB1-28F0-BEC2-536E178D7A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25020E9-57F9-CAB3-F98A-9649803A9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913C258-3C8F-F234-A1D2-4ACEF17B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73BB-546A-4E7D-9EA5-1C9923A2906F}" type="datetime1">
              <a:rPr lang="nl-NL" noProof="0" smtClean="0"/>
              <a:t>5-9-2024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72877460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042770-BA6B-44C7-C866-C0AB42A5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25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0406DFE-907D-31FF-5CA6-26AC29F8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Opdrachten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CDF6CD-4A3F-1989-F7B9-42394E88640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err="1"/>
              <a:t>SortBubble</a:t>
            </a:r>
            <a:endParaRPr lang="nl-NL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A4770E6-04E9-A744-0D16-BC9FA50AC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5087"/>
            <a:ext cx="9735868" cy="431958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Maak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een</a:t>
            </a:r>
            <a:r>
              <a:rPr lang="en-US" sz="24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programma</a:t>
            </a:r>
            <a:r>
              <a:rPr lang="en-US" sz="24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sz="24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een</a:t>
            </a:r>
            <a:r>
              <a:rPr lang="en-US" sz="24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class Sorter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waar</a:t>
            </a:r>
            <a:r>
              <a:rPr lang="en-US" sz="24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mee arrays van strings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kun</a:t>
            </a:r>
            <a:r>
              <a:rPr lang="en-US" sz="24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sorteren</a:t>
            </a:r>
            <a:endParaRPr lang="en-US" sz="2400" b="0" i="0">
              <a:solidFill>
                <a:srgbClr val="494C4E"/>
              </a:solidFill>
              <a:effectLst/>
              <a:latin typeface="Arial" panose="020B060402020202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het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programma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maakt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een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Sorter object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aan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en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roept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de method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BubbleSort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()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aan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met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een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array van strings die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wordt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gesorteerd</a:t>
            </a:r>
            <a:endParaRPr lang="en-US" sz="2400">
              <a:solidFill>
                <a:srgbClr val="494C4E"/>
              </a:solidFill>
              <a:latin typeface="Arial" panose="020B060402020202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Sorteer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met ‘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bubblesort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’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waarbij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je steeds twee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elementen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in de array met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elkaar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vergelijkt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en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ze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omwisselt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als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ze in de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verkeerde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volgorde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staan</a:t>
            </a:r>
            <a:endParaRPr lang="en-US" sz="2400">
              <a:solidFill>
                <a:srgbClr val="494C4E"/>
              </a:solidFill>
              <a:latin typeface="Arial" panose="020B060402020202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Na het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sorteren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toont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het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programma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de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gesorteerde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array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D71CAC7-9AB1-28F0-BEC2-536E178D7A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25020E9-57F9-CAB3-F98A-9649803A9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913C258-3C8F-F234-A1D2-4ACEF17B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73BB-546A-4E7D-9EA5-1C9923A2906F}" type="datetime1">
              <a:rPr lang="nl-NL" noProof="0" smtClean="0"/>
              <a:t>5-9-2024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44255979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042770-BA6B-44C7-C866-C0AB42A5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26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0406DFE-907D-31FF-5CA6-26AC29F8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Opdrachten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CDF6CD-4A3F-1989-F7B9-42394E88640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err="1"/>
              <a:t>SortInsert</a:t>
            </a:r>
            <a:endParaRPr lang="nl-NL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A4770E6-04E9-A744-0D16-BC9FA50AC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6" y="1575537"/>
            <a:ext cx="10251264" cy="5025804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Maak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een</a:t>
            </a:r>
            <a:r>
              <a:rPr lang="en-US" sz="24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programma</a:t>
            </a:r>
            <a:r>
              <a:rPr lang="en-US" sz="24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sz="24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een</a:t>
            </a:r>
            <a:r>
              <a:rPr lang="en-US" sz="24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class Sorter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waar</a:t>
            </a:r>
            <a:r>
              <a:rPr lang="en-US" sz="24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mee arrays van strings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kun</a:t>
            </a:r>
            <a:r>
              <a:rPr lang="en-US" sz="24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sorteren</a:t>
            </a:r>
            <a:endParaRPr lang="en-US" sz="2400" b="0" i="0">
              <a:solidFill>
                <a:srgbClr val="494C4E"/>
              </a:solidFill>
              <a:effectLst/>
              <a:latin typeface="Arial" panose="020B060402020202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het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programma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maakt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een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Sorter object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aan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en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roept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de method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BubbleSort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()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aan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met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een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array van strings die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wordt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gesorteerd</a:t>
            </a:r>
            <a:endParaRPr lang="en-US" sz="2400">
              <a:solidFill>
                <a:srgbClr val="494C4E"/>
              </a:solidFill>
              <a:latin typeface="Arial" panose="020B060402020202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Sorteer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met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Invoegsort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(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insertionsort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)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dit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werkt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als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volgt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:</a:t>
            </a:r>
          </a:p>
          <a:p>
            <a:pPr lvl="3"/>
            <a:r>
              <a:rPr lang="en-US" sz="2000">
                <a:solidFill>
                  <a:srgbClr val="494C4E"/>
                </a:solidFill>
                <a:latin typeface="Arial" panose="020B0604020202020204" pitchFamily="34" charset="0"/>
              </a:rPr>
              <a:t>Loop de array door van ‘links’ </a:t>
            </a:r>
            <a:r>
              <a:rPr lang="en-US" sz="2000" err="1">
                <a:solidFill>
                  <a:srgbClr val="494C4E"/>
                </a:solidFill>
                <a:latin typeface="Arial" panose="020B0604020202020204" pitchFamily="34" charset="0"/>
              </a:rPr>
              <a:t>naar</a:t>
            </a:r>
            <a:r>
              <a:rPr lang="en-US" sz="2000">
                <a:solidFill>
                  <a:srgbClr val="494C4E"/>
                </a:solidFill>
                <a:latin typeface="Arial" panose="020B0604020202020204" pitchFamily="34" charset="0"/>
              </a:rPr>
              <a:t> ‘</a:t>
            </a:r>
            <a:r>
              <a:rPr lang="en-US" sz="2000" err="1">
                <a:solidFill>
                  <a:srgbClr val="494C4E"/>
                </a:solidFill>
                <a:latin typeface="Arial" panose="020B0604020202020204" pitchFamily="34" charset="0"/>
              </a:rPr>
              <a:t>rechts</a:t>
            </a:r>
            <a:r>
              <a:rPr lang="en-US" sz="2000">
                <a:solidFill>
                  <a:srgbClr val="494C4E"/>
                </a:solidFill>
                <a:latin typeface="Arial" panose="020B0604020202020204" pitchFamily="34" charset="0"/>
              </a:rPr>
              <a:t>’</a:t>
            </a:r>
          </a:p>
          <a:p>
            <a:pPr lvl="3"/>
            <a:r>
              <a:rPr lang="en-US" sz="2000" err="1">
                <a:solidFill>
                  <a:srgbClr val="494C4E"/>
                </a:solidFill>
                <a:latin typeface="Arial" panose="020B0604020202020204" pitchFamily="34" charset="0"/>
              </a:rPr>
              <a:t>Sorteer</a:t>
            </a:r>
            <a:r>
              <a:rPr lang="en-US" sz="2000">
                <a:solidFill>
                  <a:srgbClr val="494C4E"/>
                </a:solidFill>
                <a:latin typeface="Arial" panose="020B0604020202020204" pitchFamily="34" charset="0"/>
              </a:rPr>
              <a:t> steeds het element </a:t>
            </a:r>
            <a:r>
              <a:rPr lang="en-US" sz="2000" err="1">
                <a:solidFill>
                  <a:srgbClr val="494C4E"/>
                </a:solidFill>
                <a:latin typeface="Arial" panose="020B0604020202020204" pitchFamily="34" charset="0"/>
              </a:rPr>
              <a:t>dat</a:t>
            </a:r>
            <a:r>
              <a:rPr lang="en-US" sz="20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494C4E"/>
                </a:solidFill>
                <a:latin typeface="Arial" panose="020B0604020202020204" pitchFamily="34" charset="0"/>
              </a:rPr>
              <a:t>bekijkt</a:t>
            </a:r>
            <a:r>
              <a:rPr lang="en-US" sz="2000">
                <a:solidFill>
                  <a:srgbClr val="494C4E"/>
                </a:solidFill>
                <a:latin typeface="Arial" panose="020B0604020202020204" pitchFamily="34" charset="0"/>
              </a:rPr>
              <a:t> op de </a:t>
            </a:r>
            <a:r>
              <a:rPr lang="en-US" sz="2000" err="1">
                <a:solidFill>
                  <a:srgbClr val="494C4E"/>
                </a:solidFill>
                <a:latin typeface="Arial" panose="020B0604020202020204" pitchFamily="34" charset="0"/>
              </a:rPr>
              <a:t>juist</a:t>
            </a:r>
            <a:r>
              <a:rPr lang="en-US" sz="20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494C4E"/>
                </a:solidFill>
                <a:latin typeface="Arial" panose="020B0604020202020204" pitchFamily="34" charset="0"/>
              </a:rPr>
              <a:t>plaats</a:t>
            </a:r>
            <a:r>
              <a:rPr lang="en-US" sz="2000">
                <a:solidFill>
                  <a:srgbClr val="494C4E"/>
                </a:solidFill>
                <a:latin typeface="Arial" panose="020B0604020202020204" pitchFamily="34" charset="0"/>
              </a:rPr>
              <a:t> in in de al </a:t>
            </a:r>
            <a:r>
              <a:rPr lang="en-US" sz="2000" err="1">
                <a:solidFill>
                  <a:srgbClr val="494C4E"/>
                </a:solidFill>
                <a:latin typeface="Arial" panose="020B0604020202020204" pitchFamily="34" charset="0"/>
              </a:rPr>
              <a:t>goed</a:t>
            </a:r>
            <a:r>
              <a:rPr lang="en-US" sz="20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494C4E"/>
                </a:solidFill>
                <a:latin typeface="Arial" panose="020B0604020202020204" pitchFamily="34" charset="0"/>
              </a:rPr>
              <a:t>gesorteerde</a:t>
            </a:r>
            <a:r>
              <a:rPr lang="en-US" sz="2000">
                <a:solidFill>
                  <a:srgbClr val="494C4E"/>
                </a:solidFill>
                <a:latin typeface="Arial" panose="020B0604020202020204" pitchFamily="34" charset="0"/>
              </a:rPr>
              <a:t> subarray ‘links’ (de </a:t>
            </a:r>
            <a:r>
              <a:rPr lang="en-US" sz="2000" err="1">
                <a:solidFill>
                  <a:srgbClr val="494C4E"/>
                </a:solidFill>
                <a:latin typeface="Arial" panose="020B0604020202020204" pitchFamily="34" charset="0"/>
              </a:rPr>
              <a:t>eerste</a:t>
            </a:r>
            <a:r>
              <a:rPr lang="en-US" sz="20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494C4E"/>
                </a:solidFill>
                <a:latin typeface="Arial" panose="020B0604020202020204" pitchFamily="34" charset="0"/>
              </a:rPr>
              <a:t>keer</a:t>
            </a:r>
            <a:r>
              <a:rPr lang="en-US" sz="20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494C4E"/>
                </a:solidFill>
                <a:latin typeface="Arial" panose="020B0604020202020204" pitchFamily="34" charset="0"/>
              </a:rPr>
              <a:t>vergelijk</a:t>
            </a:r>
            <a:r>
              <a:rPr lang="en-US" sz="2000">
                <a:solidFill>
                  <a:srgbClr val="494C4E"/>
                </a:solidFill>
                <a:latin typeface="Arial" panose="020B0604020202020204" pitchFamily="34" charset="0"/>
              </a:rPr>
              <a:t> je </a:t>
            </a:r>
            <a:r>
              <a:rPr lang="en-US" sz="2000" err="1">
                <a:solidFill>
                  <a:srgbClr val="494C4E"/>
                </a:solidFill>
                <a:latin typeface="Arial" panose="020B0604020202020204" pitchFamily="34" charset="0"/>
              </a:rPr>
              <a:t>dus</a:t>
            </a:r>
            <a:r>
              <a:rPr lang="en-US" sz="2000">
                <a:solidFill>
                  <a:srgbClr val="494C4E"/>
                </a:solidFill>
                <a:latin typeface="Arial" panose="020B0604020202020204" pitchFamily="34" charset="0"/>
              </a:rPr>
              <a:t> het 2e element met het </a:t>
            </a:r>
            <a:r>
              <a:rPr lang="en-US" sz="2000" err="1">
                <a:solidFill>
                  <a:srgbClr val="494C4E"/>
                </a:solidFill>
                <a:latin typeface="Arial" panose="020B0604020202020204" pitchFamily="34" charset="0"/>
              </a:rPr>
              <a:t>eerst</a:t>
            </a:r>
            <a:r>
              <a:rPr lang="en-US" sz="2000">
                <a:solidFill>
                  <a:srgbClr val="494C4E"/>
                </a:solidFill>
                <a:latin typeface="Arial" panose="020B0604020202020204" pitchFamily="34" charset="0"/>
              </a:rPr>
              <a:t> element, de 2e </a:t>
            </a:r>
            <a:r>
              <a:rPr lang="en-US" sz="2000" err="1">
                <a:solidFill>
                  <a:srgbClr val="494C4E"/>
                </a:solidFill>
                <a:latin typeface="Arial" panose="020B0604020202020204" pitchFamily="34" charset="0"/>
              </a:rPr>
              <a:t>keer</a:t>
            </a:r>
            <a:r>
              <a:rPr lang="en-US" sz="20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494C4E"/>
                </a:solidFill>
                <a:latin typeface="Arial" panose="020B0604020202020204" pitchFamily="34" charset="0"/>
              </a:rPr>
              <a:t>vergelijk</a:t>
            </a:r>
            <a:r>
              <a:rPr lang="en-US" sz="2000">
                <a:solidFill>
                  <a:srgbClr val="494C4E"/>
                </a:solidFill>
                <a:latin typeface="Arial" panose="020B0604020202020204" pitchFamily="34" charset="0"/>
              </a:rPr>
              <a:t> je het </a:t>
            </a:r>
            <a:r>
              <a:rPr lang="en-US" sz="2000" err="1">
                <a:solidFill>
                  <a:srgbClr val="494C4E"/>
                </a:solidFill>
                <a:latin typeface="Arial" panose="020B0604020202020204" pitchFamily="34" charset="0"/>
              </a:rPr>
              <a:t>derde</a:t>
            </a:r>
            <a:r>
              <a:rPr lang="en-US" sz="2000">
                <a:solidFill>
                  <a:srgbClr val="494C4E"/>
                </a:solidFill>
                <a:latin typeface="Arial" panose="020B0604020202020204" pitchFamily="34" charset="0"/>
              </a:rPr>
              <a:t> met het 1e </a:t>
            </a:r>
            <a:r>
              <a:rPr lang="en-US" sz="2000" err="1">
                <a:solidFill>
                  <a:srgbClr val="494C4E"/>
                </a:solidFill>
                <a:latin typeface="Arial" panose="020B0604020202020204" pitchFamily="34" charset="0"/>
              </a:rPr>
              <a:t>en</a:t>
            </a:r>
            <a:r>
              <a:rPr lang="en-US" sz="2000">
                <a:solidFill>
                  <a:srgbClr val="494C4E"/>
                </a:solidFill>
                <a:latin typeface="Arial" panose="020B0604020202020204" pitchFamily="34" charset="0"/>
              </a:rPr>
              <a:t> 2e element, etc.)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Na het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sorteren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toont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het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programma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de </a:t>
            </a:r>
            <a:r>
              <a:rPr lang="en-US" sz="2400" err="1">
                <a:solidFill>
                  <a:srgbClr val="494C4E"/>
                </a:solidFill>
                <a:latin typeface="Arial" panose="020B0604020202020204" pitchFamily="34" charset="0"/>
              </a:rPr>
              <a:t>gesorteerde</a:t>
            </a:r>
            <a:r>
              <a:rPr lang="en-US" sz="2400">
                <a:solidFill>
                  <a:srgbClr val="494C4E"/>
                </a:solidFill>
                <a:latin typeface="Arial" panose="020B0604020202020204" pitchFamily="34" charset="0"/>
              </a:rPr>
              <a:t> array</a:t>
            </a:r>
            <a:endParaRPr lang="en-US" sz="2400" b="0" i="0">
              <a:solidFill>
                <a:srgbClr val="494C4E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D71CAC7-9AB1-28F0-BEC2-536E178D7A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25020E9-57F9-CAB3-F98A-9649803A9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913C258-3C8F-F234-A1D2-4ACEF17B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73BB-546A-4E7D-9EA5-1C9923A2906F}" type="datetime1">
              <a:rPr lang="nl-NL" noProof="0" smtClean="0"/>
              <a:t>5-9-2024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26430049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042770-BA6B-44C7-C866-C0AB42A5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27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0406DFE-907D-31FF-5CA6-26AC29F8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Opdrachten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CDF6CD-4A3F-1989-F7B9-42394E88640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/>
              <a:t>Klinkt als (of </a:t>
            </a:r>
            <a:r>
              <a:rPr lang="nl-NL" err="1"/>
              <a:t>medeklinkt</a:t>
            </a:r>
            <a:r>
              <a:rPr lang="nl-NL"/>
              <a:t> als)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A4770E6-04E9-A744-0D16-BC9FA50AC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6" y="1575537"/>
            <a:ext cx="10251264" cy="5025804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Maak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een</a:t>
            </a:r>
            <a:r>
              <a:rPr lang="en-US" sz="24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programma</a:t>
            </a:r>
            <a:r>
              <a:rPr lang="en-US" sz="24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met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een</a:t>
            </a:r>
            <a:r>
              <a:rPr lang="en-US" sz="24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class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Woord</a:t>
            </a:r>
            <a:endParaRPr lang="en-US" sz="2400" b="0" i="0">
              <a:solidFill>
                <a:srgbClr val="494C4E"/>
              </a:solidFill>
              <a:effectLst/>
              <a:latin typeface="Arial" panose="020B060402020202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nl-NL" sz="2400">
                <a:solidFill>
                  <a:srgbClr val="494C4E"/>
                </a:solidFill>
                <a:latin typeface="Arial" panose="020B0604020202020204" pitchFamily="34" charset="0"/>
              </a:rPr>
              <a:t> Het programma leest een </a:t>
            </a:r>
            <a:r>
              <a:rPr lang="nl-NL" sz="2400" err="1">
                <a:solidFill>
                  <a:srgbClr val="494C4E"/>
                </a:solidFill>
                <a:latin typeface="Arial" panose="020B0604020202020204" pitchFamily="34" charset="0"/>
              </a:rPr>
              <a:t>txtbestand</a:t>
            </a:r>
            <a:r>
              <a:rPr lang="nl-NL" sz="2400">
                <a:solidFill>
                  <a:srgbClr val="494C4E"/>
                </a:solidFill>
                <a:latin typeface="Arial" panose="020B0604020202020204" pitchFamily="34" charset="0"/>
              </a:rPr>
              <a:t> en leest alle woorden in het bestand, bijzondere tekens etc. worden genegeerd.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NL" sz="2400">
                <a:solidFill>
                  <a:srgbClr val="494C4E"/>
                </a:solidFill>
                <a:latin typeface="Arial" panose="020B0604020202020204" pitchFamily="34" charset="0"/>
              </a:rPr>
              <a:t>Van alle woorden worden objecten gemaakt. Maak hiervoor een class Woord die als eigenschap heeft dat hij de tekst van het woord kan opslaan (attribuut Tekst)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NL" sz="2400">
                <a:solidFill>
                  <a:srgbClr val="494C4E"/>
                </a:solidFill>
                <a:latin typeface="Arial" panose="020B0604020202020204" pitchFamily="34" charset="0"/>
              </a:rPr>
              <a:t>De class heeft methoden </a:t>
            </a:r>
            <a:r>
              <a:rPr lang="nl-NL" sz="2400" err="1">
                <a:solidFill>
                  <a:srgbClr val="494C4E"/>
                </a:solidFill>
                <a:latin typeface="Arial" panose="020B0604020202020204" pitchFamily="34" charset="0"/>
              </a:rPr>
              <a:t>AantalKlinkers</a:t>
            </a:r>
            <a:r>
              <a:rPr lang="nl-NL" sz="2400">
                <a:solidFill>
                  <a:srgbClr val="494C4E"/>
                </a:solidFill>
                <a:latin typeface="Arial" panose="020B0604020202020204" pitchFamily="34" charset="0"/>
              </a:rPr>
              <a:t>() en </a:t>
            </a:r>
            <a:r>
              <a:rPr lang="nl-NL" sz="2400" err="1">
                <a:solidFill>
                  <a:srgbClr val="494C4E"/>
                </a:solidFill>
                <a:latin typeface="Arial" panose="020B0604020202020204" pitchFamily="34" charset="0"/>
              </a:rPr>
              <a:t>AantalMedeklinkers</a:t>
            </a:r>
            <a:r>
              <a:rPr lang="nl-NL" sz="2400">
                <a:solidFill>
                  <a:srgbClr val="494C4E"/>
                </a:solidFill>
                <a:latin typeface="Arial" panose="020B0604020202020204" pitchFamily="34" charset="0"/>
              </a:rPr>
              <a:t>() heeft die de juiste waarde van dat woord teruggeven.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NL" sz="2400">
                <a:solidFill>
                  <a:srgbClr val="494C4E"/>
                </a:solidFill>
                <a:latin typeface="Arial" panose="020B0604020202020204" pitchFamily="34" charset="0"/>
              </a:rPr>
              <a:t>De woord-objecten worden opgeslagen in een List.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NL" sz="2400">
                <a:solidFill>
                  <a:srgbClr val="494C4E"/>
                </a:solidFill>
                <a:latin typeface="Arial" panose="020B0604020202020204" pitchFamily="34" charset="0"/>
              </a:rPr>
              <a:t>Het programma leest het invoerbestand en op het eind worden alle woorden afgedrukt op de console met het aantal klinkers en medeklinkers in het woord.</a:t>
            </a:r>
            <a:endParaRPr lang="en-US" sz="2400" b="0" i="0">
              <a:solidFill>
                <a:srgbClr val="494C4E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D71CAC7-9AB1-28F0-BEC2-536E178D7A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25020E9-57F9-CAB3-F98A-9649803A9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913C258-3C8F-F234-A1D2-4ACEF17B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73BB-546A-4E7D-9EA5-1C9923A2906F}" type="datetime1">
              <a:rPr lang="nl-NL" noProof="0" smtClean="0"/>
              <a:t>5-9-2024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20239923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042770-BA6B-44C7-C866-C0AB42A5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28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0406DFE-907D-31FF-5CA6-26AC29F8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Opdrachten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CDF6CD-4A3F-1989-F7B9-42394E88640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/>
              <a:t>Klinkt beter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A4770E6-04E9-A744-0D16-BC9FA50AC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6" y="1575537"/>
            <a:ext cx="10251264" cy="5025804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Verbeter</a:t>
            </a:r>
            <a:r>
              <a:rPr lang="en-US" sz="24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programma</a:t>
            </a:r>
            <a:r>
              <a:rPr lang="en-US" sz="24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…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b="0" i="0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 Zorg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dat</a:t>
            </a:r>
            <a:r>
              <a:rPr lang="en-US" sz="2400" b="0" i="0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 twee types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woorden</a:t>
            </a:r>
            <a:r>
              <a:rPr lang="en-US" sz="2400" b="0" i="0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worden</a:t>
            </a:r>
            <a:r>
              <a:rPr lang="en-US" sz="2400" b="0" i="0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herkend</a:t>
            </a:r>
            <a:r>
              <a:rPr lang="en-US" sz="2400" b="0" i="0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, met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oneven</a:t>
            </a:r>
            <a:r>
              <a:rPr lang="en-US" sz="2400" b="0" i="0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aantal</a:t>
            </a:r>
            <a:r>
              <a:rPr lang="en-US" sz="2400" b="0" i="0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 letters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en</a:t>
            </a:r>
            <a:r>
              <a:rPr lang="en-US" sz="2400" b="0" i="0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 even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aantal</a:t>
            </a:r>
            <a:r>
              <a:rPr lang="en-US" sz="2400" b="0" i="0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 letters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srgbClr val="494C4E"/>
                </a:solidFill>
                <a:latin typeface="Calibri" panose="020F0502020204030204" pitchFamily="34" charset="0"/>
              </a:rPr>
              <a:t>Maak </a:t>
            </a:r>
            <a:r>
              <a:rPr lang="en-US" sz="2400" err="1">
                <a:solidFill>
                  <a:srgbClr val="494C4E"/>
                </a:solidFill>
                <a:latin typeface="Calibri" panose="020F0502020204030204" pitchFamily="34" charset="0"/>
              </a:rPr>
              <a:t>ook</a:t>
            </a:r>
            <a:r>
              <a:rPr lang="en-US" sz="2400">
                <a:solidFill>
                  <a:srgbClr val="494C4E"/>
                </a:solidFill>
                <a:latin typeface="Calibri" panose="020F0502020204030204" pitchFamily="34" charset="0"/>
              </a:rPr>
              <a:t> twee </a:t>
            </a:r>
            <a:r>
              <a:rPr lang="en-US" sz="2400" err="1">
                <a:solidFill>
                  <a:srgbClr val="494C4E"/>
                </a:solidFill>
                <a:latin typeface="Calibri" panose="020F0502020204030204" pitchFamily="34" charset="0"/>
              </a:rPr>
              <a:t>verschillende</a:t>
            </a:r>
            <a:r>
              <a:rPr lang="en-US" sz="2400">
                <a:solidFill>
                  <a:srgbClr val="494C4E"/>
                </a:solidFill>
                <a:latin typeface="Calibri" panose="020F050202020403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Calibri" panose="020F0502020204030204" pitchFamily="34" charset="0"/>
              </a:rPr>
              <a:t>objecten</a:t>
            </a:r>
            <a:r>
              <a:rPr lang="en-US" sz="2400">
                <a:solidFill>
                  <a:srgbClr val="494C4E"/>
                </a:solidFill>
                <a:latin typeface="Calibri" panose="020F050202020403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Calibri" panose="020F0502020204030204" pitchFamily="34" charset="0"/>
              </a:rPr>
              <a:t>WoordEven</a:t>
            </a:r>
            <a:r>
              <a:rPr lang="en-US" sz="2400">
                <a:solidFill>
                  <a:srgbClr val="494C4E"/>
                </a:solidFill>
                <a:latin typeface="Calibri" panose="020F050202020403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Calibri" panose="020F0502020204030204" pitchFamily="34" charset="0"/>
              </a:rPr>
              <a:t>en</a:t>
            </a:r>
            <a:r>
              <a:rPr lang="en-US" sz="2400">
                <a:solidFill>
                  <a:srgbClr val="494C4E"/>
                </a:solidFill>
                <a:latin typeface="Calibri" panose="020F0502020204030204" pitchFamily="34" charset="0"/>
              </a:rPr>
              <a:t> </a:t>
            </a:r>
            <a:r>
              <a:rPr lang="en-US" sz="2400" err="1">
                <a:solidFill>
                  <a:srgbClr val="494C4E"/>
                </a:solidFill>
                <a:latin typeface="Calibri" panose="020F0502020204030204" pitchFamily="34" charset="0"/>
              </a:rPr>
              <a:t>WoordOneven</a:t>
            </a:r>
            <a:r>
              <a:rPr lang="en-US" sz="2400">
                <a:solidFill>
                  <a:srgbClr val="494C4E"/>
                </a:solidFill>
                <a:latin typeface="Calibri" panose="020F0502020204030204" pitchFamily="34" charset="0"/>
              </a:rPr>
              <a:t> die </a:t>
            </a:r>
            <a:r>
              <a:rPr lang="en-US" sz="2400" err="1">
                <a:solidFill>
                  <a:srgbClr val="494C4E"/>
                </a:solidFill>
                <a:latin typeface="Calibri" panose="020F0502020204030204" pitchFamily="34" charset="0"/>
              </a:rPr>
              <a:t>beiden</a:t>
            </a:r>
            <a:r>
              <a:rPr lang="en-US" sz="2400">
                <a:solidFill>
                  <a:srgbClr val="494C4E"/>
                </a:solidFill>
                <a:latin typeface="Calibri" panose="020F0502020204030204" pitchFamily="34" charset="0"/>
              </a:rPr>
              <a:t> erven van </a:t>
            </a:r>
            <a:r>
              <a:rPr lang="en-US" sz="2400" err="1">
                <a:solidFill>
                  <a:srgbClr val="494C4E"/>
                </a:solidFill>
                <a:latin typeface="Calibri" panose="020F0502020204030204" pitchFamily="34" charset="0"/>
              </a:rPr>
              <a:t>Woord</a:t>
            </a:r>
            <a:endParaRPr lang="en-US" sz="2400">
              <a:solidFill>
                <a:srgbClr val="494C4E"/>
              </a:solidFill>
              <a:latin typeface="Calibri" panose="020F050202020403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b="0" i="0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Maak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deze</a:t>
            </a:r>
            <a:r>
              <a:rPr lang="en-US" sz="2400" b="0" i="0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objecten</a:t>
            </a:r>
            <a:r>
              <a:rPr lang="en-US" sz="2400" b="0" i="0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aan</a:t>
            </a:r>
            <a:r>
              <a:rPr lang="en-US" sz="2400" b="0" i="0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mbv</a:t>
            </a:r>
            <a:r>
              <a:rPr lang="en-US" sz="2400" b="0" i="0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400" b="0" i="0" err="1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een</a:t>
            </a:r>
            <a:r>
              <a:rPr lang="en-US" sz="2400" b="0" i="0">
                <a:solidFill>
                  <a:srgbClr val="494C4E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400">
                <a:solidFill>
                  <a:srgbClr val="494C4E"/>
                </a:solidFill>
                <a:latin typeface="Calibri" panose="020F0502020204030204" pitchFamily="34" charset="0"/>
              </a:rPr>
              <a:t>factory pattern</a:t>
            </a:r>
            <a:endParaRPr lang="en-US" sz="2400" b="0" i="0">
              <a:solidFill>
                <a:srgbClr val="494C4E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D71CAC7-9AB1-28F0-BEC2-536E178D7A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25020E9-57F9-CAB3-F98A-9649803A9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913C258-3C8F-F234-A1D2-4ACEF17B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73BB-546A-4E7D-9EA5-1C9923A2906F}" type="datetime1">
              <a:rPr lang="nl-NL" noProof="0" smtClean="0"/>
              <a:t>5-9-2024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14185070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F6A2969E-8EF4-184A-95A9-63E5467677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7813" b="7813"/>
          <a:stretch/>
        </p:blipFill>
        <p:spPr/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72E401A-39A1-E040-877E-404E7B94DF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FD7ACF29-5C0E-9F45-83FD-A15BAC3DD2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806469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77F0D97-AE49-8D1B-1A9C-EAD7A53E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3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9FD0F33-1A0D-E603-89EC-58540524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WPFW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F214F0F-903B-BA00-2D43-E1F127C636B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/>
              <a:t>Hoe werkt het?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8D87543-2CC2-1619-199F-3DC403F2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785" y="1598232"/>
            <a:ext cx="9688390" cy="4642548"/>
          </a:xfrm>
        </p:spPr>
        <p:txBody>
          <a:bodyPr>
            <a:normAutofit/>
          </a:bodyPr>
          <a:lstStyle/>
          <a:p>
            <a:pPr marL="361950" indent="-357188">
              <a:buFont typeface="Wingdings" panose="05000000000000000000" pitchFamily="2" charset="2"/>
              <a:buChar char="q"/>
            </a:pPr>
            <a:r>
              <a:rPr lang="nl-NL"/>
              <a:t>Hoorcolleges op dinsdag en donderdag (8:45 – 10:15)</a:t>
            </a:r>
          </a:p>
          <a:p>
            <a:pPr marL="539750" lvl="1" indent="-357188">
              <a:buFont typeface="Courier New" panose="02070309020205020404" pitchFamily="49" charset="0"/>
              <a:buChar char="o"/>
            </a:pPr>
            <a:r>
              <a:rPr lang="nl-NL"/>
              <a:t>Uitleg over de leerstof + verwijzingen naar benodigde informatie en opdrachten (docenten: Jelle, Damion, Tony, Manuel)</a:t>
            </a:r>
          </a:p>
          <a:p>
            <a:pPr marL="539750" lvl="1" indent="-357188">
              <a:buFont typeface="Courier New" panose="02070309020205020404" pitchFamily="49" charset="0"/>
              <a:buChar char="o"/>
            </a:pPr>
            <a:r>
              <a:rPr lang="nl-NL"/>
              <a:t>De eerste 130 kunnen het hoorcollegelokaal in, </a:t>
            </a:r>
            <a:r>
              <a:rPr lang="nl-NL" err="1"/>
              <a:t>overigen</a:t>
            </a:r>
            <a:r>
              <a:rPr lang="nl-NL"/>
              <a:t> kunnen online meekijken</a:t>
            </a:r>
          </a:p>
          <a:p>
            <a:pPr marL="361950" indent="-357188">
              <a:buFont typeface="Wingdings" panose="05000000000000000000" pitchFamily="2" charset="2"/>
              <a:buChar char="q"/>
            </a:pPr>
            <a:r>
              <a:rPr lang="nl-NL"/>
              <a:t>‘Direct’ gevolgd door instructiecolleges (10:30 – 12:45)</a:t>
            </a:r>
          </a:p>
          <a:p>
            <a:pPr marL="539750" lvl="1" indent="-357188">
              <a:buFont typeface="Courier New" panose="02070309020205020404" pitchFamily="49" charset="0"/>
              <a:buChar char="o"/>
            </a:pPr>
            <a:r>
              <a:rPr lang="nl-NL"/>
              <a:t>Extra instructie waar nodig, opdrachten maken met hulp van elkaar (de duo’s en viertallen ‘van PDP’)</a:t>
            </a:r>
          </a:p>
          <a:p>
            <a:pPr marL="539750" lvl="1" indent="-357188">
              <a:buFont typeface="Courier New" panose="02070309020205020404" pitchFamily="49" charset="0"/>
              <a:buChar char="o"/>
            </a:pPr>
            <a:r>
              <a:rPr lang="nl-NL"/>
              <a:t>En hulp van de docent (begeleiders: Jelle, Damion, Tony, Manuel)</a:t>
            </a:r>
          </a:p>
          <a:p>
            <a:pPr marL="361950" indent="-357188">
              <a:buFont typeface="Wingdings" panose="05000000000000000000" pitchFamily="2" charset="2"/>
              <a:buChar char="q"/>
            </a:pPr>
            <a:r>
              <a:rPr lang="nl-NL"/>
              <a:t>Thuis verder werken op woensdag en vrijdag</a:t>
            </a:r>
          </a:p>
          <a:p>
            <a:pPr marL="539750" lvl="1" indent="-357188">
              <a:buFont typeface="Courier New" panose="02070309020205020404" pitchFamily="49" charset="0"/>
              <a:buChar char="o"/>
            </a:pPr>
            <a:r>
              <a:rPr lang="nl-NL"/>
              <a:t>Opdrachten uitwerken + zelfstudie en voorbereiding hoorcolleges</a:t>
            </a:r>
          </a:p>
          <a:p>
            <a:pPr marL="182562" lvl="1" indent="0">
              <a:buNone/>
            </a:pPr>
            <a:endParaRPr lang="nl-NL"/>
          </a:p>
          <a:p>
            <a:pPr marL="539750" lvl="1" indent="-357188">
              <a:buFont typeface="Courier New" panose="02070309020205020404" pitchFamily="49" charset="0"/>
              <a:buChar char="o"/>
            </a:pPr>
            <a:endParaRPr lang="nl-NL"/>
          </a:p>
          <a:p>
            <a:pPr marL="539750" lvl="1" indent="-357188">
              <a:buFont typeface="Courier New" panose="02070309020205020404" pitchFamily="49" charset="0"/>
              <a:buChar char="o"/>
            </a:pPr>
            <a:endParaRPr lang="nl-NL"/>
          </a:p>
          <a:p>
            <a:pPr marL="539750" lvl="1" indent="-357188">
              <a:buFont typeface="Courier New" panose="02070309020205020404" pitchFamily="49" charset="0"/>
              <a:buChar char="o"/>
            </a:pPr>
            <a:endParaRPr lang="nl-NL"/>
          </a:p>
          <a:p>
            <a:pPr marL="539750" lvl="1" indent="-357188">
              <a:buFont typeface="Courier New" panose="02070309020205020404" pitchFamily="49" charset="0"/>
              <a:buChar char="o"/>
            </a:pPr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F867F69F-5A94-B221-65F0-2E3670CD38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D8FDCEA-ED84-30CB-CE45-B779381568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DFBFA7E-E743-FFC0-DEBD-B343E41D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871-DD9D-4159-BA98-529ADC3FD9CC}" type="datetime1">
              <a:rPr lang="nl-NL" noProof="0" smtClean="0"/>
              <a:t>5-9-2024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14430989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5679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9E941E40-9D1A-D521-EB43-572263D71A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2" name="Tijdelijke aanduiding voor tekst 11">
            <a:extLst>
              <a:ext uri="{FF2B5EF4-FFF2-40B4-BE49-F238E27FC236}">
                <a16:creationId xmlns:a16="http://schemas.microsoft.com/office/drawing/2014/main" id="{F3E47845-0AF5-8956-CF53-6576791A5F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582400" y="6332219"/>
            <a:ext cx="541020" cy="419025"/>
          </a:xfrm>
        </p:spPr>
        <p:txBody>
          <a:bodyPr/>
          <a:lstStyle/>
          <a:p>
            <a:r>
              <a:rPr lang="nl-NL"/>
              <a:t>1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537D618A-865A-C641-33D5-5C1F6329FA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9D51E926-7739-4497-29AC-035727FBAF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nl-NL"/>
              <a:t>1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6A34262-6E68-D505-381D-11329E6C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C#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75496753-FCB2-BB60-44D7-66CB6C5D2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err="1"/>
              <a:t>Practisch</a:t>
            </a:r>
            <a:endParaRPr lang="nl-NL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6A7D2E2-9E9C-9623-5834-C3F193476C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8613" y="6416675"/>
            <a:ext cx="433387" cy="215900"/>
          </a:xfrm>
        </p:spPr>
        <p:txBody>
          <a:bodyPr/>
          <a:lstStyle/>
          <a:p>
            <a:fld id="{C106184F-B7CE-4543-B9D1-673A9FD07611}" type="slidenum">
              <a:rPr lang="nl-NL" noProof="0" smtClean="0"/>
              <a:t>4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308127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042770-BA6B-44C7-C866-C0AB42A5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5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0406DFE-907D-31FF-5CA6-26AC29F8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Practisch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CDF6CD-4A3F-1989-F7B9-42394E88640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/>
              <a:t>Visual Studio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A4770E6-04E9-A744-0D16-BC9FA50AC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64" y="1709850"/>
            <a:ext cx="10091208" cy="431958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nl-NL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Code opmaken (code selecteren en dan control-K control-D)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>
                <a:solidFill>
                  <a:srgbClr val="494C4E"/>
                </a:solidFill>
                <a:latin typeface="Arial" panose="020B0604020202020204" pitchFamily="34" charset="0"/>
              </a:rPr>
              <a:t>Automatische opmaak aan zetten bij je instellingen (tools -&gt; instellingen)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nl-NL" sz="2000" b="0" i="0">
              <a:solidFill>
                <a:srgbClr val="494C4E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nl-NL">
              <a:solidFill>
                <a:srgbClr val="494C4E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nl-NL">
              <a:solidFill>
                <a:srgbClr val="494C4E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nl-NL">
              <a:solidFill>
                <a:srgbClr val="494C4E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nl-NL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Braakpunt (breakpoint)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nl-NL" sz="2000" b="0" i="0">
              <a:solidFill>
                <a:srgbClr val="494C4E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Watch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>
              <a:solidFill>
                <a:srgbClr val="494C4E"/>
              </a:solidFill>
              <a:latin typeface="Arial" panose="020B0604020202020204" pitchFamily="34" charset="0"/>
            </a:endParaRPr>
          </a:p>
          <a:p>
            <a:pPr marL="4763" indent="0" algn="l">
              <a:buNone/>
            </a:pPr>
            <a:endParaRPr lang="en-US">
              <a:solidFill>
                <a:srgbClr val="494C4E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494C4E"/>
              </a:solidFill>
              <a:effectLst/>
              <a:latin typeface="Calibri" panose="020F0502020204030204" pitchFamily="34" charset="0"/>
            </a:endParaRPr>
          </a:p>
          <a:p>
            <a:pPr marL="365125" indent="-365125">
              <a:tabLst>
                <a:tab pos="177800" algn="l"/>
              </a:tabLst>
            </a:pPr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D71CAC7-9AB1-28F0-BEC2-536E178D7A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25020E9-57F9-CAB3-F98A-9649803A9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913C258-3C8F-F234-A1D2-4ACEF17B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73BB-546A-4E7D-9EA5-1C9923A2906F}" type="datetime1">
              <a:rPr lang="nl-NL" noProof="0" smtClean="0"/>
              <a:t>5-9-2024</a:t>
            </a:fld>
            <a:endParaRPr lang="nl-NL" noProof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64DEC404-0643-5E43-F854-27043BF0F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409" y="2808913"/>
            <a:ext cx="4949580" cy="335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23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9E941E40-9D1A-D521-EB43-572263D71A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2" name="Tijdelijke aanduiding voor tekst 11">
            <a:extLst>
              <a:ext uri="{FF2B5EF4-FFF2-40B4-BE49-F238E27FC236}">
                <a16:creationId xmlns:a16="http://schemas.microsoft.com/office/drawing/2014/main" id="{F3E47845-0AF5-8956-CF53-6576791A5F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582400" y="6332219"/>
            <a:ext cx="541020" cy="419025"/>
          </a:xfrm>
        </p:spPr>
        <p:txBody>
          <a:bodyPr/>
          <a:lstStyle/>
          <a:p>
            <a:r>
              <a:rPr lang="nl-NL"/>
              <a:t>1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537D618A-865A-C641-33D5-5C1F6329FA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9D51E926-7739-4497-29AC-035727FBAF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nl-NL"/>
              <a:t>1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6A34262-6E68-D505-381D-11329E6C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C#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75496753-FCB2-BB60-44D7-66CB6C5D2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Opdrachten vorige college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6A7D2E2-9E9C-9623-5834-C3F193476C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8613" y="6416675"/>
            <a:ext cx="433387" cy="215900"/>
          </a:xfrm>
        </p:spPr>
        <p:txBody>
          <a:bodyPr/>
          <a:lstStyle/>
          <a:p>
            <a:fld id="{C106184F-B7CE-4543-B9D1-673A9FD07611}" type="slidenum">
              <a:rPr lang="nl-NL" noProof="0" smtClean="0"/>
              <a:t>6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954513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042770-BA6B-44C7-C866-C0AB42A5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7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0406DFE-907D-31FF-5CA6-26AC29F8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Opdrachten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CDF6CD-4A3F-1989-F7B9-42394E88640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err="1"/>
              <a:t>Calc</a:t>
            </a:r>
            <a:r>
              <a:rPr lang="nl-NL"/>
              <a:t> 2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A4770E6-04E9-A744-0D16-BC9FA50AC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881187"/>
            <a:ext cx="9439275" cy="431958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Breidt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het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programma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uit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zodat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class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SomInt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ook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twee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SomInts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kan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optellen</a:t>
            </a:r>
            <a:endParaRPr lang="en-US" sz="2000" b="0" i="0">
              <a:solidFill>
                <a:srgbClr val="494C4E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Zorg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dat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dat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kan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door de ‘plus’ operator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te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gebruiken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494C4E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Maak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een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programma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dat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gebruiker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vraagt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om 2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getallen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die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laat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optellen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door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SomInts</a:t>
            </a:r>
            <a:endParaRPr lang="en-US" sz="2000" b="0" i="0">
              <a:solidFill>
                <a:srgbClr val="494C4E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Tel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nog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2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getallen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op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Tel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vervolgens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uitkomsten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bij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err="1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elkaar</a:t>
            </a:r>
            <a:r>
              <a:rPr lang="en-US" sz="2000" b="0" i="0">
                <a:solidFill>
                  <a:srgbClr val="494C4E"/>
                </a:solidFill>
                <a:effectLst/>
                <a:latin typeface="Arial" panose="020B0604020202020204" pitchFamily="34" charset="0"/>
              </a:rPr>
              <a:t> op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Het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programma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laat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de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uitkomst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vervolgens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zien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op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een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beetje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mooie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rgbClr val="494C4E"/>
                </a:solidFill>
                <a:latin typeface="Arial" panose="020B0604020202020204" pitchFamily="34" charset="0"/>
              </a:rPr>
              <a:t>manier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</a:rPr>
              <a:t> </a:t>
            </a:r>
            <a:r>
              <a:rPr lang="en-US">
                <a:solidFill>
                  <a:srgbClr val="494C4E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000" b="0" i="0">
              <a:solidFill>
                <a:srgbClr val="494C4E"/>
              </a:solidFill>
              <a:effectLst/>
              <a:latin typeface="Arial" panose="020B0604020202020204" pitchFamily="34" charset="0"/>
            </a:endParaRPr>
          </a:p>
          <a:p>
            <a:pPr marL="4763" indent="0" algn="l">
              <a:buNone/>
            </a:pPr>
            <a:endParaRPr lang="en-US">
              <a:solidFill>
                <a:srgbClr val="494C4E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494C4E"/>
              </a:solidFill>
              <a:effectLst/>
              <a:latin typeface="Calibri" panose="020F0502020204030204" pitchFamily="34" charset="0"/>
            </a:endParaRPr>
          </a:p>
          <a:p>
            <a:pPr marL="365125" indent="-365125">
              <a:tabLst>
                <a:tab pos="177800" algn="l"/>
              </a:tabLst>
            </a:pPr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D71CAC7-9AB1-28F0-BEC2-536E178D7A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25020E9-57F9-CAB3-F98A-9649803A9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913C258-3C8F-F234-A1D2-4ACEF17B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73BB-546A-4E7D-9EA5-1C9923A2906F}" type="datetime1">
              <a:rPr lang="nl-NL" noProof="0" smtClean="0"/>
              <a:t>5-9-2024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0111900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77F0D97-AE49-8D1B-1A9C-EAD7A53E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8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9FD0F33-1A0D-E603-89EC-58540524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234021"/>
            <a:ext cx="10801350" cy="611188"/>
          </a:xfrm>
        </p:spPr>
        <p:txBody>
          <a:bodyPr/>
          <a:lstStyle/>
          <a:p>
            <a:r>
              <a:rPr lang="nl-NL"/>
              <a:t>C# programmeren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F867F69F-5A94-B221-65F0-2E3670CD38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D8FDCEA-ED84-30CB-CE45-B779381568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DFBFA7E-E743-FFC0-DEBD-B343E41D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871-DD9D-4159-BA98-529ADC3FD9CC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1AE50779-60B4-EC59-BDE9-4C45FAFB4E0D}"/>
              </a:ext>
            </a:extLst>
          </p:cNvPr>
          <p:cNvSpPr txBox="1">
            <a:spLocks/>
          </p:cNvSpPr>
          <p:nvPr/>
        </p:nvSpPr>
        <p:spPr>
          <a:xfrm>
            <a:off x="1015365" y="1862250"/>
            <a:ext cx="4171151" cy="4302330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2" lvl="1" indent="0">
              <a:buFont typeface="Arial" panose="020B0604020202020204" pitchFamily="34" charset="0"/>
              <a:buNone/>
            </a:pPr>
            <a:r>
              <a:rPr lang="nl-NL"/>
              <a:t> </a:t>
            </a:r>
          </a:p>
        </p:txBody>
      </p:sp>
      <p:sp>
        <p:nvSpPr>
          <p:cNvPr id="11" name="Tijdelijke aanduiding voor inhoud 5">
            <a:extLst>
              <a:ext uri="{FF2B5EF4-FFF2-40B4-BE49-F238E27FC236}">
                <a16:creationId xmlns:a16="http://schemas.microsoft.com/office/drawing/2014/main" id="{BE4718BA-ED77-DF95-0AF8-F0C8AF33557A}"/>
              </a:ext>
            </a:extLst>
          </p:cNvPr>
          <p:cNvSpPr txBox="1">
            <a:spLocks/>
          </p:cNvSpPr>
          <p:nvPr/>
        </p:nvSpPr>
        <p:spPr>
          <a:xfrm>
            <a:off x="873333" y="986093"/>
            <a:ext cx="11044590" cy="5365470"/>
          </a:xfrm>
          <a:prstGeom prst="rect">
            <a:avLst/>
          </a:prstGeom>
        </p:spPr>
        <p:txBody>
          <a:bodyPr vert="horz" lIns="36000" tIns="0" rIns="36000" bIns="0" rtlCol="0">
            <a:normAutofit fontScale="92500" lnSpcReduction="20000"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 indent="0">
              <a:buNone/>
            </a:pP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NL" sz="16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SomInt</a:t>
            </a:r>
            <a:endParaRPr lang="nl-NL" sz="16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4763" indent="0">
              <a:buNone/>
            </a:pPr>
            <a:r>
              <a:rPr lang="en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4763" indent="0">
              <a:buNone/>
            </a:pP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Waarde { </a:t>
            </a: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</a:t>
            </a:r>
            <a:r>
              <a:rPr lang="nl-NL" sz="16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Eigenschap om de waarde te bewaren</a:t>
            </a:r>
            <a:endParaRPr lang="nl-NL" sz="16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4763" indent="0">
              <a:buNone/>
            </a:pP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NL" sz="16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SomInt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waarde)               </a:t>
            </a:r>
            <a:r>
              <a:rPr lang="nl-NL" sz="16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nl-NL" sz="160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Constructor</a:t>
            </a:r>
            <a:r>
              <a:rPr lang="nl-NL" sz="16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met 1 parameter</a:t>
            </a:r>
            <a:endParaRPr lang="nl-NL" sz="16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4763" indent="0">
              <a:buNone/>
            </a:pPr>
            <a:r>
              <a:rPr lang="en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4763" indent="0">
              <a:buNone/>
            </a:pP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Waarde = waarde;                    </a:t>
            </a:r>
            <a:r>
              <a:rPr lang="nl-NL" sz="16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Bewaar de waarde</a:t>
            </a:r>
            <a:endParaRPr lang="nl-NL" sz="16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4763" indent="0">
              <a:buNone/>
            </a:pPr>
            <a:r>
              <a:rPr lang="en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4763" indent="0">
              <a:buNone/>
            </a:pP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NL" sz="16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SomInt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getal1, </a:t>
            </a: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getal2)   </a:t>
            </a:r>
            <a:r>
              <a:rPr lang="nl-NL" sz="16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nl-NL" sz="160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Constructor</a:t>
            </a:r>
            <a:r>
              <a:rPr lang="nl-NL" sz="16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met twee parameters</a:t>
            </a:r>
            <a:endParaRPr lang="nl-NL" sz="16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4763" indent="0">
              <a:buNone/>
            </a:pPr>
            <a:r>
              <a:rPr lang="en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4763" indent="0">
              <a:buNone/>
            </a:pP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Waarde = getal1 + getal2;           </a:t>
            </a:r>
            <a:r>
              <a:rPr lang="nl-NL" sz="16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Tel de twee getallen op en bewaar het resultaat</a:t>
            </a:r>
            <a:endParaRPr lang="nl-NL" sz="16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4763" indent="0">
              <a:buNone/>
            </a:pPr>
            <a:r>
              <a:rPr lang="en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4763" indent="0">
              <a:buNone/>
            </a:pP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NL" sz="16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SomInt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+(</a:t>
            </a:r>
            <a:r>
              <a:rPr lang="nl-NL" sz="16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SomInt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a, </a:t>
            </a:r>
            <a:r>
              <a:rPr lang="nl-NL" sz="16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SomInt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b) </a:t>
            </a:r>
            <a:r>
              <a:rPr lang="nl-NL" sz="16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telt twee </a:t>
            </a:r>
            <a:r>
              <a:rPr lang="nl-NL" sz="160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SomInt's</a:t>
            </a:r>
            <a:r>
              <a:rPr lang="nl-NL" sz="16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bij elkaar op</a:t>
            </a:r>
            <a:endParaRPr lang="nl-NL" sz="16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4763" indent="0">
              <a:buNone/>
            </a:pPr>
            <a:r>
              <a:rPr lang="en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4763" indent="0"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a.Waarde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b.Waarde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4763" indent="0">
              <a:buNone/>
            </a:pPr>
            <a:r>
              <a:rPr lang="en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4763" indent="0">
              <a:buNone/>
            </a:pP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ToString()</a:t>
            </a:r>
          </a:p>
          <a:p>
            <a:pPr marL="4763" indent="0">
              <a:buNone/>
            </a:pPr>
            <a:r>
              <a:rPr lang="en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4763" indent="0">
              <a:buNone/>
            </a:pP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NL" sz="16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nl-NL" sz="160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SomInt</a:t>
            </a:r>
            <a:r>
              <a:rPr lang="nl-NL" sz="16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waarde: 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{Waarde}</a:t>
            </a:r>
            <a:r>
              <a:rPr lang="nl-NL" sz="16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4763" indent="0">
              <a:buNone/>
            </a:pPr>
            <a:r>
              <a:rPr lang="en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4763" indent="0">
              <a:buNone/>
            </a:pPr>
            <a:r>
              <a:rPr lang="en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NL" sz="1600" b="1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384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77F0D97-AE49-8D1B-1A9C-EAD7A53E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84F-B7CE-4543-B9D1-673A9FD07611}" type="slidenum">
              <a:rPr lang="nl-NL" noProof="0" smtClean="0"/>
              <a:t>9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9FD0F33-1A0D-E603-89EC-58540524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234021"/>
            <a:ext cx="10801350" cy="611188"/>
          </a:xfrm>
        </p:spPr>
        <p:txBody>
          <a:bodyPr/>
          <a:lstStyle/>
          <a:p>
            <a:r>
              <a:rPr lang="nl-NL"/>
              <a:t>C# programmeren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F867F69F-5A94-B221-65F0-2E3670CD38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D8FDCEA-ED84-30CB-CE45-B779381568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DFBFA7E-E743-FFC0-DEBD-B343E41D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8871-DD9D-4159-BA98-529ADC3FD9CC}" type="datetime1">
              <a:rPr lang="nl-NL" noProof="0" smtClean="0"/>
              <a:t>5-9-2024</a:t>
            </a:fld>
            <a:endParaRPr lang="nl-NL" noProof="0"/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1AE50779-60B4-EC59-BDE9-4C45FAFB4E0D}"/>
              </a:ext>
            </a:extLst>
          </p:cNvPr>
          <p:cNvSpPr txBox="1">
            <a:spLocks/>
          </p:cNvSpPr>
          <p:nvPr/>
        </p:nvSpPr>
        <p:spPr>
          <a:xfrm>
            <a:off x="1015365" y="1862250"/>
            <a:ext cx="4171151" cy="4302330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2" lvl="1" indent="0">
              <a:buFont typeface="Arial" panose="020B0604020202020204" pitchFamily="34" charset="0"/>
              <a:buNone/>
            </a:pPr>
            <a:r>
              <a:rPr lang="nl-NL"/>
              <a:t> </a:t>
            </a:r>
          </a:p>
        </p:txBody>
      </p:sp>
      <p:sp>
        <p:nvSpPr>
          <p:cNvPr id="11" name="Tijdelijke aanduiding voor inhoud 5">
            <a:extLst>
              <a:ext uri="{FF2B5EF4-FFF2-40B4-BE49-F238E27FC236}">
                <a16:creationId xmlns:a16="http://schemas.microsoft.com/office/drawing/2014/main" id="{BE4718BA-ED77-DF95-0AF8-F0C8AF33557A}"/>
              </a:ext>
            </a:extLst>
          </p:cNvPr>
          <p:cNvSpPr txBox="1">
            <a:spLocks/>
          </p:cNvSpPr>
          <p:nvPr/>
        </p:nvSpPr>
        <p:spPr>
          <a:xfrm>
            <a:off x="873333" y="986093"/>
            <a:ext cx="11044590" cy="5615248"/>
          </a:xfrm>
          <a:prstGeom prst="rect">
            <a:avLst/>
          </a:prstGeom>
        </p:spPr>
        <p:txBody>
          <a:bodyPr vert="horz" lIns="36000" tIns="0" rIns="36000" bIns="0" rtlCol="0">
            <a:normAutofit fontScale="92500" lnSpcReduction="10000"/>
          </a:bodyPr>
          <a:lstStyle>
            <a:lvl1pPr marL="179388" indent="-174625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4988" indent="-1778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2788" indent="-179388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82563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 indent="0">
              <a:buNone/>
            </a:pP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System;</a:t>
            </a:r>
          </a:p>
          <a:p>
            <a:pPr marL="4763" indent="0">
              <a:buNone/>
            </a:pP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NL" sz="16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nl-NL" sz="16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calc2</a:t>
            </a:r>
            <a:endParaRPr lang="nl-NL" sz="16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4763" indent="0">
              <a:buNone/>
            </a:pPr>
            <a:r>
              <a:rPr lang="en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4763" indent="0"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4763" indent="0">
              <a:buNone/>
            </a:pPr>
            <a:r>
              <a:rPr lang="en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4763" indent="0">
              <a:buNone/>
            </a:pP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l-NL" sz="16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Vraag de gebruiker om getallen</a:t>
            </a:r>
            <a:endParaRPr lang="nl-NL" sz="16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4763" indent="0">
              <a:buNone/>
            </a:pP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l-NL" sz="16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nl-NL" sz="16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l-NL" sz="16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"Voer het eerste getal in: "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4763" indent="0">
              <a:buNone/>
            </a:pP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getal1 = </a:t>
            </a:r>
            <a:r>
              <a:rPr lang="nl-NL" sz="16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l-NL" sz="16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l-NL" sz="16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nl-NL" sz="16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4763" indent="0">
              <a:buNone/>
            </a:pP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l-NL" sz="16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nl-NL" sz="16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l-NL" sz="16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"Voer het tweede getal in: "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4763" indent="0">
              <a:buNone/>
            </a:pP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getal2 = </a:t>
            </a:r>
            <a:r>
              <a:rPr lang="nl-NL" sz="16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l-NL" sz="16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l-NL" sz="16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nl-NL" sz="16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4763" indent="0">
              <a:buNone/>
            </a:pPr>
            <a:endParaRPr lang="en-NL" sz="16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4763" indent="0">
              <a:buNone/>
            </a:pP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l-NL" sz="16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SomInt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resultaat = </a:t>
            </a:r>
            <a:r>
              <a:rPr lang="nl-NL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NL" sz="16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SomInt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(getal1, getal2);</a:t>
            </a:r>
          </a:p>
          <a:p>
            <a:pPr marL="4763" indent="0"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6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resultaat2 =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(13, 15);</a:t>
            </a:r>
          </a:p>
          <a:p>
            <a:pPr marL="4763" indent="0">
              <a:buNone/>
            </a:pP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l-NL" sz="16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SomInt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resultaat3 = resultaat + resultaat2;</a:t>
            </a:r>
          </a:p>
          <a:p>
            <a:pPr marL="4763" indent="0">
              <a:buNone/>
            </a:pPr>
            <a:r>
              <a:rPr lang="en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</a:p>
          <a:p>
            <a:pPr marL="4763" indent="0">
              <a:buNone/>
            </a:pP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l-NL" sz="16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nl-NL" sz="16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(resultaat3.Waarde);   </a:t>
            </a:r>
            <a:r>
              <a:rPr lang="nl-NL" sz="16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//Toon het resultaat (let op de verschillen)</a:t>
            </a:r>
            <a:endParaRPr lang="nl-NL" sz="16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4763" indent="0">
              <a:buNone/>
            </a:pP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l-NL" sz="16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nl-NL" sz="16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l-NL" sz="16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$"13 + 15 plus de getallen is 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resultaat3.Waarde }</a:t>
            </a:r>
            <a:r>
              <a:rPr lang="nl-NL" sz="16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nl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4763" indent="0">
              <a:buNone/>
            </a:pPr>
            <a:r>
              <a:rPr lang="en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4763" indent="0">
              <a:buNone/>
            </a:pPr>
            <a:r>
              <a:rPr lang="en-NL" sz="16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NL" sz="1600" b="1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9765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Hs-Corporate">
  <a:themeElements>
    <a:clrScheme name="HHs-Corporate">
      <a:dk1>
        <a:srgbClr val="363E48"/>
      </a:dk1>
      <a:lt1>
        <a:srgbClr val="FFFFFF"/>
      </a:lt1>
      <a:dk2>
        <a:srgbClr val="223343"/>
      </a:dk2>
      <a:lt2>
        <a:srgbClr val="DDDDDD"/>
      </a:lt2>
      <a:accent1>
        <a:srgbClr val="9EA700"/>
      </a:accent1>
      <a:accent2>
        <a:srgbClr val="00B2CD"/>
      </a:accent2>
      <a:accent3>
        <a:srgbClr val="FFBA00"/>
      </a:accent3>
      <a:accent4>
        <a:srgbClr val="CA433C"/>
      </a:accent4>
      <a:accent5>
        <a:srgbClr val="EF7D00"/>
      </a:accent5>
      <a:accent6>
        <a:srgbClr val="4E5B73"/>
      </a:accent6>
      <a:hlink>
        <a:srgbClr val="00B2CD"/>
      </a:hlink>
      <a:folHlink>
        <a:srgbClr val="92929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36000" tIns="0" rIns="36000" bIns="0" rtlCol="0">
        <a:spAutoFit/>
      </a:bodyPr>
      <a:lstStyle>
        <a:defPPr algn="l">
          <a:defRPr dirty="0" smtClean="0">
            <a:solidFill>
              <a:schemeClr val="tx2">
                <a:lumMod val="90000"/>
                <a:lumOff val="10000"/>
              </a:schemeClr>
            </a:solidFill>
          </a:defRPr>
        </a:defPPr>
      </a:lstStyle>
    </a:txDef>
  </a:objectDefaults>
  <a:extraClrSchemeLst/>
  <a:custClrLst>
    <a:custClr name="GreenDark5">
      <a:srgbClr val="4F541E"/>
    </a:custClr>
    <a:custClr name="GreenDark4">
      <a:srgbClr val="5E6522"/>
    </a:custClr>
    <a:custClr name="GreenDark3">
      <a:srgbClr val="6E7524"/>
    </a:custClr>
    <a:custClr name="GreenDark2">
      <a:srgbClr val="7E8624"/>
    </a:custClr>
    <a:custClr name="GreenDark1">
      <a:srgbClr val="8E9723"/>
    </a:custClr>
    <a:custClr name="GreenLight1">
      <a:srgbClr val="A7AF19"/>
    </a:custClr>
    <a:custClr name="GreenLight2">
      <a:srgbClr val="B1B832"/>
    </a:custClr>
    <a:custClr name="GreenLight3">
      <a:srgbClr val="C4CA66"/>
    </a:custClr>
    <a:custClr name="GreenLight4">
      <a:srgbClr val="D8DE99"/>
    </a:custClr>
    <a:custClr name="GreenLight5">
      <a:srgbClr val="EBEDCC"/>
    </a:custClr>
    <a:custClr name="BlueDark5">
      <a:srgbClr val="005966"/>
    </a:custClr>
    <a:custClr name="BlueDark4">
      <a:srgbClr val="006A7B"/>
    </a:custClr>
    <a:custClr name="BlueDark3">
      <a:srgbClr val="007C8F"/>
    </a:custClr>
    <a:custClr name="BlueDark2">
      <a:srgbClr val="008EA4"/>
    </a:custClr>
    <a:custClr name="BlueDark1">
      <a:srgbClr val="00A0B8"/>
    </a:custClr>
    <a:custClr name="BlueLight1">
      <a:srgbClr val="32C1D7"/>
    </a:custClr>
    <a:custClr name="BlueLight2">
      <a:srgbClr val="66D0E1"/>
    </a:custClr>
    <a:custClr name="BlueLight3">
      <a:srgbClr val="99E0EB"/>
    </a:custClr>
    <a:custClr name="BlueLight4">
      <a:srgbClr val="CCEFF5"/>
    </a:custClr>
    <a:custClr name="Bluelight5">
      <a:srgbClr val="E5F7FA"/>
    </a:custClr>
    <a:custClr name="GrayLight1">
      <a:srgbClr val="384755"/>
    </a:custClr>
    <a:custClr name="GrayLight2">
      <a:srgbClr val="64707B"/>
    </a:custClr>
    <a:custClr name="GrayLight3">
      <a:srgbClr val="9099A1"/>
    </a:custClr>
    <a:custClr name="GrayLight4">
      <a:srgbClr val="BCC1C6"/>
    </a:custClr>
    <a:custClr name="GrayLight5">
      <a:srgbClr val="E8EAEC"/>
    </a:custClr>
    <a:custClr name="YellowDark2">
      <a:srgbClr val="CC9400"/>
    </a:custClr>
    <a:custClr name="YellowDark1">
      <a:srgbClr val="E5A700"/>
    </a:custClr>
    <a:custClr name="YellowLight1">
      <a:srgbClr val="FFC732"/>
    </a:custClr>
    <a:custClr name="YellowLight2">
      <a:srgbClr val="FFD566"/>
    </a:custClr>
    <a:custClr name="YellowLight3">
      <a:srgbClr val="FFE399"/>
    </a:custClr>
    <a:custClr name="RedDark2">
      <a:srgbClr val="792824"/>
    </a:custClr>
    <a:custClr name="RedDark1">
      <a:srgbClr val="A13530"/>
    </a:custClr>
    <a:custClr name="RedLight1">
      <a:srgbClr val="D46862"/>
    </a:custClr>
    <a:custClr name="RedLight2">
      <a:srgbClr val="DF8E8A"/>
    </a:custClr>
    <a:custClr name="RedLight3">
      <a:srgbClr val="E9B3B1"/>
    </a:custClr>
    <a:custClr name="OrangeDark2">
      <a:srgbClr val="8F4B00"/>
    </a:custClr>
    <a:custClr name="OrangeDark1">
      <a:srgbClr val="BF6400"/>
    </a:custClr>
    <a:custClr name="OrangeLight1">
      <a:srgbClr val="F29732"/>
    </a:custClr>
    <a:custClr name="OrangeLight2">
      <a:srgbClr val="F5B166"/>
    </a:custClr>
    <a:custClr name="OrangeLight3">
      <a:srgbClr val="F8CB99"/>
    </a:custClr>
  </a:custClrLst>
  <a:extLst>
    <a:ext uri="{05A4C25C-085E-4340-85A3-A5531E510DB2}">
      <thm15:themeFamily xmlns:thm15="http://schemas.microsoft.com/office/thememl/2012/main" name="HHS-PPT-template-NL_16x9-202202.potx" id="{6DAC69AA-CA3D-4094-8B95-1EBDB1789FF2}" vid="{38091FA6-CB3A-4A20-9ED7-9C72C2AF9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B6656187575C47841F7621CCD57830" ma:contentTypeVersion="13" ma:contentTypeDescription="Een nieuw document maken." ma:contentTypeScope="" ma:versionID="afc41bad1423aa605b31c8e89a25ef07">
  <xsd:schema xmlns:xsd="http://www.w3.org/2001/XMLSchema" xmlns:xs="http://www.w3.org/2001/XMLSchema" xmlns:p="http://schemas.microsoft.com/office/2006/metadata/properties" xmlns:ns2="bcda095b-44a1-42e8-8821-1816740423e1" xmlns:ns3="aca08660-82ae-4c5e-a3b5-b8f3a0373dd0" targetNamespace="http://schemas.microsoft.com/office/2006/metadata/properties" ma:root="true" ma:fieldsID="c4c84c5dbdc4968529c3c322fc28add9" ns2:_="" ns3:_="">
    <xsd:import namespace="bcda095b-44a1-42e8-8821-1816740423e1"/>
    <xsd:import namespace="aca08660-82ae-4c5e-a3b5-b8f3a0373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da095b-44a1-42e8-8821-1816740423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Afbeeldingtags" ma:readOnly="false" ma:fieldId="{5cf76f15-5ced-4ddc-b409-7134ff3c332f}" ma:taxonomyMulti="true" ma:sspId="9cfe35b6-4a65-43a7-bc9f-cf1ea54c88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a08660-82ae-4c5e-a3b5-b8f3a0373dd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a62e17b-d112-4917-a41f-7beba74c0b17}" ma:internalName="TaxCatchAll" ma:showField="CatchAllData" ma:web="aca08660-82ae-4c5e-a3b5-b8f3a0373d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ca08660-82ae-4c5e-a3b5-b8f3a0373dd0" xsi:nil="true"/>
    <lcf76f155ced4ddcb4097134ff3c332f xmlns="bcda095b-44a1-42e8-8821-1816740423e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E853C53-8D89-420A-B9AD-1CE1DD2D73FA}">
  <ds:schemaRefs>
    <ds:schemaRef ds:uri="aca08660-82ae-4c5e-a3b5-b8f3a0373dd0"/>
    <ds:schemaRef ds:uri="bcda095b-44a1-42e8-8821-1816740423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3A6CA9C-0679-4DCC-A11C-A9A7234CC2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82DFAF-9C06-4CCA-8DF1-49CF625E04EC}">
  <ds:schemaRefs>
    <ds:schemaRef ds:uri="aca08660-82ae-4c5e-a3b5-b8f3a0373dd0"/>
    <ds:schemaRef ds:uri="bcda095b-44a1-42e8-8821-1816740423e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30</Slides>
  <Notes>24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HHs-Corporate</vt:lpstr>
      <vt:lpstr>WPFW: C#</vt:lpstr>
      <vt:lpstr>Inleiding</vt:lpstr>
      <vt:lpstr>WPFW</vt:lpstr>
      <vt:lpstr>C#</vt:lpstr>
      <vt:lpstr>Practisch</vt:lpstr>
      <vt:lpstr>C#</vt:lpstr>
      <vt:lpstr>Opdrachten</vt:lpstr>
      <vt:lpstr>C# programmeren</vt:lpstr>
      <vt:lpstr>C# programmeren</vt:lpstr>
      <vt:lpstr>Opdrachten</vt:lpstr>
      <vt:lpstr>C# programmeren</vt:lpstr>
      <vt:lpstr>Opdrachten</vt:lpstr>
      <vt:lpstr>C# programmeren</vt:lpstr>
      <vt:lpstr>C# programmeren</vt:lpstr>
      <vt:lpstr>C#</vt:lpstr>
      <vt:lpstr>C# programmeren</vt:lpstr>
      <vt:lpstr>C# programmeren</vt:lpstr>
      <vt:lpstr>C# programmeren</vt:lpstr>
      <vt:lpstr>C# programmeren</vt:lpstr>
      <vt:lpstr>C# programmeren</vt:lpstr>
      <vt:lpstr>C# programmeren</vt:lpstr>
      <vt:lpstr>C# programmeren</vt:lpstr>
      <vt:lpstr>C#</vt:lpstr>
      <vt:lpstr>Opdrachten</vt:lpstr>
      <vt:lpstr>Opdrachten</vt:lpstr>
      <vt:lpstr>Opdrachten</vt:lpstr>
      <vt:lpstr>Opdrachten</vt:lpstr>
      <vt:lpstr>Opdrachten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Voer hier jouw presentatie titel in</dc:title>
  <dc:subject/>
  <dc:creator>Mustafa Ozbek</dc:creator>
  <cp:keywords/>
  <dc:description/>
  <cp:revision>1</cp:revision>
  <dcterms:created xsi:type="dcterms:W3CDTF">2022-04-06T10:00:04Z</dcterms:created>
  <dcterms:modified xsi:type="dcterms:W3CDTF">2024-09-05T08:35:37Z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0x01010014B6656187575C47841F7621CCD57830</vt:lpwstr>
  </property>
</Properties>
</file>