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23649" y="1028700"/>
            <a:ext cx="35651" cy="1142120"/>
          </a:xfrm>
          <a:prstGeom prst="rect">
            <a:avLst/>
          </a:prstGeom>
          <a:solidFill>
            <a:srgbClr val="17171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960838" y="2323220"/>
            <a:ext cx="11704537" cy="1956220"/>
            <a:chOff x="0" y="0"/>
            <a:chExt cx="15606049" cy="260829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3825"/>
              <a:ext cx="15606049" cy="1135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76"/>
                </a:lnSpc>
              </a:pPr>
              <a:r>
                <a:rPr lang="en-US" sz="6200">
                  <a:solidFill>
                    <a:srgbClr val="171717"/>
                  </a:solidFill>
                  <a:latin typeface="HK Grotesk Bold"/>
                </a:rPr>
                <a:t>Présentation Projet GO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85669"/>
              <a:ext cx="9179542" cy="622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71717"/>
                  </a:solidFill>
                  <a:latin typeface="HK Grotesk Medium"/>
                </a:rPr>
                <a:t>Nicolas CROS - Christian GROS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856990"/>
            <a:ext cx="1529329" cy="405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71717"/>
                </a:solidFill>
                <a:latin typeface="HK Grotesk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565" y="2080508"/>
            <a:ext cx="16227220" cy="7182097"/>
          </a:xfrm>
          <a:custGeom>
            <a:avLst/>
            <a:gdLst/>
            <a:ahLst/>
            <a:cxnLst/>
            <a:rect r="r" b="b" t="t" l="l"/>
            <a:pathLst>
              <a:path h="7182097" w="16227220">
                <a:moveTo>
                  <a:pt x="0" y="0"/>
                </a:moveTo>
                <a:lnTo>
                  <a:pt x="16227220" y="0"/>
                </a:lnTo>
                <a:lnTo>
                  <a:pt x="16227220" y="7182098"/>
                </a:lnTo>
                <a:lnTo>
                  <a:pt x="0" y="7182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746852" cy="45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1"/>
              </a:lnSpc>
            </a:pPr>
            <a:r>
              <a:rPr lang="en-US" sz="3051">
                <a:solidFill>
                  <a:srgbClr val="171717"/>
                </a:solidFill>
                <a:latin typeface="HK Grotesk Bold"/>
              </a:rPr>
              <a:t>STRUCTURE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6990"/>
            <a:ext cx="1529329" cy="40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71717"/>
                </a:solidFill>
                <a:latin typeface="HK Grotesk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0731" y="2927976"/>
            <a:ext cx="16846538" cy="4534452"/>
          </a:xfrm>
          <a:custGeom>
            <a:avLst/>
            <a:gdLst/>
            <a:ahLst/>
            <a:cxnLst/>
            <a:rect r="r" b="b" t="t" l="l"/>
            <a:pathLst>
              <a:path h="4534452" w="16846538">
                <a:moveTo>
                  <a:pt x="0" y="0"/>
                </a:moveTo>
                <a:lnTo>
                  <a:pt x="16846538" y="0"/>
                </a:lnTo>
                <a:lnTo>
                  <a:pt x="16846538" y="4534451"/>
                </a:lnTo>
                <a:lnTo>
                  <a:pt x="0" y="4534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56990"/>
            <a:ext cx="1529329" cy="40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71717"/>
                </a:solidFill>
                <a:latin typeface="HK Grotesk Bold"/>
              </a:rPr>
              <a:t>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746852" cy="45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1"/>
              </a:lnSpc>
            </a:pPr>
            <a:r>
              <a:rPr lang="en-US" sz="3051">
                <a:solidFill>
                  <a:srgbClr val="171717"/>
                </a:solidFill>
                <a:latin typeface="HK Grotesk Bold"/>
              </a:rPr>
              <a:t>PACKAGES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715" y="4118180"/>
            <a:ext cx="17240569" cy="2050640"/>
          </a:xfrm>
          <a:custGeom>
            <a:avLst/>
            <a:gdLst/>
            <a:ahLst/>
            <a:cxnLst/>
            <a:rect r="r" b="b" t="t" l="l"/>
            <a:pathLst>
              <a:path h="2050640" w="17240569">
                <a:moveTo>
                  <a:pt x="0" y="0"/>
                </a:moveTo>
                <a:lnTo>
                  <a:pt x="17240570" y="0"/>
                </a:lnTo>
                <a:lnTo>
                  <a:pt x="17240570" y="2050640"/>
                </a:lnTo>
                <a:lnTo>
                  <a:pt x="0" y="2050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56990"/>
            <a:ext cx="1529329" cy="40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71717"/>
                </a:solidFill>
                <a:latin typeface="HK Grotesk Bold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746852" cy="45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1"/>
              </a:lnSpc>
            </a:pPr>
            <a:r>
              <a:rPr lang="en-US" sz="3051">
                <a:solidFill>
                  <a:srgbClr val="171717"/>
                </a:solidFill>
                <a:latin typeface="HK Grotesk Bold"/>
              </a:rPr>
              <a:t>STRUCTURE INTERFACE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9170" y="2329520"/>
            <a:ext cx="17269661" cy="6111271"/>
          </a:xfrm>
          <a:custGeom>
            <a:avLst/>
            <a:gdLst/>
            <a:ahLst/>
            <a:cxnLst/>
            <a:rect r="r" b="b" t="t" l="l"/>
            <a:pathLst>
              <a:path h="6111271" w="17269661">
                <a:moveTo>
                  <a:pt x="0" y="0"/>
                </a:moveTo>
                <a:lnTo>
                  <a:pt x="17269660" y="0"/>
                </a:lnTo>
                <a:lnTo>
                  <a:pt x="17269660" y="6111271"/>
                </a:lnTo>
                <a:lnTo>
                  <a:pt x="0" y="6111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56990"/>
            <a:ext cx="1529329" cy="40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71717"/>
                </a:solidFill>
                <a:latin typeface="HK Grotesk Bold"/>
              </a:rPr>
              <a:t>05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746852" cy="45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1"/>
              </a:lnSpc>
            </a:pPr>
            <a:r>
              <a:rPr lang="en-US" sz="3051">
                <a:solidFill>
                  <a:srgbClr val="171717"/>
                </a:solidFill>
                <a:latin typeface="HK Grotesk Bold"/>
              </a:rPr>
              <a:t>STRUCTURE FICHIERS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8436" y="4668052"/>
            <a:ext cx="12211128" cy="104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8000">
                <a:solidFill>
                  <a:srgbClr val="171717"/>
                </a:solidFill>
                <a:latin typeface="HK Grotesk Bold"/>
              </a:rPr>
              <a:t>Démonstration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13913" y="627390"/>
            <a:ext cx="1529329" cy="40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13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DAF7XIsk3BY</dc:identifier>
  <dcterms:modified xsi:type="dcterms:W3CDTF">2011-08-01T06:04:30Z</dcterms:modified>
  <cp:revision>1</cp:revision>
  <dc:title>présentation GO</dc:title>
</cp:coreProperties>
</file>