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25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81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29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6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18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43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6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8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72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52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49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00E5-E92D-4F8B-B72A-BC7B6CAC2915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143A-EA63-4AD1-B53E-88FE1B99D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9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17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97981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工科</a:t>
            </a:r>
            <a:r>
              <a:rPr lang="en-US" altLang="zh-TW" dirty="0" smtClean="0"/>
              <a:t>111</a:t>
            </a:r>
            <a:r>
              <a:rPr lang="zh-TW" altLang="en-US" dirty="0" smtClean="0"/>
              <a:t>謝獻霆</a:t>
            </a:r>
            <a:endParaRPr lang="en-US" altLang="zh-TW" dirty="0" smtClean="0"/>
          </a:p>
          <a:p>
            <a:r>
              <a:rPr lang="zh-TW" altLang="en-US" dirty="0" smtClean="0"/>
              <a:t>工科</a:t>
            </a:r>
            <a:r>
              <a:rPr lang="en-US" altLang="zh-TW" dirty="0" smtClean="0"/>
              <a:t>111</a:t>
            </a:r>
            <a:r>
              <a:rPr lang="zh-TW" altLang="en-US" dirty="0" smtClean="0"/>
              <a:t>江丞祐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2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Pneumonia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29" y="1319258"/>
            <a:ext cx="4355988" cy="529054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2" y="1319258"/>
            <a:ext cx="4355988" cy="52905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88816" r="72143" b="6641"/>
          <a:stretch/>
        </p:blipFill>
        <p:spPr>
          <a:xfrm>
            <a:off x="6395085" y="6126478"/>
            <a:ext cx="5358610" cy="4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Yolo v4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30" y="365125"/>
            <a:ext cx="5113664" cy="6210778"/>
          </a:xfrm>
        </p:spPr>
      </p:pic>
    </p:spTree>
    <p:extLst>
      <p:ext uri="{BB962C8B-B14F-4D97-AF65-F5344CB8AC3E}">
        <p14:creationId xmlns:p14="http://schemas.microsoft.com/office/powerpoint/2010/main" val="32301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830977" y="523759"/>
            <a:ext cx="10515600" cy="1325563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3" y="275564"/>
            <a:ext cx="2986224" cy="63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46455" r="33778" b="2100"/>
          <a:stretch/>
        </p:blipFill>
        <p:spPr>
          <a:xfrm>
            <a:off x="551005" y="1690688"/>
            <a:ext cx="11089990" cy="4676501"/>
          </a:xfrm>
        </p:spPr>
      </p:pic>
    </p:spTree>
    <p:extLst>
      <p:ext uri="{BB962C8B-B14F-4D97-AF65-F5344CB8AC3E}">
        <p14:creationId xmlns:p14="http://schemas.microsoft.com/office/powerpoint/2010/main" val="3437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GGO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5" y="1382234"/>
            <a:ext cx="4350462" cy="528383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57" y="1382234"/>
            <a:ext cx="4320064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Pneumonia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86" y="1465764"/>
            <a:ext cx="4160075" cy="5052601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7533"/>
            <a:ext cx="4133919" cy="50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LLL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1586184"/>
            <a:ext cx="4086052" cy="4962697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30" y="1551344"/>
            <a:ext cx="4143423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074" y="208371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GGO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1381488"/>
            <a:ext cx="4138305" cy="5026160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05" y="1381488"/>
            <a:ext cx="4132667" cy="50193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86101" r="79625" b="6276"/>
          <a:stretch/>
        </p:blipFill>
        <p:spPr>
          <a:xfrm>
            <a:off x="7806211" y="5562955"/>
            <a:ext cx="4082768" cy="8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LLL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417638"/>
            <a:ext cx="4265498" cy="518064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98" y="1430968"/>
            <a:ext cx="4254523" cy="51673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2" r="80179" b="6676"/>
          <a:stretch/>
        </p:blipFill>
        <p:spPr>
          <a:xfrm>
            <a:off x="7759696" y="6023515"/>
            <a:ext cx="4089678" cy="5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23</Words>
  <Application>Microsoft Office PowerPoint</Application>
  <PresentationFormat>寬螢幕</PresentationFormat>
  <Paragraphs>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Theme</vt:lpstr>
      <vt:lpstr>第17組</vt:lpstr>
      <vt:lpstr>Yolo v4</vt:lpstr>
      <vt:lpstr>參數</vt:lpstr>
      <vt:lpstr>Map</vt:lpstr>
      <vt:lpstr>GGO</vt:lpstr>
      <vt:lpstr>Pneumonia</vt:lpstr>
      <vt:lpstr>LLL</vt:lpstr>
      <vt:lpstr>GGO</vt:lpstr>
      <vt:lpstr>LLL</vt:lpstr>
      <vt:lpstr>Pneumonia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wilsonhsieh2000@gmail.com</dc:creator>
  <cp:lastModifiedBy>wilsonhsieh2000@gmail.com</cp:lastModifiedBy>
  <cp:revision>11</cp:revision>
  <dcterms:created xsi:type="dcterms:W3CDTF">2020-06-28T18:03:40Z</dcterms:created>
  <dcterms:modified xsi:type="dcterms:W3CDTF">2020-06-30T06:16:52Z</dcterms:modified>
</cp:coreProperties>
</file>