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269" r:id="rId3"/>
    <p:sldId id="279" r:id="rId4"/>
    <p:sldId id="281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4" r:id="rId15"/>
    <p:sldId id="263" r:id="rId16"/>
    <p:sldId id="267" r:id="rId17"/>
    <p:sldId id="265" r:id="rId18"/>
    <p:sldId id="266" r:id="rId19"/>
    <p:sldId id="268" r:id="rId20"/>
    <p:sldId id="29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CF8"/>
    <a:srgbClr val="8FAADC"/>
    <a:srgbClr val="000C3A"/>
    <a:srgbClr val="132B91"/>
    <a:srgbClr val="001FA4"/>
    <a:srgbClr val="31589F"/>
    <a:srgbClr val="0E182C"/>
    <a:srgbClr val="27467D"/>
    <a:srgbClr val="08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02" autoAdjust="0"/>
  </p:normalViewPr>
  <p:slideViewPr>
    <p:cSldViewPr snapToGrid="0" showGuides="1">
      <p:cViewPr varScale="1">
        <p:scale>
          <a:sx n="74" d="100"/>
          <a:sy n="74" d="100"/>
        </p:scale>
        <p:origin x="1013" y="101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4B0A5-62F5-49F3-A63A-9FDD330A2E13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4D1C2-6F1E-4740-871E-5481E446A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33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72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9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93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29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80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80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列舉</a:t>
            </a:r>
            <a:r>
              <a:rPr lang="en-US" altLang="zh-TW" dirty="0" err="1"/>
              <a:t>k,c</a:t>
            </a:r>
            <a:r>
              <a:rPr lang="en-US" altLang="zh-TW" dirty="0"/>
              <a:t> core</a:t>
            </a:r>
            <a:r>
              <a:rPr lang="zh-TW" altLang="en-US" dirty="0"/>
              <a:t>費時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59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需要</a:t>
            </a:r>
            <a:r>
              <a:rPr lang="en-US" altLang="zh-TW" dirty="0" err="1"/>
              <a:t>suppor</a:t>
            </a:r>
            <a:r>
              <a:rPr lang="zh-TW" altLang="en-US" dirty="0"/>
              <a:t>他的</a:t>
            </a:r>
            <a:r>
              <a:rPr lang="en-US" altLang="zh-TW" dirty="0"/>
              <a:t>data structure</a:t>
            </a:r>
          </a:p>
          <a:p>
            <a:r>
              <a:rPr lang="zh-TW" altLang="en-US" dirty="0"/>
              <a:t>含</a:t>
            </a:r>
            <a:r>
              <a:rPr lang="en-US" altLang="zh-TW" dirty="0"/>
              <a:t>meeting point distance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4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要能保證我找的</a:t>
            </a:r>
            <a:r>
              <a:rPr lang="en-US" altLang="zh-TW" dirty="0" err="1"/>
              <a:t>k,c</a:t>
            </a:r>
            <a:r>
              <a:rPr lang="en-US" altLang="zh-TW" dirty="0"/>
              <a:t> core</a:t>
            </a:r>
            <a:r>
              <a:rPr lang="zh-TW" altLang="en-US" dirty="0"/>
              <a:t>要有</a:t>
            </a:r>
            <a:r>
              <a:rPr lang="en-US" altLang="zh-TW" dirty="0" err="1"/>
              <a:t>uq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4D1C2-6F1E-4740-871E-5481E446A1B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27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B8A88-1448-4F30-9CCF-049A22139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6D5B91-A615-4559-92BB-DE527A493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292E8-EA68-4DFC-B16F-981220D0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5BC702-7029-4149-B69D-75963A99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ABB7B-007C-4A9D-8DA2-A54BFC9B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99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82966-4160-4D35-82A6-CF314C74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94B205-9B67-46E5-A7BB-06D72A70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26778-E704-4AF0-AC21-262D96D9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EEC9-1628-4761-BBC7-58879A0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0273B-0B92-47DB-829D-94DD5C35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0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D8BB75-AD1C-46F9-9EEE-5DF2D882C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E3EDA1-ACB1-41B2-B9D7-A44070241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F507EB-7BB6-41E9-9467-4B2B86C3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8887B-1C5E-4C8B-A244-E7D95927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B5BD90-1F93-4C08-916B-C70ACF74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0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CE20F-ADBE-4222-82EF-3C77211C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4AE42-7DDB-4F74-9A7E-685BA6EB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1E0CA-F775-4B3E-AC5C-D11DA1AB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BD7B45-9B1C-4DA0-9ED2-2FEBEDBF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2190A-16AC-4CC2-8D6E-F20F4B37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C822E-C12A-4CA3-8DEA-B9AF792F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3648B1-F4A3-4539-9E20-9694EB51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50569B-C357-4028-A03B-5B4CFD67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AD5CA-3AF7-4D5F-A341-E0B34C34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16FCA-53F6-4148-97AB-B6646299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14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9560B-F54C-43AF-AD93-75B86EED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A4126-267E-4C69-B01A-6E0A1A629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D4D5B0-AA0C-4990-BC61-C45901D7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3C5F3B-F4BA-45CE-817F-5B700B66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567DE7-E89A-4821-9A91-F978DA55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46301-1945-465D-983B-5027CBF4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12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1B105-5C72-4E73-9A13-EC6064D2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7B7F17-D674-48D2-AB3C-82CD6E34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EEA64B-C821-4BA0-9164-D9A0A0A02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1BFBE0-38E4-493B-BF41-D9811C1CE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0CE7B8-D000-4FA6-9CA6-7CBDA5371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B6645F-BE2A-40F2-B823-B0E40257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B3A195-68C0-4009-A8D7-4CC46EA0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A3B6B5-8F89-4A61-AB54-AC40A4C8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28CDC-A659-412D-92D4-32C903DF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2FE797-93E0-4F49-B4DF-F0CA4D5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C23A4A-D2EF-4E51-AA1C-7A165E9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86BE0A-B61E-4DE6-A707-7802D75E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B96D44-8E0B-4E00-850C-24F11DEA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BF642D-7E05-4798-BC5D-F62D6B23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59BAE8-7FD1-4B99-AA50-84851336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2BC69-0B56-4735-BBFF-4807381A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5B08DB-7840-4374-A754-124A007D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61F99C-5EAF-417C-A2A3-BE83F72D0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DFE861-8A78-4481-82AA-00EEAC66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57C736-A5E7-43A3-B650-6BE9A7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BCA2E8-C174-40B8-A47E-FC7F176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29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58D63-059C-416F-BB04-0151B701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E35B2-D7F1-4DBA-ADDB-9483C874C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E12B7F-0F88-4329-A1E5-961B9420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1627BD-5C9B-4208-8E35-6810E2D6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890EE0-73BF-492E-B6DC-338EAD83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07A15A-B8BA-42CF-865C-EECB563C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1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7CBB67-00A2-4759-B487-BF3118A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678846-4F46-4F87-A08A-C4024F7B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4D7280-0975-4ED9-BBBE-8C79A01E8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F190-EEF0-43C1-8EC2-30EE7888FF1D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BC9178-AB95-474C-B97C-C77608AD7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4B0BB-1846-4737-A660-AB1B52B43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8966-6527-47FD-9B7A-716227768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29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C207A-9FB5-4096-8CD9-09E3E518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47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Skyline cohesive group queries in Large Road-social Network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86DE69-1FEE-4EDF-BF13-D9F99B65A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組員</a:t>
            </a:r>
            <a:endParaRPr lang="en-US" altLang="zh-TW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工科系</a:t>
            </a:r>
            <a:r>
              <a:rPr lang="en-US" altLang="zh-TW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111</a:t>
            </a: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許中瑋</a:t>
            </a:r>
            <a:endParaRPr lang="en-US" altLang="zh-TW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工科系</a:t>
            </a:r>
            <a:r>
              <a:rPr lang="en-US" altLang="zh-TW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111</a:t>
            </a:r>
            <a:r>
              <a:rPr lang="zh-TW" altLang="en-US" dirty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  謝獻霆</a:t>
            </a:r>
            <a:endParaRPr lang="en-US" altLang="zh-TW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03C439F-7819-45AE-8C4B-5B649A15342A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BE7C6DF-1EE0-4AFD-82F8-7A0253CD6CC5}"/>
              </a:ext>
            </a:extLst>
          </p:cNvPr>
          <p:cNvSpPr/>
          <p:nvPr/>
        </p:nvSpPr>
        <p:spPr>
          <a:xfrm>
            <a:off x="4624936" y="4697126"/>
            <a:ext cx="144379" cy="154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39ED01E-D8AF-4630-8AF1-EC096690E4EE}"/>
              </a:ext>
            </a:extLst>
          </p:cNvPr>
          <p:cNvSpPr/>
          <p:nvPr/>
        </p:nvSpPr>
        <p:spPr>
          <a:xfrm>
            <a:off x="4624935" y="5139378"/>
            <a:ext cx="144379" cy="1540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6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75C6FD8-7744-4A39-92B2-ACE54798A829}"/>
              </a:ext>
            </a:extLst>
          </p:cNvPr>
          <p:cNvSpPr/>
          <p:nvPr/>
        </p:nvSpPr>
        <p:spPr>
          <a:xfrm>
            <a:off x="6096000" y="2172473"/>
            <a:ext cx="36840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可知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each node N-1 non-neighbor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4292B9-BA96-404A-9C42-C0A2AE247885}"/>
              </a:ext>
            </a:extLst>
          </p:cNvPr>
          <p:cNvSpPr/>
          <p:nvPr/>
        </p:nvSpPr>
        <p:spPr>
          <a:xfrm>
            <a:off x="6105022" y="2682994"/>
            <a:ext cx="45143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任取兩點最少 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neighbor=c-2(N-1)=2k-c+2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C0705E-E8EE-4D81-8264-2DE5B6266A20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D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9C97D6F-B4F6-48BC-B065-7567CAC9D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2" r="16996" b="43760"/>
          <a:stretch/>
        </p:blipFill>
        <p:spPr>
          <a:xfrm>
            <a:off x="1353436" y="1862007"/>
            <a:ext cx="3912720" cy="7078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F6A30D0-2FE4-4B1E-ADFC-8DDBE2BB3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52"/>
          <a:stretch/>
        </p:blipFill>
        <p:spPr>
          <a:xfrm>
            <a:off x="765880" y="2940110"/>
            <a:ext cx="4354804" cy="2955154"/>
          </a:xfrm>
          <a:prstGeom prst="rect">
            <a:avLst/>
          </a:prstGeom>
        </p:spPr>
      </p:pic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0D25C2E8-E109-427E-A0AA-391D07BC3C10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AEBF79-EBC4-4530-B352-D931AA67D403}"/>
              </a:ext>
            </a:extLst>
          </p:cNvPr>
          <p:cNvSpPr/>
          <p:nvPr/>
        </p:nvSpPr>
        <p:spPr>
          <a:xfrm>
            <a:off x="6105022" y="1661952"/>
            <a:ext cx="32688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任取兩點</a:t>
            </a:r>
            <a:r>
              <a:rPr lang="zh-TW" altLang="en-US" sz="2000" dirty="0">
                <a:ln w="0"/>
              </a:rPr>
              <a:t> 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neighbor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ln w="0"/>
              </a:rPr>
              <a:t>&gt;=</a:t>
            </a:r>
            <a:r>
              <a:rPr lang="zh-TW" altLang="en-US" sz="2000" dirty="0">
                <a:ln w="0"/>
              </a:rPr>
              <a:t> 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2k-c+2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6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E29723-164A-4AC4-B9F1-529601D079C8}"/>
              </a:ext>
            </a:extLst>
          </p:cNvPr>
          <p:cNvSpPr txBox="1"/>
          <p:nvPr/>
        </p:nvSpPr>
        <p:spPr>
          <a:xfrm>
            <a:off x="1082390" y="4994113"/>
            <a:ext cx="3826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000" dirty="0"/>
              <a:t>Ans ({v1, v2, v3, v4, v5}, o1, 4, 24.9)</a:t>
            </a:r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D2CC0AD-8A6E-49B9-827B-CFABC2BF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39" y="1463776"/>
            <a:ext cx="5249542" cy="242522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DC0705E-E8EE-4D81-8264-2DE5B6266A20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D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9C97D6F-B4F6-48BC-B065-7567CAC9D9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2" r="16996" b="28602"/>
          <a:stretch/>
        </p:blipFill>
        <p:spPr>
          <a:xfrm>
            <a:off x="995766" y="2250649"/>
            <a:ext cx="3912720" cy="2356701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B352E64-B290-4ECF-8A64-52289A62EE00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5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6F46020F-669F-4DF8-AB85-7937286E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1" r="19106" b="24837"/>
          <a:stretch/>
        </p:blipFill>
        <p:spPr>
          <a:xfrm>
            <a:off x="4650194" y="27858"/>
            <a:ext cx="4369115" cy="68227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6FD2970-4C42-4FAF-B645-04B6653D5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t="30842" r="63295"/>
          <a:stretch/>
        </p:blipFill>
        <p:spPr>
          <a:xfrm>
            <a:off x="208183" y="1184848"/>
            <a:ext cx="4446584" cy="56658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9715CB-D97B-4364-8AE2-B1927F5B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6" r="64900" b="84656"/>
          <a:stretch/>
        </p:blipFill>
        <p:spPr>
          <a:xfrm>
            <a:off x="260138" y="1098474"/>
            <a:ext cx="4304145" cy="65268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A00049-D361-47C3-B6B0-5534C0D62B2C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LS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7A67DF-E910-4AA4-A577-69F4F90B95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1" t="7250" r="8903" b="83331"/>
          <a:stretch/>
        </p:blipFill>
        <p:spPr>
          <a:xfrm>
            <a:off x="7709833" y="476962"/>
            <a:ext cx="2669722" cy="707886"/>
          </a:xfrm>
          <a:prstGeom prst="rect">
            <a:avLst/>
          </a:prstGeom>
        </p:spPr>
      </p:pic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226165C-F70D-4CCD-8E21-7B58A0C251DA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18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0849D4A-C061-4521-BD8A-571E4E798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0" r="19106" b="24777"/>
          <a:stretch/>
        </p:blipFill>
        <p:spPr>
          <a:xfrm>
            <a:off x="4650194" y="27859"/>
            <a:ext cx="4369115" cy="68301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E4F63F1-20AD-4CFF-A399-A72D4E4AD3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1" t="7250" r="8903" b="83331"/>
          <a:stretch/>
        </p:blipFill>
        <p:spPr>
          <a:xfrm>
            <a:off x="608648" y="1006796"/>
            <a:ext cx="3680359" cy="5950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EDCE7A-5F36-4E17-9E15-76692CE19E38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S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0E87142-B5A0-458C-8CF4-4C723805CF13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BFC835-98D6-457C-BADD-6FD172B07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1" t="30842" r="3777"/>
          <a:stretch/>
        </p:blipFill>
        <p:spPr>
          <a:xfrm>
            <a:off x="392047" y="1601849"/>
            <a:ext cx="4258147" cy="525615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2D27D11-90A9-454D-8E78-EAA1C82D1D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1" t="7250" r="8903" b="83331"/>
          <a:stretch/>
        </p:blipFill>
        <p:spPr>
          <a:xfrm>
            <a:off x="7709833" y="476962"/>
            <a:ext cx="2669722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4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B130C3-254D-4D7D-BECB-3F65176D504E}"/>
              </a:ext>
            </a:extLst>
          </p:cNvPr>
          <p:cNvSpPr txBox="1"/>
          <p:nvPr/>
        </p:nvSpPr>
        <p:spPr>
          <a:xfrm>
            <a:off x="648929" y="373626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GreedyKCCore</a:t>
            </a:r>
            <a:endParaRPr lang="zh-TW" altLang="en-US" sz="4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4EF7D3E-A99B-4448-8793-628F2BFDF3EE}"/>
              </a:ext>
            </a:extLst>
          </p:cNvPr>
          <p:cNvGrpSpPr/>
          <p:nvPr/>
        </p:nvGrpSpPr>
        <p:grpSpPr>
          <a:xfrm>
            <a:off x="964111" y="1708225"/>
            <a:ext cx="2764479" cy="4476383"/>
            <a:chOff x="985718" y="1685768"/>
            <a:chExt cx="1598455" cy="3959658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9350C18-E98F-4712-812E-C5137A33D56B}"/>
                </a:ext>
              </a:extLst>
            </p:cNvPr>
            <p:cNvSpPr/>
            <p:nvPr/>
          </p:nvSpPr>
          <p:spPr>
            <a:xfrm>
              <a:off x="1783893" y="4486074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995E28F-788A-4C84-934C-4ED1DE0A818D}"/>
                </a:ext>
              </a:extLst>
            </p:cNvPr>
            <p:cNvSpPr/>
            <p:nvPr/>
          </p:nvSpPr>
          <p:spPr>
            <a:xfrm>
              <a:off x="985718" y="2395342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03C1230-FCF9-41A4-B35F-BAC80F21F20E}"/>
                </a:ext>
              </a:extLst>
            </p:cNvPr>
            <p:cNvSpPr/>
            <p:nvPr/>
          </p:nvSpPr>
          <p:spPr>
            <a:xfrm>
              <a:off x="1783893" y="2394000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2.1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89B3889-E404-4DE8-8AF2-51461080979E}"/>
                </a:ext>
              </a:extLst>
            </p:cNvPr>
            <p:cNvSpPr/>
            <p:nvPr/>
          </p:nvSpPr>
          <p:spPr>
            <a:xfrm>
              <a:off x="985718" y="1685768"/>
              <a:ext cx="1596351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DB2386B-31F0-4A95-9380-E61B324409FD}"/>
                </a:ext>
              </a:extLst>
            </p:cNvPr>
            <p:cNvSpPr/>
            <p:nvPr/>
          </p:nvSpPr>
          <p:spPr>
            <a:xfrm>
              <a:off x="985718" y="1924949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28F3AC3-3AF1-4EEC-B2F1-406D412FA7CE}"/>
                </a:ext>
              </a:extLst>
            </p:cNvPr>
            <p:cNvSpPr/>
            <p:nvPr/>
          </p:nvSpPr>
          <p:spPr>
            <a:xfrm>
              <a:off x="1783893" y="1926820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C4CFC17-9E07-44ED-B3C2-30A96BD71A2A}"/>
                </a:ext>
              </a:extLst>
            </p:cNvPr>
            <p:cNvSpPr/>
            <p:nvPr/>
          </p:nvSpPr>
          <p:spPr>
            <a:xfrm>
              <a:off x="986400" y="2158479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B6C6E20-6B02-4966-9695-8D05A3259938}"/>
                </a:ext>
              </a:extLst>
            </p:cNvPr>
            <p:cNvSpPr/>
            <p:nvPr/>
          </p:nvSpPr>
          <p:spPr>
            <a:xfrm>
              <a:off x="1785997" y="2160349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1.7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1792C76-9387-472D-85DD-7F95BA9BB9FC}"/>
                </a:ext>
              </a:extLst>
            </p:cNvPr>
            <p:cNvSpPr/>
            <p:nvPr/>
          </p:nvSpPr>
          <p:spPr>
            <a:xfrm>
              <a:off x="985718" y="2625298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10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875E59-FC2D-4D30-91F1-8C133AFCED4D}"/>
                </a:ext>
              </a:extLst>
            </p:cNvPr>
            <p:cNvSpPr/>
            <p:nvPr/>
          </p:nvSpPr>
          <p:spPr>
            <a:xfrm>
              <a:off x="1783893" y="2627168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3.3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2CD558B-4E6F-42BC-9B95-42EFFE43D6F2}"/>
                </a:ext>
              </a:extLst>
            </p:cNvPr>
            <p:cNvSpPr/>
            <p:nvPr/>
          </p:nvSpPr>
          <p:spPr>
            <a:xfrm>
              <a:off x="985718" y="2857044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0744734-0641-4E9F-8C84-C758E5BD2CF0}"/>
                </a:ext>
              </a:extLst>
            </p:cNvPr>
            <p:cNvSpPr/>
            <p:nvPr/>
          </p:nvSpPr>
          <p:spPr>
            <a:xfrm>
              <a:off x="1783893" y="2858913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E69C3F7-6255-48F8-99DD-61B597ACE4A1}"/>
                </a:ext>
              </a:extLst>
            </p:cNvPr>
            <p:cNvSpPr/>
            <p:nvPr/>
          </p:nvSpPr>
          <p:spPr>
            <a:xfrm>
              <a:off x="985718" y="3092981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0A364F0-BB44-48AB-9CBD-D35F08659EE6}"/>
                </a:ext>
              </a:extLst>
            </p:cNvPr>
            <p:cNvSpPr/>
            <p:nvPr/>
          </p:nvSpPr>
          <p:spPr>
            <a:xfrm>
              <a:off x="1783893" y="3094851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D587240-C26B-43FE-BB84-74D830D393C7}"/>
                </a:ext>
              </a:extLst>
            </p:cNvPr>
            <p:cNvSpPr/>
            <p:nvPr/>
          </p:nvSpPr>
          <p:spPr>
            <a:xfrm>
              <a:off x="985718" y="3322937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17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B0DE83C-5446-4530-9BB2-E58E8C2DE0AF}"/>
                </a:ext>
              </a:extLst>
            </p:cNvPr>
            <p:cNvSpPr/>
            <p:nvPr/>
          </p:nvSpPr>
          <p:spPr>
            <a:xfrm>
              <a:off x="1783893" y="3324808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5BAF5B6-F3DF-4D36-9FC9-2A140A65A135}"/>
                </a:ext>
              </a:extLst>
            </p:cNvPr>
            <p:cNvSpPr/>
            <p:nvPr/>
          </p:nvSpPr>
          <p:spPr>
            <a:xfrm>
              <a:off x="985718" y="3554683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3F906E-F086-4CD3-97E6-07F9F0BCE91B}"/>
                </a:ext>
              </a:extLst>
            </p:cNvPr>
            <p:cNvSpPr/>
            <p:nvPr/>
          </p:nvSpPr>
          <p:spPr>
            <a:xfrm>
              <a:off x="1783893" y="3556552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4.4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0D5C893-8BC5-436F-A01B-63F7FA7F8BE3}"/>
                </a:ext>
              </a:extLst>
            </p:cNvPr>
            <p:cNvSpPr/>
            <p:nvPr/>
          </p:nvSpPr>
          <p:spPr>
            <a:xfrm>
              <a:off x="985718" y="3788887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8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F1C98D5-1F37-416D-9967-6E3FB326076D}"/>
                </a:ext>
              </a:extLst>
            </p:cNvPr>
            <p:cNvSpPr/>
            <p:nvPr/>
          </p:nvSpPr>
          <p:spPr>
            <a:xfrm>
              <a:off x="1783893" y="3790757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AE0A845-78CF-437A-93B4-9D44DA6BFE5F}"/>
                </a:ext>
              </a:extLst>
            </p:cNvPr>
            <p:cNvSpPr/>
            <p:nvPr/>
          </p:nvSpPr>
          <p:spPr>
            <a:xfrm>
              <a:off x="985718" y="4018844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87A0D8B-BF19-4167-8373-FE2D2DFF52E9}"/>
                </a:ext>
              </a:extLst>
            </p:cNvPr>
            <p:cNvSpPr/>
            <p:nvPr/>
          </p:nvSpPr>
          <p:spPr>
            <a:xfrm>
              <a:off x="1783893" y="4020714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5.2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98AB97-5825-46C3-99D4-997EDAF28546}"/>
                </a:ext>
              </a:extLst>
            </p:cNvPr>
            <p:cNvSpPr/>
            <p:nvPr/>
          </p:nvSpPr>
          <p:spPr>
            <a:xfrm>
              <a:off x="985718" y="4250589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10092DF-8BD1-409B-8A25-9F0925DA2899}"/>
                </a:ext>
              </a:extLst>
            </p:cNvPr>
            <p:cNvSpPr/>
            <p:nvPr/>
          </p:nvSpPr>
          <p:spPr>
            <a:xfrm>
              <a:off x="1783893" y="4252458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5.5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E90477A-ADA3-40E1-925E-5CBA61F00068}"/>
                </a:ext>
              </a:extLst>
            </p:cNvPr>
            <p:cNvSpPr/>
            <p:nvPr/>
          </p:nvSpPr>
          <p:spPr>
            <a:xfrm>
              <a:off x="985718" y="4484204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443B1DF-E731-48E4-A2EC-A04ED6C4ACB2}"/>
                </a:ext>
              </a:extLst>
            </p:cNvPr>
            <p:cNvSpPr/>
            <p:nvPr/>
          </p:nvSpPr>
          <p:spPr>
            <a:xfrm>
              <a:off x="985718" y="4714161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5715735-7964-4E62-98AF-3CBBDA9B8B9A}"/>
                </a:ext>
              </a:extLst>
            </p:cNvPr>
            <p:cNvSpPr/>
            <p:nvPr/>
          </p:nvSpPr>
          <p:spPr>
            <a:xfrm>
              <a:off x="1783893" y="4716000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CE097170-4F65-479F-BD8C-4BA769CADAD7}"/>
                </a:ext>
              </a:extLst>
            </p:cNvPr>
            <p:cNvSpPr/>
            <p:nvPr/>
          </p:nvSpPr>
          <p:spPr>
            <a:xfrm>
              <a:off x="985718" y="4945906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26493E0-0291-4754-ADDD-6C50B4363B6F}"/>
                </a:ext>
              </a:extLst>
            </p:cNvPr>
            <p:cNvSpPr/>
            <p:nvPr/>
          </p:nvSpPr>
          <p:spPr>
            <a:xfrm>
              <a:off x="1783893" y="4947775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2EABF8F-C53C-4C5F-90EA-3089A29B1E12}"/>
                </a:ext>
              </a:extLst>
            </p:cNvPr>
            <p:cNvSpPr/>
            <p:nvPr/>
          </p:nvSpPr>
          <p:spPr>
            <a:xfrm>
              <a:off x="985718" y="5179984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19311ED-4388-4732-9E8C-048798C0BAB1}"/>
                </a:ext>
              </a:extLst>
            </p:cNvPr>
            <p:cNvSpPr/>
            <p:nvPr/>
          </p:nvSpPr>
          <p:spPr>
            <a:xfrm>
              <a:off x="1783893" y="5181855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6.6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8FBF099-E94E-4A2F-BE2A-3A1352801B87}"/>
                </a:ext>
              </a:extLst>
            </p:cNvPr>
            <p:cNvSpPr/>
            <p:nvPr/>
          </p:nvSpPr>
          <p:spPr>
            <a:xfrm>
              <a:off x="985718" y="5409941"/>
              <a:ext cx="798176" cy="235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F64B1CE-A01A-4C9A-BE7F-BDF7D07E8C54}"/>
                </a:ext>
              </a:extLst>
            </p:cNvPr>
            <p:cNvSpPr/>
            <p:nvPr/>
          </p:nvSpPr>
          <p:spPr>
            <a:xfrm>
              <a:off x="1783893" y="5411811"/>
              <a:ext cx="798176" cy="2336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E4BA8C1F-E71B-41D6-857B-80A2528C146E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79E096-0D1D-4B32-B3E0-7766AF1AD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02"/>
          <a:stretch/>
        </p:blipFill>
        <p:spPr>
          <a:xfrm>
            <a:off x="4234026" y="819538"/>
            <a:ext cx="5447071" cy="41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3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B130C3-254D-4D7D-BECB-3F65176D504E}"/>
              </a:ext>
            </a:extLst>
          </p:cNvPr>
          <p:cNvSpPr txBox="1"/>
          <p:nvPr/>
        </p:nvSpPr>
        <p:spPr>
          <a:xfrm>
            <a:off x="648929" y="373626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Core-Distance Tree</a:t>
            </a:r>
            <a:endParaRPr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220376E-E985-4AA0-9D72-8A6E01E20B2B}"/>
              </a:ext>
            </a:extLst>
          </p:cNvPr>
          <p:cNvSpPr txBox="1"/>
          <p:nvPr/>
        </p:nvSpPr>
        <p:spPr>
          <a:xfrm>
            <a:off x="6997582" y="6889913"/>
            <a:ext cx="519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given c ,</a:t>
            </a:r>
            <a:r>
              <a:rPr lang="en-US" altLang="zh-TW" dirty="0" err="1"/>
              <a:t>uq</a:t>
            </a:r>
            <a:r>
              <a:rPr lang="en-US" altLang="zh-TW" dirty="0"/>
              <a:t> ,kmin we can find an anchor node</a:t>
            </a:r>
            <a:endParaRPr lang="zh-TW" altLang="en-US" dirty="0"/>
          </a:p>
        </p:txBody>
      </p:sp>
      <p:sp>
        <p:nvSpPr>
          <p:cNvPr id="117" name="等腰三角形 116">
            <a:extLst>
              <a:ext uri="{FF2B5EF4-FFF2-40B4-BE49-F238E27FC236}">
                <a16:creationId xmlns:a16="http://schemas.microsoft.com/office/drawing/2014/main" id="{F55F1459-70C3-429B-A9C7-DC15AE5FA3D4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A51BDC52-9A5D-4C43-934C-6176A85F42A3}"/>
              </a:ext>
            </a:extLst>
          </p:cNvPr>
          <p:cNvGrpSpPr/>
          <p:nvPr/>
        </p:nvGrpSpPr>
        <p:grpSpPr>
          <a:xfrm>
            <a:off x="4567968" y="1355575"/>
            <a:ext cx="2291743" cy="2109178"/>
            <a:chOff x="9441291" y="4105838"/>
            <a:chExt cx="2384612" cy="2238580"/>
          </a:xfrm>
        </p:grpSpPr>
        <p:pic>
          <p:nvPicPr>
            <p:cNvPr id="128" name="圖片 127">
              <a:extLst>
                <a:ext uri="{FF2B5EF4-FFF2-40B4-BE49-F238E27FC236}">
                  <a16:creationId xmlns:a16="http://schemas.microsoft.com/office/drawing/2014/main" id="{52674433-5D52-47AA-BDAB-28C3FD310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123" r="1665"/>
            <a:stretch/>
          </p:blipFill>
          <p:spPr>
            <a:xfrm>
              <a:off x="9441291" y="4105838"/>
              <a:ext cx="2384612" cy="2238580"/>
            </a:xfrm>
            <a:prstGeom prst="rect">
              <a:avLst/>
            </a:prstGeom>
          </p:spPr>
        </p:pic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666D06B1-D0C1-47B7-A182-5B77C0467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0987" y="4446494"/>
              <a:ext cx="402610" cy="3931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CADABADC-A198-4929-9FF8-952D609F3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6230" y="4291840"/>
              <a:ext cx="802721" cy="6118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C26AF70F-F293-4E13-90A5-C378E56B0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6230" y="4365812"/>
              <a:ext cx="1378923" cy="5378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6928F748-D968-43BD-896A-E38C10373F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987" y="4977666"/>
              <a:ext cx="1389302" cy="2599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79F8A142-1724-48CD-AEE8-65996C13F4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987" y="5051638"/>
              <a:ext cx="402610" cy="797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FF20392B-2A7D-467C-A612-A2E0DB62C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7648" y="5107653"/>
              <a:ext cx="330233" cy="7418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08F2FC3A-A5BC-4178-8A39-51BA67921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7395" y="4839623"/>
              <a:ext cx="353537" cy="320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0B6D0212-41F1-4523-AEB1-AD8F58A682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7395" y="4291840"/>
              <a:ext cx="416340" cy="5478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1E5698D-7839-4D02-A991-C020D48F7200}"/>
              </a:ext>
            </a:extLst>
          </p:cNvPr>
          <p:cNvGrpSpPr/>
          <p:nvPr/>
        </p:nvGrpSpPr>
        <p:grpSpPr>
          <a:xfrm>
            <a:off x="7264325" y="206306"/>
            <a:ext cx="4867795" cy="4158267"/>
            <a:chOff x="3529023" y="1743389"/>
            <a:chExt cx="4867795" cy="4158267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12541A35-CBBB-4F69-ABF5-3F160F727594}"/>
                </a:ext>
              </a:extLst>
            </p:cNvPr>
            <p:cNvGrpSpPr/>
            <p:nvPr/>
          </p:nvGrpSpPr>
          <p:grpSpPr>
            <a:xfrm>
              <a:off x="3529023" y="1743389"/>
              <a:ext cx="4867795" cy="4158267"/>
              <a:chOff x="384931" y="1247084"/>
              <a:chExt cx="5806534" cy="5007781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F19A72BF-EE04-41F1-B6A1-5307773C3395}"/>
                  </a:ext>
                </a:extLst>
              </p:cNvPr>
              <p:cNvGrpSpPr/>
              <p:nvPr/>
            </p:nvGrpSpPr>
            <p:grpSpPr>
              <a:xfrm>
                <a:off x="818716" y="1645920"/>
                <a:ext cx="5156530" cy="4608945"/>
                <a:chOff x="621287" y="1645920"/>
                <a:chExt cx="5156530" cy="4608945"/>
              </a:xfrm>
            </p:grpSpPr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F4734A5B-566D-4B97-9128-4BBC00F7AFEC}"/>
                    </a:ext>
                  </a:extLst>
                </p:cNvPr>
                <p:cNvGrpSpPr/>
                <p:nvPr/>
              </p:nvGrpSpPr>
              <p:grpSpPr>
                <a:xfrm>
                  <a:off x="1028154" y="1967948"/>
                  <a:ext cx="4453159" cy="3815921"/>
                  <a:chOff x="1286572" y="2519049"/>
                  <a:chExt cx="3798428" cy="3254881"/>
                </a:xfrm>
              </p:grpSpPr>
              <p:sp>
                <p:nvSpPr>
                  <p:cNvPr id="3" name="橢圓 2">
                    <a:extLst>
                      <a:ext uri="{FF2B5EF4-FFF2-40B4-BE49-F238E27FC236}">
                        <a16:creationId xmlns:a16="http://schemas.microsoft.com/office/drawing/2014/main" id="{75DB815E-185C-4615-8E0F-B2C2C6BA6818}"/>
                      </a:ext>
                    </a:extLst>
                  </p:cNvPr>
                  <p:cNvSpPr/>
                  <p:nvPr/>
                </p:nvSpPr>
                <p:spPr>
                  <a:xfrm rot="20337564">
                    <a:off x="1513474" y="2726037"/>
                    <a:ext cx="159774" cy="15977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5" name="橢圓 4">
                    <a:extLst>
                      <a:ext uri="{FF2B5EF4-FFF2-40B4-BE49-F238E27FC236}">
                        <a16:creationId xmlns:a16="http://schemas.microsoft.com/office/drawing/2014/main" id="{C9F18445-9316-4209-99F7-1204FDB67A25}"/>
                      </a:ext>
                    </a:extLst>
                  </p:cNvPr>
                  <p:cNvSpPr/>
                  <p:nvPr/>
                </p:nvSpPr>
                <p:spPr>
                  <a:xfrm rot="20429943">
                    <a:off x="2405997" y="3125510"/>
                    <a:ext cx="159774" cy="15977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6" name="橢圓 5">
                    <a:extLst>
                      <a:ext uri="{FF2B5EF4-FFF2-40B4-BE49-F238E27FC236}">
                        <a16:creationId xmlns:a16="http://schemas.microsoft.com/office/drawing/2014/main" id="{478BFDF4-C15A-422D-9838-7CED0803F3D4}"/>
                      </a:ext>
                    </a:extLst>
                  </p:cNvPr>
                  <p:cNvSpPr/>
                  <p:nvPr/>
                </p:nvSpPr>
                <p:spPr>
                  <a:xfrm rot="20782399">
                    <a:off x="2558106" y="3707311"/>
                    <a:ext cx="159774" cy="15977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7" name="橢圓 6">
                    <a:extLst>
                      <a:ext uri="{FF2B5EF4-FFF2-40B4-BE49-F238E27FC236}">
                        <a16:creationId xmlns:a16="http://schemas.microsoft.com/office/drawing/2014/main" id="{BB5994FC-1E1A-45E5-889E-FB0B2BF167D8}"/>
                      </a:ext>
                    </a:extLst>
                  </p:cNvPr>
                  <p:cNvSpPr/>
                  <p:nvPr/>
                </p:nvSpPr>
                <p:spPr>
                  <a:xfrm rot="20209878">
                    <a:off x="1945920" y="3873333"/>
                    <a:ext cx="159774" cy="15977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8" name="橢圓 7">
                    <a:extLst>
                      <a:ext uri="{FF2B5EF4-FFF2-40B4-BE49-F238E27FC236}">
                        <a16:creationId xmlns:a16="http://schemas.microsoft.com/office/drawing/2014/main" id="{5F639E59-6426-4EAD-8D1B-9948B0C9FAFA}"/>
                      </a:ext>
                    </a:extLst>
                  </p:cNvPr>
                  <p:cNvSpPr/>
                  <p:nvPr/>
                </p:nvSpPr>
                <p:spPr>
                  <a:xfrm rot="974674">
                    <a:off x="1322893" y="4374095"/>
                    <a:ext cx="159774" cy="159774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9" name="橢圓 8">
                    <a:extLst>
                      <a:ext uri="{FF2B5EF4-FFF2-40B4-BE49-F238E27FC236}">
                        <a16:creationId xmlns:a16="http://schemas.microsoft.com/office/drawing/2014/main" id="{C5659146-3916-4E5A-AC26-2D0B82CFEEFF}"/>
                      </a:ext>
                    </a:extLst>
                  </p:cNvPr>
                  <p:cNvSpPr/>
                  <p:nvPr/>
                </p:nvSpPr>
                <p:spPr>
                  <a:xfrm>
                    <a:off x="1286572" y="5207264"/>
                    <a:ext cx="159774" cy="159774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0" name="橢圓 9">
                    <a:extLst>
                      <a:ext uri="{FF2B5EF4-FFF2-40B4-BE49-F238E27FC236}">
                        <a16:creationId xmlns:a16="http://schemas.microsoft.com/office/drawing/2014/main" id="{E7763259-42B6-43BF-8735-F0A4EF99FC28}"/>
                      </a:ext>
                    </a:extLst>
                  </p:cNvPr>
                  <p:cNvSpPr/>
                  <p:nvPr/>
                </p:nvSpPr>
                <p:spPr>
                  <a:xfrm>
                    <a:off x="1905581" y="5614156"/>
                    <a:ext cx="159774" cy="159774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1" name="橢圓 10">
                    <a:extLst>
                      <a:ext uri="{FF2B5EF4-FFF2-40B4-BE49-F238E27FC236}">
                        <a16:creationId xmlns:a16="http://schemas.microsoft.com/office/drawing/2014/main" id="{7F0A1E13-5594-41A4-9BBE-34357DC19F13}"/>
                      </a:ext>
                    </a:extLst>
                  </p:cNvPr>
                  <p:cNvSpPr/>
                  <p:nvPr/>
                </p:nvSpPr>
                <p:spPr>
                  <a:xfrm>
                    <a:off x="2605708" y="4483433"/>
                    <a:ext cx="159774" cy="159774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2" name="橢圓 11">
                    <a:extLst>
                      <a:ext uri="{FF2B5EF4-FFF2-40B4-BE49-F238E27FC236}">
                        <a16:creationId xmlns:a16="http://schemas.microsoft.com/office/drawing/2014/main" id="{C0415ECB-62C4-47C3-9566-8AF2E7AAC81D}"/>
                      </a:ext>
                    </a:extLst>
                  </p:cNvPr>
                  <p:cNvSpPr/>
                  <p:nvPr/>
                </p:nvSpPr>
                <p:spPr>
                  <a:xfrm>
                    <a:off x="2618649" y="5207264"/>
                    <a:ext cx="159774" cy="159774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3" name="橢圓 12">
                    <a:extLst>
                      <a:ext uri="{FF2B5EF4-FFF2-40B4-BE49-F238E27FC236}">
                        <a16:creationId xmlns:a16="http://schemas.microsoft.com/office/drawing/2014/main" id="{6AF3D974-8B4C-4A7B-9C29-1824B0047B8E}"/>
                      </a:ext>
                    </a:extLst>
                  </p:cNvPr>
                  <p:cNvSpPr/>
                  <p:nvPr/>
                </p:nvSpPr>
                <p:spPr>
                  <a:xfrm>
                    <a:off x="3442115" y="4170736"/>
                    <a:ext cx="159774" cy="15977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4" name="橢圓 13">
                    <a:extLst>
                      <a:ext uri="{FF2B5EF4-FFF2-40B4-BE49-F238E27FC236}">
                        <a16:creationId xmlns:a16="http://schemas.microsoft.com/office/drawing/2014/main" id="{F6ED3AB2-17FB-4A42-85E0-125D0ED1D37F}"/>
                      </a:ext>
                    </a:extLst>
                  </p:cNvPr>
                  <p:cNvSpPr/>
                  <p:nvPr/>
                </p:nvSpPr>
                <p:spPr>
                  <a:xfrm rot="20905804">
                    <a:off x="3134326" y="2926083"/>
                    <a:ext cx="159774" cy="159774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5" name="橢圓 14">
                    <a:extLst>
                      <a:ext uri="{FF2B5EF4-FFF2-40B4-BE49-F238E27FC236}">
                        <a16:creationId xmlns:a16="http://schemas.microsoft.com/office/drawing/2014/main" id="{6A7F102D-0CFF-44F6-BC7E-BECB6072DE9C}"/>
                      </a:ext>
                    </a:extLst>
                  </p:cNvPr>
                  <p:cNvSpPr/>
                  <p:nvPr/>
                </p:nvSpPr>
                <p:spPr>
                  <a:xfrm>
                    <a:off x="3817759" y="3064047"/>
                    <a:ext cx="159774" cy="15977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6" name="橢圓 15">
                    <a:extLst>
                      <a:ext uri="{FF2B5EF4-FFF2-40B4-BE49-F238E27FC236}">
                        <a16:creationId xmlns:a16="http://schemas.microsoft.com/office/drawing/2014/main" id="{F475C03B-1FF6-435E-8E28-F0DFA680E743}"/>
                      </a:ext>
                    </a:extLst>
                  </p:cNvPr>
                  <p:cNvSpPr/>
                  <p:nvPr/>
                </p:nvSpPr>
                <p:spPr>
                  <a:xfrm>
                    <a:off x="4203587" y="2519049"/>
                    <a:ext cx="159774" cy="15977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7" name="橢圓 16">
                    <a:extLst>
                      <a:ext uri="{FF2B5EF4-FFF2-40B4-BE49-F238E27FC236}">
                        <a16:creationId xmlns:a16="http://schemas.microsoft.com/office/drawing/2014/main" id="{C8A95802-DB4C-46FA-9C1E-A27E07E40A54}"/>
                      </a:ext>
                    </a:extLst>
                  </p:cNvPr>
                  <p:cNvSpPr/>
                  <p:nvPr/>
                </p:nvSpPr>
                <p:spPr>
                  <a:xfrm rot="20343711">
                    <a:off x="4925226" y="2838898"/>
                    <a:ext cx="159774" cy="15977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sp>
                <p:nvSpPr>
                  <p:cNvPr id="18" name="橢圓 17">
                    <a:extLst>
                      <a:ext uri="{FF2B5EF4-FFF2-40B4-BE49-F238E27FC236}">
                        <a16:creationId xmlns:a16="http://schemas.microsoft.com/office/drawing/2014/main" id="{118733B2-E523-43F0-8485-E095C592E13D}"/>
                      </a:ext>
                    </a:extLst>
                  </p:cNvPr>
                  <p:cNvSpPr/>
                  <p:nvPr/>
                </p:nvSpPr>
                <p:spPr>
                  <a:xfrm>
                    <a:off x="4597373" y="3403684"/>
                    <a:ext cx="159774" cy="15977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noFill/>
                    </a:endParaRPr>
                  </a:p>
                </p:txBody>
              </p: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D675A363-8287-4924-B198-DEB570B56D6F}"/>
                      </a:ext>
                    </a:extLst>
                  </p:cNvPr>
                  <p:cNvCxnSpPr>
                    <a:cxnSpLocks/>
                    <a:stCxn id="3" idx="5"/>
                    <a:endCxn id="5" idx="1"/>
                  </p:cNvCxnSpPr>
                  <p:nvPr/>
                </p:nvCxnSpPr>
                <p:spPr>
                  <a:xfrm>
                    <a:off x="1666365" y="2838365"/>
                    <a:ext cx="747413" cy="33264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B9C4C241-1C74-4B24-8A20-4BD6C2F61DAE}"/>
                      </a:ext>
                    </a:extLst>
                  </p:cNvPr>
                  <p:cNvCxnSpPr>
                    <a:cxnSpLocks/>
                    <a:stCxn id="5" idx="6"/>
                    <a:endCxn id="14" idx="2"/>
                  </p:cNvCxnSpPr>
                  <p:nvPr/>
                </p:nvCxnSpPr>
                <p:spPr>
                  <a:xfrm flipV="1">
                    <a:off x="2561188" y="3021992"/>
                    <a:ext cx="574761" cy="15673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E27C0A50-7D8A-49DB-88EF-D4DDE43D1F80}"/>
                      </a:ext>
                    </a:extLst>
                  </p:cNvPr>
                  <p:cNvCxnSpPr>
                    <a:cxnSpLocks/>
                    <a:stCxn id="5" idx="4"/>
                    <a:endCxn id="6" idx="0"/>
                  </p:cNvCxnSpPr>
                  <p:nvPr/>
                </p:nvCxnSpPr>
                <p:spPr>
                  <a:xfrm>
                    <a:off x="2512552" y="3280701"/>
                    <a:ext cx="106620" cy="42885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接點 21">
                    <a:extLst>
                      <a:ext uri="{FF2B5EF4-FFF2-40B4-BE49-F238E27FC236}">
                        <a16:creationId xmlns:a16="http://schemas.microsoft.com/office/drawing/2014/main" id="{EF7AF45A-C884-4267-A604-56D0D431969E}"/>
                      </a:ext>
                    </a:extLst>
                  </p:cNvPr>
                  <p:cNvCxnSpPr>
                    <a:cxnSpLocks/>
                    <a:stCxn id="14" idx="6"/>
                    <a:endCxn id="15" idx="2"/>
                  </p:cNvCxnSpPr>
                  <p:nvPr/>
                </p:nvCxnSpPr>
                <p:spPr>
                  <a:xfrm>
                    <a:off x="3292477" y="2989948"/>
                    <a:ext cx="525282" cy="153986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接點 22">
                    <a:extLst>
                      <a:ext uri="{FF2B5EF4-FFF2-40B4-BE49-F238E27FC236}">
                        <a16:creationId xmlns:a16="http://schemas.microsoft.com/office/drawing/2014/main" id="{A9D63E85-D3F9-4E43-B0AE-E6C8BBD9100F}"/>
                      </a:ext>
                    </a:extLst>
                  </p:cNvPr>
                  <p:cNvCxnSpPr>
                    <a:cxnSpLocks/>
                    <a:stCxn id="15" idx="5"/>
                    <a:endCxn id="18" idx="2"/>
                  </p:cNvCxnSpPr>
                  <p:nvPr/>
                </p:nvCxnSpPr>
                <p:spPr>
                  <a:xfrm>
                    <a:off x="3954135" y="3200423"/>
                    <a:ext cx="643238" cy="28314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89AAC8DD-3C7B-41EC-9D8B-082E3D64E8A3}"/>
                      </a:ext>
                    </a:extLst>
                  </p:cNvPr>
                  <p:cNvCxnSpPr>
                    <a:cxnSpLocks/>
                    <a:stCxn id="15" idx="7"/>
                    <a:endCxn id="16" idx="3"/>
                  </p:cNvCxnSpPr>
                  <p:nvPr/>
                </p:nvCxnSpPr>
                <p:spPr>
                  <a:xfrm flipV="1">
                    <a:off x="3954135" y="2655425"/>
                    <a:ext cx="272850" cy="43202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接點 24">
                    <a:extLst>
                      <a:ext uri="{FF2B5EF4-FFF2-40B4-BE49-F238E27FC236}">
                        <a16:creationId xmlns:a16="http://schemas.microsoft.com/office/drawing/2014/main" id="{1ED76B32-8AB6-46C6-9BF1-FBEEDD283886}"/>
                      </a:ext>
                    </a:extLst>
                  </p:cNvPr>
                  <p:cNvCxnSpPr>
                    <a:cxnSpLocks/>
                    <a:stCxn id="16" idx="4"/>
                    <a:endCxn id="18" idx="1"/>
                  </p:cNvCxnSpPr>
                  <p:nvPr/>
                </p:nvCxnSpPr>
                <p:spPr>
                  <a:xfrm>
                    <a:off x="4283474" y="2678823"/>
                    <a:ext cx="337297" cy="74825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接點 25">
                    <a:extLst>
                      <a:ext uri="{FF2B5EF4-FFF2-40B4-BE49-F238E27FC236}">
                        <a16:creationId xmlns:a16="http://schemas.microsoft.com/office/drawing/2014/main" id="{AE4EABC2-B0BC-4721-885C-67FF46635D80}"/>
                      </a:ext>
                    </a:extLst>
                  </p:cNvPr>
                  <p:cNvCxnSpPr>
                    <a:cxnSpLocks/>
                    <a:stCxn id="15" idx="6"/>
                    <a:endCxn id="17" idx="2"/>
                  </p:cNvCxnSpPr>
                  <p:nvPr/>
                </p:nvCxnSpPr>
                <p:spPr>
                  <a:xfrm flipV="1">
                    <a:off x="3977533" y="2947333"/>
                    <a:ext cx="952968" cy="19660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接點 26">
                    <a:extLst>
                      <a:ext uri="{FF2B5EF4-FFF2-40B4-BE49-F238E27FC236}">
                        <a16:creationId xmlns:a16="http://schemas.microsoft.com/office/drawing/2014/main" id="{7E6EF1DA-AC70-4E38-862B-2648F0A68943}"/>
                      </a:ext>
                    </a:extLst>
                  </p:cNvPr>
                  <p:cNvCxnSpPr>
                    <a:cxnSpLocks/>
                    <a:stCxn id="16" idx="6"/>
                    <a:endCxn id="17" idx="1"/>
                  </p:cNvCxnSpPr>
                  <p:nvPr/>
                </p:nvCxnSpPr>
                <p:spPr>
                  <a:xfrm>
                    <a:off x="4363361" y="2598936"/>
                    <a:ext cx="568806" cy="28727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接點 27">
                    <a:extLst>
                      <a:ext uri="{FF2B5EF4-FFF2-40B4-BE49-F238E27FC236}">
                        <a16:creationId xmlns:a16="http://schemas.microsoft.com/office/drawing/2014/main" id="{AD6F822F-6BDC-47CF-B927-151A4E1819CF}"/>
                      </a:ext>
                    </a:extLst>
                  </p:cNvPr>
                  <p:cNvCxnSpPr>
                    <a:cxnSpLocks/>
                    <a:stCxn id="17" idx="3"/>
                    <a:endCxn id="18" idx="7"/>
                  </p:cNvCxnSpPr>
                  <p:nvPr/>
                </p:nvCxnSpPr>
                <p:spPr>
                  <a:xfrm flipH="1">
                    <a:off x="4733749" y="2991731"/>
                    <a:ext cx="238792" cy="43535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接點 28">
                    <a:extLst>
                      <a:ext uri="{FF2B5EF4-FFF2-40B4-BE49-F238E27FC236}">
                        <a16:creationId xmlns:a16="http://schemas.microsoft.com/office/drawing/2014/main" id="{EF4043F0-A963-4075-93FB-471D7CE41A27}"/>
                      </a:ext>
                    </a:extLst>
                  </p:cNvPr>
                  <p:cNvCxnSpPr>
                    <a:cxnSpLocks/>
                    <a:stCxn id="6" idx="2"/>
                    <a:endCxn id="7" idx="6"/>
                  </p:cNvCxnSpPr>
                  <p:nvPr/>
                </p:nvCxnSpPr>
                <p:spPr>
                  <a:xfrm flipH="1">
                    <a:off x="2099251" y="3806019"/>
                    <a:ext cx="461104" cy="11577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接點 29">
                    <a:extLst>
                      <a:ext uri="{FF2B5EF4-FFF2-40B4-BE49-F238E27FC236}">
                        <a16:creationId xmlns:a16="http://schemas.microsoft.com/office/drawing/2014/main" id="{CC92D23F-CE11-4621-A408-A2E7B6302188}"/>
                      </a:ext>
                    </a:extLst>
                  </p:cNvPr>
                  <p:cNvCxnSpPr>
                    <a:cxnSpLocks/>
                    <a:stCxn id="7" idx="7"/>
                    <a:endCxn id="5" idx="3"/>
                  </p:cNvCxnSpPr>
                  <p:nvPr/>
                </p:nvCxnSpPr>
                <p:spPr>
                  <a:xfrm flipV="1">
                    <a:off x="2055515" y="3277503"/>
                    <a:ext cx="395978" cy="60155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接點 30">
                    <a:extLst>
                      <a:ext uri="{FF2B5EF4-FFF2-40B4-BE49-F238E27FC236}">
                        <a16:creationId xmlns:a16="http://schemas.microsoft.com/office/drawing/2014/main" id="{8EEA8C89-FF8D-4A35-918F-508FAE0AD12A}"/>
                      </a:ext>
                    </a:extLst>
                  </p:cNvPr>
                  <p:cNvCxnSpPr>
                    <a:cxnSpLocks/>
                    <a:stCxn id="8" idx="7"/>
                    <a:endCxn id="7" idx="2"/>
                  </p:cNvCxnSpPr>
                  <p:nvPr/>
                </p:nvCxnSpPr>
                <p:spPr>
                  <a:xfrm flipV="1">
                    <a:off x="1472816" y="3984651"/>
                    <a:ext cx="479547" cy="43089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E04E745D-94D6-4B84-8303-504543632A25}"/>
                      </a:ext>
                    </a:extLst>
                  </p:cNvPr>
                  <p:cNvCxnSpPr>
                    <a:cxnSpLocks/>
                    <a:stCxn id="7" idx="5"/>
                    <a:endCxn id="11" idx="1"/>
                  </p:cNvCxnSpPr>
                  <p:nvPr/>
                </p:nvCxnSpPr>
                <p:spPr>
                  <a:xfrm>
                    <a:off x="2099965" y="3982928"/>
                    <a:ext cx="529141" cy="52390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E06B4603-DAA5-4680-9971-EFD2EB08CDB5}"/>
                      </a:ext>
                    </a:extLst>
                  </p:cNvPr>
                  <p:cNvCxnSpPr>
                    <a:cxnSpLocks/>
                    <a:stCxn id="7" idx="3"/>
                    <a:endCxn id="9" idx="7"/>
                  </p:cNvCxnSpPr>
                  <p:nvPr/>
                </p:nvCxnSpPr>
                <p:spPr>
                  <a:xfrm flipH="1">
                    <a:off x="1422948" y="4027378"/>
                    <a:ext cx="573151" cy="120328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接點 33">
                    <a:extLst>
                      <a:ext uri="{FF2B5EF4-FFF2-40B4-BE49-F238E27FC236}">
                        <a16:creationId xmlns:a16="http://schemas.microsoft.com/office/drawing/2014/main" id="{C45E2D8E-CC58-463F-A940-89DEDE756296}"/>
                      </a:ext>
                    </a:extLst>
                  </p:cNvPr>
                  <p:cNvCxnSpPr>
                    <a:cxnSpLocks/>
                    <a:stCxn id="8" idx="4"/>
                    <a:endCxn id="9" idx="0"/>
                  </p:cNvCxnSpPr>
                  <p:nvPr/>
                </p:nvCxnSpPr>
                <p:spPr>
                  <a:xfrm flipH="1">
                    <a:off x="1366459" y="4530680"/>
                    <a:ext cx="13974" cy="67658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5AB2F9D1-F633-4E54-900C-CFD48A8881DF}"/>
                      </a:ext>
                    </a:extLst>
                  </p:cNvPr>
                  <p:cNvCxnSpPr>
                    <a:cxnSpLocks/>
                    <a:stCxn id="8" idx="6"/>
                    <a:endCxn id="11" idx="2"/>
                  </p:cNvCxnSpPr>
                  <p:nvPr/>
                </p:nvCxnSpPr>
                <p:spPr>
                  <a:xfrm>
                    <a:off x="1479478" y="4476329"/>
                    <a:ext cx="1126230" cy="8699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>
                    <a:extLst>
                      <a:ext uri="{FF2B5EF4-FFF2-40B4-BE49-F238E27FC236}">
                        <a16:creationId xmlns:a16="http://schemas.microsoft.com/office/drawing/2014/main" id="{37A56DA0-D2C4-44E1-9C6C-A8C55C29C323}"/>
                      </a:ext>
                    </a:extLst>
                  </p:cNvPr>
                  <p:cNvCxnSpPr>
                    <a:cxnSpLocks/>
                    <a:stCxn id="9" idx="5"/>
                    <a:endCxn id="10" idx="1"/>
                  </p:cNvCxnSpPr>
                  <p:nvPr/>
                </p:nvCxnSpPr>
                <p:spPr>
                  <a:xfrm>
                    <a:off x="1422948" y="5343640"/>
                    <a:ext cx="506031" cy="29391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C47A25F4-065B-463C-A02A-CB685F09C53D}"/>
                      </a:ext>
                    </a:extLst>
                  </p:cNvPr>
                  <p:cNvCxnSpPr>
                    <a:cxnSpLocks/>
                    <a:stCxn id="9" idx="6"/>
                    <a:endCxn id="12" idx="2"/>
                  </p:cNvCxnSpPr>
                  <p:nvPr/>
                </p:nvCxnSpPr>
                <p:spPr>
                  <a:xfrm>
                    <a:off x="1446346" y="5287151"/>
                    <a:ext cx="1172303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接點 37">
                    <a:extLst>
                      <a:ext uri="{FF2B5EF4-FFF2-40B4-BE49-F238E27FC236}">
                        <a16:creationId xmlns:a16="http://schemas.microsoft.com/office/drawing/2014/main" id="{BA6BC922-2013-4BA1-80ED-59B1642A3684}"/>
                      </a:ext>
                    </a:extLst>
                  </p:cNvPr>
                  <p:cNvCxnSpPr>
                    <a:cxnSpLocks/>
                    <a:stCxn id="9" idx="7"/>
                    <a:endCxn id="11" idx="2"/>
                  </p:cNvCxnSpPr>
                  <p:nvPr/>
                </p:nvCxnSpPr>
                <p:spPr>
                  <a:xfrm flipV="1">
                    <a:off x="1422948" y="4563320"/>
                    <a:ext cx="1182760" cy="66734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8580F936-BDB1-4F9F-96D9-7E18BB02BD7D}"/>
                      </a:ext>
                    </a:extLst>
                  </p:cNvPr>
                  <p:cNvCxnSpPr>
                    <a:cxnSpLocks/>
                    <a:stCxn id="11" idx="4"/>
                    <a:endCxn id="12" idx="0"/>
                  </p:cNvCxnSpPr>
                  <p:nvPr/>
                </p:nvCxnSpPr>
                <p:spPr>
                  <a:xfrm>
                    <a:off x="2685595" y="4643207"/>
                    <a:ext cx="12941" cy="5640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接點 39">
                    <a:extLst>
                      <a:ext uri="{FF2B5EF4-FFF2-40B4-BE49-F238E27FC236}">
                        <a16:creationId xmlns:a16="http://schemas.microsoft.com/office/drawing/2014/main" id="{92554F97-0651-4438-AE92-8A5C24009FD1}"/>
                      </a:ext>
                    </a:extLst>
                  </p:cNvPr>
                  <p:cNvCxnSpPr>
                    <a:cxnSpLocks/>
                    <a:stCxn id="8" idx="5"/>
                    <a:endCxn id="12" idx="1"/>
                  </p:cNvCxnSpPr>
                  <p:nvPr/>
                </p:nvCxnSpPr>
                <p:spPr>
                  <a:xfrm>
                    <a:off x="1441212" y="4524018"/>
                    <a:ext cx="1200835" cy="70664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202D4F3B-1D3B-4AA9-87B9-2BFC1717A7BE}"/>
                      </a:ext>
                    </a:extLst>
                  </p:cNvPr>
                  <p:cNvCxnSpPr>
                    <a:cxnSpLocks/>
                    <a:stCxn id="10" idx="7"/>
                    <a:endCxn id="12" idx="3"/>
                  </p:cNvCxnSpPr>
                  <p:nvPr/>
                </p:nvCxnSpPr>
                <p:spPr>
                  <a:xfrm flipV="1">
                    <a:off x="2041957" y="5343640"/>
                    <a:ext cx="600090" cy="29391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接點 41">
                    <a:extLst>
                      <a:ext uri="{FF2B5EF4-FFF2-40B4-BE49-F238E27FC236}">
                        <a16:creationId xmlns:a16="http://schemas.microsoft.com/office/drawing/2014/main" id="{DFB89094-F2F4-4231-AA17-68EFFEE175F5}"/>
                      </a:ext>
                    </a:extLst>
                  </p:cNvPr>
                  <p:cNvCxnSpPr>
                    <a:cxnSpLocks/>
                    <a:stCxn id="8" idx="5"/>
                    <a:endCxn id="10" idx="0"/>
                  </p:cNvCxnSpPr>
                  <p:nvPr/>
                </p:nvCxnSpPr>
                <p:spPr>
                  <a:xfrm>
                    <a:off x="1441212" y="4524018"/>
                    <a:ext cx="544256" cy="109013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接點 42">
                    <a:extLst>
                      <a:ext uri="{FF2B5EF4-FFF2-40B4-BE49-F238E27FC236}">
                        <a16:creationId xmlns:a16="http://schemas.microsoft.com/office/drawing/2014/main" id="{EC2D5A24-6695-4C2D-A876-5A0863BF2FCC}"/>
                      </a:ext>
                    </a:extLst>
                  </p:cNvPr>
                  <p:cNvCxnSpPr>
                    <a:cxnSpLocks/>
                    <a:stCxn id="10" idx="0"/>
                    <a:endCxn id="11" idx="3"/>
                  </p:cNvCxnSpPr>
                  <p:nvPr/>
                </p:nvCxnSpPr>
                <p:spPr>
                  <a:xfrm flipV="1">
                    <a:off x="1985468" y="4619809"/>
                    <a:ext cx="643638" cy="99434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接點 43">
                    <a:extLst>
                      <a:ext uri="{FF2B5EF4-FFF2-40B4-BE49-F238E27FC236}">
                        <a16:creationId xmlns:a16="http://schemas.microsoft.com/office/drawing/2014/main" id="{A5E075BE-8D95-4F00-92C0-3484E0E19487}"/>
                      </a:ext>
                    </a:extLst>
                  </p:cNvPr>
                  <p:cNvCxnSpPr>
                    <a:cxnSpLocks/>
                    <a:stCxn id="11" idx="7"/>
                    <a:endCxn id="13" idx="2"/>
                  </p:cNvCxnSpPr>
                  <p:nvPr/>
                </p:nvCxnSpPr>
                <p:spPr>
                  <a:xfrm flipV="1">
                    <a:off x="2742084" y="4250623"/>
                    <a:ext cx="700031" cy="25620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5B520264-9E63-412B-A96C-A99DE6326D1F}"/>
                    </a:ext>
                  </a:extLst>
                </p:cNvPr>
                <p:cNvSpPr txBox="1"/>
                <p:nvPr/>
              </p:nvSpPr>
              <p:spPr>
                <a:xfrm>
                  <a:off x="4276610" y="1645920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V17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8B0AA1E-F1B1-482B-95CA-6487F1D22723}"/>
                    </a:ext>
                  </a:extLst>
                </p:cNvPr>
                <p:cNvSpPr txBox="1"/>
                <p:nvPr/>
              </p:nvSpPr>
              <p:spPr>
                <a:xfrm>
                  <a:off x="5144793" y="2034308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V16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9DEC0667-9433-4E04-AAD3-DD21AB7EEC0E}"/>
                    </a:ext>
                  </a:extLst>
                </p:cNvPr>
                <p:cNvSpPr txBox="1"/>
                <p:nvPr/>
              </p:nvSpPr>
              <p:spPr>
                <a:xfrm>
                  <a:off x="4784881" y="3192380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V15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D1B00FE5-0BFA-40A9-8334-CD585963A3E2}"/>
                    </a:ext>
                  </a:extLst>
                </p:cNvPr>
                <p:cNvSpPr txBox="1"/>
                <p:nvPr/>
              </p:nvSpPr>
              <p:spPr>
                <a:xfrm>
                  <a:off x="3838782" y="2809271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V14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72FF4320-8EB6-4BE4-9B4B-D6A971CB8D63}"/>
                    </a:ext>
                  </a:extLst>
                </p:cNvPr>
                <p:cNvSpPr txBox="1"/>
                <p:nvPr/>
              </p:nvSpPr>
              <p:spPr>
                <a:xfrm>
                  <a:off x="3063303" y="2153699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V13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CFE42FDD-FB06-42FF-9299-CC0AFDA8962A}"/>
                    </a:ext>
                  </a:extLst>
                </p:cNvPr>
                <p:cNvSpPr txBox="1"/>
                <p:nvPr/>
              </p:nvSpPr>
              <p:spPr>
                <a:xfrm>
                  <a:off x="2199274" y="2383788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V11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D6DF1DEB-E389-4FAD-88B2-308B79B75B7E}"/>
                    </a:ext>
                  </a:extLst>
                </p:cNvPr>
                <p:cNvSpPr txBox="1"/>
                <p:nvPr/>
              </p:nvSpPr>
              <p:spPr>
                <a:xfrm>
                  <a:off x="1174100" y="1892089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V12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76FCB151-CC3F-43CD-80CF-47258E56F18F}"/>
                    </a:ext>
                  </a:extLst>
                </p:cNvPr>
                <p:cNvSpPr txBox="1"/>
                <p:nvPr/>
              </p:nvSpPr>
              <p:spPr>
                <a:xfrm>
                  <a:off x="2695413" y="3277176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V10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91116103-86B4-4B36-9D11-6B1F0B48E51F}"/>
                    </a:ext>
                  </a:extLst>
                </p:cNvPr>
                <p:cNvSpPr txBox="1"/>
                <p:nvPr/>
              </p:nvSpPr>
              <p:spPr>
                <a:xfrm>
                  <a:off x="1340027" y="3382762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V6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388D1558-2E0E-4B57-8F55-86DB42B4B79B}"/>
                    </a:ext>
                  </a:extLst>
                </p:cNvPr>
                <p:cNvSpPr txBox="1"/>
                <p:nvPr/>
              </p:nvSpPr>
              <p:spPr>
                <a:xfrm>
                  <a:off x="3756592" y="3736266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V8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C1C07C2E-CDC9-4276-B66F-616F8144FBB1}"/>
                    </a:ext>
                  </a:extLst>
                </p:cNvPr>
                <p:cNvSpPr txBox="1"/>
                <p:nvPr/>
              </p:nvSpPr>
              <p:spPr>
                <a:xfrm>
                  <a:off x="2519903" y="5274122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V5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180E7EEA-5A09-4B58-A4C7-030225718297}"/>
                    </a:ext>
                  </a:extLst>
                </p:cNvPr>
                <p:cNvSpPr txBox="1"/>
                <p:nvPr/>
              </p:nvSpPr>
              <p:spPr>
                <a:xfrm>
                  <a:off x="2486075" y="3916637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V1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74A6C2B7-522C-4563-886F-BC907D55C0C9}"/>
                    </a:ext>
                  </a:extLst>
                </p:cNvPr>
                <p:cNvSpPr txBox="1"/>
                <p:nvPr/>
              </p:nvSpPr>
              <p:spPr>
                <a:xfrm>
                  <a:off x="1624663" y="5731645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V4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F28667B8-FEEE-4EC3-B02D-2A0D57660625}"/>
                    </a:ext>
                  </a:extLst>
                </p:cNvPr>
                <p:cNvSpPr txBox="1"/>
                <p:nvPr/>
              </p:nvSpPr>
              <p:spPr>
                <a:xfrm>
                  <a:off x="621287" y="5223201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V3</a:t>
                  </a:r>
                </a:p>
                <a:p>
                  <a:endParaRPr lang="zh-TW" altLang="en-US" sz="1400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DBC86CB1-BC9A-48A9-ADA5-7F4C613DC51B}"/>
                    </a:ext>
                  </a:extLst>
                </p:cNvPr>
                <p:cNvSpPr txBox="1"/>
                <p:nvPr/>
              </p:nvSpPr>
              <p:spPr>
                <a:xfrm>
                  <a:off x="673890" y="3909790"/>
                  <a:ext cx="6330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V2</a:t>
                  </a:r>
                </a:p>
                <a:p>
                  <a:endParaRPr lang="zh-TW" altLang="en-US" sz="1400" dirty="0"/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4BE91BED-55B3-40DD-9EAF-0E666249D3D4}"/>
                  </a:ext>
                </a:extLst>
              </p:cNvPr>
              <p:cNvGrpSpPr/>
              <p:nvPr/>
            </p:nvGrpSpPr>
            <p:grpSpPr>
              <a:xfrm>
                <a:off x="384931" y="1247084"/>
                <a:ext cx="5806534" cy="4748468"/>
                <a:chOff x="723494" y="1456548"/>
                <a:chExt cx="5024727" cy="4168068"/>
              </a:xfrm>
            </p:grpSpPr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3E4E6295-7A27-4CC8-B970-6780F0D0DE3C}"/>
                    </a:ext>
                  </a:extLst>
                </p:cNvPr>
                <p:cNvSpPr/>
                <p:nvPr/>
              </p:nvSpPr>
              <p:spPr>
                <a:xfrm>
                  <a:off x="2200637" y="2038659"/>
                  <a:ext cx="1574976" cy="158082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9C49EE5D-E9A8-47A2-A7BF-88F05AB01EEA}"/>
                    </a:ext>
                  </a:extLst>
                </p:cNvPr>
                <p:cNvSpPr/>
                <p:nvPr/>
              </p:nvSpPr>
              <p:spPr>
                <a:xfrm>
                  <a:off x="3800818" y="1757225"/>
                  <a:ext cx="1720315" cy="1731627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9" name="橢圓 138">
                  <a:extLst>
                    <a:ext uri="{FF2B5EF4-FFF2-40B4-BE49-F238E27FC236}">
                      <a16:creationId xmlns:a16="http://schemas.microsoft.com/office/drawing/2014/main" id="{BBED7E06-5496-4653-9769-6C85EEE45B04}"/>
                    </a:ext>
                  </a:extLst>
                </p:cNvPr>
                <p:cNvSpPr/>
                <p:nvPr/>
              </p:nvSpPr>
              <p:spPr>
                <a:xfrm>
                  <a:off x="2078954" y="3366096"/>
                  <a:ext cx="401049" cy="459268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橢圓 139">
                  <a:extLst>
                    <a:ext uri="{FF2B5EF4-FFF2-40B4-BE49-F238E27FC236}">
                      <a16:creationId xmlns:a16="http://schemas.microsoft.com/office/drawing/2014/main" id="{63AA940E-91B2-4731-9B6A-95D2C6A5BAC0}"/>
                    </a:ext>
                  </a:extLst>
                </p:cNvPr>
                <p:cNvSpPr/>
                <p:nvPr/>
              </p:nvSpPr>
              <p:spPr>
                <a:xfrm>
                  <a:off x="880623" y="3873025"/>
                  <a:ext cx="2535379" cy="1751591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橢圓 141">
                  <a:extLst>
                    <a:ext uri="{FF2B5EF4-FFF2-40B4-BE49-F238E27FC236}">
                      <a16:creationId xmlns:a16="http://schemas.microsoft.com/office/drawing/2014/main" id="{96BFE00F-C8C3-4DF5-8C6B-198D2A128704}"/>
                    </a:ext>
                  </a:extLst>
                </p:cNvPr>
                <p:cNvSpPr/>
                <p:nvPr/>
              </p:nvSpPr>
              <p:spPr>
                <a:xfrm>
                  <a:off x="1492669" y="1943049"/>
                  <a:ext cx="533006" cy="573796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6CEC4C80-4B00-4DF1-AB76-0C28D07FBB79}"/>
                    </a:ext>
                  </a:extLst>
                </p:cNvPr>
                <p:cNvSpPr txBox="1"/>
                <p:nvPr/>
              </p:nvSpPr>
              <p:spPr>
                <a:xfrm>
                  <a:off x="995261" y="2250762"/>
                  <a:ext cx="5895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FF0000"/>
                      </a:solidFill>
                    </a:rPr>
                    <a:t>K=1</a:t>
                  </a:r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9F69F6BC-9E15-42E6-89E6-948B42A246D0}"/>
                    </a:ext>
                  </a:extLst>
                </p:cNvPr>
                <p:cNvSpPr txBox="1"/>
                <p:nvPr/>
              </p:nvSpPr>
              <p:spPr>
                <a:xfrm>
                  <a:off x="2680116" y="1656945"/>
                  <a:ext cx="10128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FF0000"/>
                      </a:solidFill>
                    </a:rPr>
                    <a:t>K=2</a:t>
                  </a:r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BA68DD5C-F273-4FAA-ADA8-818A65B9B9F2}"/>
                    </a:ext>
                  </a:extLst>
                </p:cNvPr>
                <p:cNvSpPr txBox="1"/>
                <p:nvPr/>
              </p:nvSpPr>
              <p:spPr>
                <a:xfrm>
                  <a:off x="4735327" y="1456548"/>
                  <a:ext cx="10128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FF0000"/>
                      </a:solidFill>
                    </a:rPr>
                    <a:t>K=3</a:t>
                  </a:r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B1E4D26-80D2-4AD8-B042-19F1E3D17FE7}"/>
                    </a:ext>
                  </a:extLst>
                </p:cNvPr>
                <p:cNvSpPr txBox="1"/>
                <p:nvPr/>
              </p:nvSpPr>
              <p:spPr>
                <a:xfrm>
                  <a:off x="723494" y="3645786"/>
                  <a:ext cx="10128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FF0000"/>
                      </a:solidFill>
                    </a:rPr>
                    <a:t>K=4</a:t>
                  </a:r>
                </a:p>
              </p:txBody>
            </p:sp>
          </p:grpSp>
        </p:grpSp>
        <p:sp>
          <p:nvSpPr>
            <p:cNvPr id="148" name="橢圓 147">
              <a:extLst>
                <a:ext uri="{FF2B5EF4-FFF2-40B4-BE49-F238E27FC236}">
                  <a16:creationId xmlns:a16="http://schemas.microsoft.com/office/drawing/2014/main" id="{CC04C680-238A-4222-96BB-426448B68866}"/>
                </a:ext>
              </a:extLst>
            </p:cNvPr>
            <p:cNvSpPr/>
            <p:nvPr/>
          </p:nvSpPr>
          <p:spPr>
            <a:xfrm>
              <a:off x="6245255" y="3718046"/>
              <a:ext cx="609741" cy="58998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B5C376D5-60C3-4811-8F5E-CC8B11836375}"/>
              </a:ext>
            </a:extLst>
          </p:cNvPr>
          <p:cNvGrpSpPr/>
          <p:nvPr/>
        </p:nvGrpSpPr>
        <p:grpSpPr>
          <a:xfrm>
            <a:off x="306440" y="1463776"/>
            <a:ext cx="4903362" cy="5014483"/>
            <a:chOff x="6275832" y="1423802"/>
            <a:chExt cx="4191967" cy="457175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16EE287-8B52-4B22-B3B1-0C859D3DD023}"/>
                </a:ext>
              </a:extLst>
            </p:cNvPr>
            <p:cNvSpPr/>
            <p:nvPr/>
          </p:nvSpPr>
          <p:spPr>
            <a:xfrm>
              <a:off x="7472678" y="5084261"/>
              <a:ext cx="595590" cy="1854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AAE0717-0E78-4995-98A1-65C5824516E3}"/>
                </a:ext>
              </a:extLst>
            </p:cNvPr>
            <p:cNvSpPr/>
            <p:nvPr/>
          </p:nvSpPr>
          <p:spPr>
            <a:xfrm>
              <a:off x="8075854" y="5081101"/>
              <a:ext cx="595590" cy="1839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3.2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D2C1D70-CC6E-4BA5-9166-636BB91046C3}"/>
                </a:ext>
              </a:extLst>
            </p:cNvPr>
            <p:cNvSpPr/>
            <p:nvPr/>
          </p:nvSpPr>
          <p:spPr>
            <a:xfrm>
              <a:off x="7482679" y="4182501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35464BC-BD01-45EB-BA19-11A2C531DEF7}"/>
                </a:ext>
              </a:extLst>
            </p:cNvPr>
            <p:cNvSpPr/>
            <p:nvPr/>
          </p:nvSpPr>
          <p:spPr>
            <a:xfrm>
              <a:off x="8376854" y="1538620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DA6153D2-6D9F-472C-9323-888FC9E5F131}"/>
                </a:ext>
              </a:extLst>
            </p:cNvPr>
            <p:cNvSpPr/>
            <p:nvPr/>
          </p:nvSpPr>
          <p:spPr>
            <a:xfrm>
              <a:off x="8376854" y="1732226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1184AE2-ACB0-4586-89FA-805DFE8844AC}"/>
                </a:ext>
              </a:extLst>
            </p:cNvPr>
            <p:cNvSpPr/>
            <p:nvPr/>
          </p:nvSpPr>
          <p:spPr>
            <a:xfrm>
              <a:off x="8972443" y="1733698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CC78F8F-DCEE-4160-875A-D2078DE2E203}"/>
                </a:ext>
              </a:extLst>
            </p:cNvPr>
            <p:cNvSpPr/>
            <p:nvPr/>
          </p:nvSpPr>
          <p:spPr>
            <a:xfrm>
              <a:off x="7480265" y="5810094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7A8256C9-DFE1-45E5-95A4-3650598835D3}"/>
                </a:ext>
              </a:extLst>
            </p:cNvPr>
            <p:cNvSpPr/>
            <p:nvPr/>
          </p:nvSpPr>
          <p:spPr>
            <a:xfrm>
              <a:off x="8071866" y="5811566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0B150FE-259C-4A3E-95B6-3B47D61DF8F3}"/>
                </a:ext>
              </a:extLst>
            </p:cNvPr>
            <p:cNvSpPr/>
            <p:nvPr/>
          </p:nvSpPr>
          <p:spPr>
            <a:xfrm>
              <a:off x="8378424" y="1916146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C28B697-04E2-46A2-AB68-FD632EAB6B15}"/>
                </a:ext>
              </a:extLst>
            </p:cNvPr>
            <p:cNvSpPr/>
            <p:nvPr/>
          </p:nvSpPr>
          <p:spPr>
            <a:xfrm>
              <a:off x="8974013" y="1917618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1.7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F445357C-027D-476B-B87D-266EEE85EB07}"/>
                </a:ext>
              </a:extLst>
            </p:cNvPr>
            <p:cNvSpPr/>
            <p:nvPr/>
          </p:nvSpPr>
          <p:spPr>
            <a:xfrm>
              <a:off x="8378424" y="2079557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8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02FA683F-2034-4D02-BC47-531E98732211}"/>
                </a:ext>
              </a:extLst>
            </p:cNvPr>
            <p:cNvSpPr/>
            <p:nvPr/>
          </p:nvSpPr>
          <p:spPr>
            <a:xfrm>
              <a:off x="8974013" y="2081029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1974002F-256A-47E2-8C3A-582B6B25682A}"/>
                </a:ext>
              </a:extLst>
            </p:cNvPr>
            <p:cNvSpPr/>
            <p:nvPr/>
          </p:nvSpPr>
          <p:spPr>
            <a:xfrm>
              <a:off x="8378495" y="2587258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6CAA5AD9-3E78-4755-B3AF-17762BF0D623}"/>
                </a:ext>
              </a:extLst>
            </p:cNvPr>
            <p:cNvSpPr/>
            <p:nvPr/>
          </p:nvSpPr>
          <p:spPr>
            <a:xfrm>
              <a:off x="8378495" y="2775630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2B12C39-59DB-44C1-813D-4B4D8219DE50}"/>
                </a:ext>
              </a:extLst>
            </p:cNvPr>
            <p:cNvSpPr/>
            <p:nvPr/>
          </p:nvSpPr>
          <p:spPr>
            <a:xfrm>
              <a:off x="8974084" y="2777102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6EB142D-A885-4BA5-AAC3-9590565DCBE5}"/>
                </a:ext>
              </a:extLst>
            </p:cNvPr>
            <p:cNvSpPr/>
            <p:nvPr/>
          </p:nvSpPr>
          <p:spPr>
            <a:xfrm>
              <a:off x="8380065" y="2959550"/>
              <a:ext cx="587776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10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6F5B71ED-D857-4A21-BD07-21D48F146C50}"/>
                </a:ext>
              </a:extLst>
            </p:cNvPr>
            <p:cNvSpPr/>
            <p:nvPr/>
          </p:nvSpPr>
          <p:spPr>
            <a:xfrm>
              <a:off x="8970574" y="2958559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3.3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44056286-E9BB-49A3-BE08-9B828AEDD760}"/>
                </a:ext>
              </a:extLst>
            </p:cNvPr>
            <p:cNvSpPr/>
            <p:nvPr/>
          </p:nvSpPr>
          <p:spPr>
            <a:xfrm>
              <a:off x="8376854" y="3141767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457C380F-151C-4A71-90D5-18E98C6E7618}"/>
                </a:ext>
              </a:extLst>
            </p:cNvPr>
            <p:cNvSpPr/>
            <p:nvPr/>
          </p:nvSpPr>
          <p:spPr>
            <a:xfrm>
              <a:off x="8972443" y="3143239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7A806987-2A6C-44C1-B523-DA4E02291C35}"/>
                </a:ext>
              </a:extLst>
            </p:cNvPr>
            <p:cNvSpPr/>
            <p:nvPr/>
          </p:nvSpPr>
          <p:spPr>
            <a:xfrm>
              <a:off x="8376854" y="3324281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D5216645-DAE0-4D65-B006-8C8C4680BFA4}"/>
                </a:ext>
              </a:extLst>
            </p:cNvPr>
            <p:cNvSpPr/>
            <p:nvPr/>
          </p:nvSpPr>
          <p:spPr>
            <a:xfrm>
              <a:off x="8972443" y="3325754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6.6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2B52D75-A38B-47BD-ACAE-4CA4DEC2FE21}"/>
                </a:ext>
              </a:extLst>
            </p:cNvPr>
            <p:cNvSpPr/>
            <p:nvPr/>
          </p:nvSpPr>
          <p:spPr>
            <a:xfrm>
              <a:off x="9275050" y="4371958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6798062-B62D-4BB0-9E5F-29770431362A}"/>
                </a:ext>
              </a:extLst>
            </p:cNvPr>
            <p:cNvSpPr/>
            <p:nvPr/>
          </p:nvSpPr>
          <p:spPr>
            <a:xfrm>
              <a:off x="9870639" y="4373431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4.4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3DEA551-BD18-48E4-88ED-E9DB0F7CB41A}"/>
                </a:ext>
              </a:extLst>
            </p:cNvPr>
            <p:cNvSpPr/>
            <p:nvPr/>
          </p:nvSpPr>
          <p:spPr>
            <a:xfrm>
              <a:off x="9275050" y="3813122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2D9BFA64-4603-405B-8416-23FFE398168C}"/>
                </a:ext>
              </a:extLst>
            </p:cNvPr>
            <p:cNvSpPr/>
            <p:nvPr/>
          </p:nvSpPr>
          <p:spPr>
            <a:xfrm>
              <a:off x="9275050" y="4001493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355B8AA-96D5-4DCC-99B8-91D90FE60ADB}"/>
                </a:ext>
              </a:extLst>
            </p:cNvPr>
            <p:cNvSpPr/>
            <p:nvPr/>
          </p:nvSpPr>
          <p:spPr>
            <a:xfrm>
              <a:off x="9870639" y="4002966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AFC8BC39-CC48-4618-8A43-BBADDAFF2846}"/>
                </a:ext>
              </a:extLst>
            </p:cNvPr>
            <p:cNvSpPr/>
            <p:nvPr/>
          </p:nvSpPr>
          <p:spPr>
            <a:xfrm>
              <a:off x="9271879" y="4185413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17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121CDE10-FBEC-41DF-91A4-D9E76CE0E538}"/>
                </a:ext>
              </a:extLst>
            </p:cNvPr>
            <p:cNvSpPr/>
            <p:nvPr/>
          </p:nvSpPr>
          <p:spPr>
            <a:xfrm>
              <a:off x="9872209" y="4186886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539106FA-72E9-4DEE-867D-B968839B3ED9}"/>
                </a:ext>
              </a:extLst>
            </p:cNvPr>
            <p:cNvSpPr/>
            <p:nvPr/>
          </p:nvSpPr>
          <p:spPr>
            <a:xfrm>
              <a:off x="9275050" y="4553064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31CA8B1-260D-4699-B040-FAEAEBB1D3F2}"/>
                </a:ext>
              </a:extLst>
            </p:cNvPr>
            <p:cNvSpPr/>
            <p:nvPr/>
          </p:nvSpPr>
          <p:spPr>
            <a:xfrm>
              <a:off x="9870639" y="4554537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DD3CF78-BFB5-4A32-A8CA-D1C70971FC5A}"/>
                </a:ext>
              </a:extLst>
            </p:cNvPr>
            <p:cNvSpPr/>
            <p:nvPr/>
          </p:nvSpPr>
          <p:spPr>
            <a:xfrm>
              <a:off x="9275050" y="4735579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9D686545-6AE8-49DD-A411-8AF19A592DD5}"/>
                </a:ext>
              </a:extLst>
            </p:cNvPr>
            <p:cNvSpPr/>
            <p:nvPr/>
          </p:nvSpPr>
          <p:spPr>
            <a:xfrm>
              <a:off x="9870639" y="4737051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8890F88-0F96-448E-B7CF-6A264DBB52A7}"/>
                </a:ext>
              </a:extLst>
            </p:cNvPr>
            <p:cNvSpPr/>
            <p:nvPr/>
          </p:nvSpPr>
          <p:spPr>
            <a:xfrm>
              <a:off x="7484420" y="3810209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EE455F8-1F19-4AD3-9B91-D210B181EDFC}"/>
                </a:ext>
              </a:extLst>
            </p:cNvPr>
            <p:cNvSpPr/>
            <p:nvPr/>
          </p:nvSpPr>
          <p:spPr>
            <a:xfrm>
              <a:off x="7484420" y="3998581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E5555B4F-A25F-40CA-8256-E4006ABC9501}"/>
                </a:ext>
              </a:extLst>
            </p:cNvPr>
            <p:cNvSpPr/>
            <p:nvPr/>
          </p:nvSpPr>
          <p:spPr>
            <a:xfrm>
              <a:off x="8080010" y="4000053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7DAF11E-93EA-4B3B-8D35-1495C938D597}"/>
                </a:ext>
              </a:extLst>
            </p:cNvPr>
            <p:cNvSpPr/>
            <p:nvPr/>
          </p:nvSpPr>
          <p:spPr>
            <a:xfrm>
              <a:off x="8081581" y="4183973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2.1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5A37739E-1726-4061-8760-FF85169A3D11}"/>
                </a:ext>
              </a:extLst>
            </p:cNvPr>
            <p:cNvSpPr/>
            <p:nvPr/>
          </p:nvSpPr>
          <p:spPr>
            <a:xfrm>
              <a:off x="7480265" y="5265367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5C682FDD-12F7-4815-B555-EC8D106756E6}"/>
                </a:ext>
              </a:extLst>
            </p:cNvPr>
            <p:cNvSpPr/>
            <p:nvPr/>
          </p:nvSpPr>
          <p:spPr>
            <a:xfrm>
              <a:off x="8071866" y="5266840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F374CF1-AEA1-409B-A6FD-D788DDACC72D}"/>
                </a:ext>
              </a:extLst>
            </p:cNvPr>
            <p:cNvSpPr/>
            <p:nvPr/>
          </p:nvSpPr>
          <p:spPr>
            <a:xfrm>
              <a:off x="7480265" y="4894903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0265B3B1-FC5C-402E-888B-1BBC7FCACEED}"/>
                </a:ext>
              </a:extLst>
            </p:cNvPr>
            <p:cNvSpPr/>
            <p:nvPr/>
          </p:nvSpPr>
          <p:spPr>
            <a:xfrm>
              <a:off x="8071866" y="4894303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0E6B413-6B7E-4E40-8745-7135EDDC97AE}"/>
                </a:ext>
              </a:extLst>
            </p:cNvPr>
            <p:cNvSpPr/>
            <p:nvPr/>
          </p:nvSpPr>
          <p:spPr>
            <a:xfrm>
              <a:off x="7480265" y="5446473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0E25CD6-047C-4D05-8B9D-0EA22F5BB9FC}"/>
                </a:ext>
              </a:extLst>
            </p:cNvPr>
            <p:cNvSpPr/>
            <p:nvPr/>
          </p:nvSpPr>
          <p:spPr>
            <a:xfrm>
              <a:off x="8071866" y="5447946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5.2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C22F933E-7B2C-4270-B756-27FF0ACCB7DA}"/>
                </a:ext>
              </a:extLst>
            </p:cNvPr>
            <p:cNvSpPr/>
            <p:nvPr/>
          </p:nvSpPr>
          <p:spPr>
            <a:xfrm>
              <a:off x="7480265" y="5628988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4A54094D-EF8E-4A58-BB98-38F863536578}"/>
                </a:ext>
              </a:extLst>
            </p:cNvPr>
            <p:cNvSpPr/>
            <p:nvPr/>
          </p:nvSpPr>
          <p:spPr>
            <a:xfrm>
              <a:off x="8071866" y="5630460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5.5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7CBA5D60-E1E6-4000-B0FC-CA33514DF640}"/>
                </a:ext>
              </a:extLst>
            </p:cNvPr>
            <p:cNvSpPr/>
            <p:nvPr/>
          </p:nvSpPr>
          <p:spPr>
            <a:xfrm>
              <a:off x="7480265" y="4715198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3" name="箭號: 向上 192">
              <a:extLst>
                <a:ext uri="{FF2B5EF4-FFF2-40B4-BE49-F238E27FC236}">
                  <a16:creationId xmlns:a16="http://schemas.microsoft.com/office/drawing/2014/main" id="{DD924994-A4C0-4883-BBE2-39801AF3B4E0}"/>
                </a:ext>
              </a:extLst>
            </p:cNvPr>
            <p:cNvSpPr/>
            <p:nvPr/>
          </p:nvSpPr>
          <p:spPr>
            <a:xfrm>
              <a:off x="8861161" y="2341242"/>
              <a:ext cx="213360" cy="173927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箭號: 向上 193">
              <a:extLst>
                <a:ext uri="{FF2B5EF4-FFF2-40B4-BE49-F238E27FC236}">
                  <a16:creationId xmlns:a16="http://schemas.microsoft.com/office/drawing/2014/main" id="{A1B0B098-974F-49CD-B392-1960C8F4CBF8}"/>
                </a:ext>
              </a:extLst>
            </p:cNvPr>
            <p:cNvSpPr/>
            <p:nvPr/>
          </p:nvSpPr>
          <p:spPr>
            <a:xfrm>
              <a:off x="7963559" y="4436273"/>
              <a:ext cx="216613" cy="181106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箭號: 向上 194">
              <a:extLst>
                <a:ext uri="{FF2B5EF4-FFF2-40B4-BE49-F238E27FC236}">
                  <a16:creationId xmlns:a16="http://schemas.microsoft.com/office/drawing/2014/main" id="{C35B1119-67EC-4A5C-8E4C-EA4CDBA117DB}"/>
                </a:ext>
              </a:extLst>
            </p:cNvPr>
            <p:cNvSpPr/>
            <p:nvPr/>
          </p:nvSpPr>
          <p:spPr>
            <a:xfrm rot="2201676">
              <a:off x="8115057" y="3508809"/>
              <a:ext cx="210088" cy="24273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箭號: 向上 195">
              <a:extLst>
                <a:ext uri="{FF2B5EF4-FFF2-40B4-BE49-F238E27FC236}">
                  <a16:creationId xmlns:a16="http://schemas.microsoft.com/office/drawing/2014/main" id="{71DEEAAB-4416-4648-BC2B-455D8ABA8479}"/>
                </a:ext>
              </a:extLst>
            </p:cNvPr>
            <p:cNvSpPr/>
            <p:nvPr/>
          </p:nvSpPr>
          <p:spPr>
            <a:xfrm rot="19257470">
              <a:off x="9625047" y="3499939"/>
              <a:ext cx="210088" cy="24273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B8B51A9D-8C1B-422F-AECB-95D5C9342165}"/>
                </a:ext>
              </a:extLst>
            </p:cNvPr>
            <p:cNvSpPr txBox="1"/>
            <p:nvPr/>
          </p:nvSpPr>
          <p:spPr>
            <a:xfrm>
              <a:off x="7077152" y="1423802"/>
              <a:ext cx="815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1-core</a:t>
              </a:r>
              <a:endParaRPr lang="zh-TW" altLang="en-US" sz="1600" dirty="0"/>
            </a:p>
          </p:txBody>
        </p:sp>
        <p:sp>
          <p:nvSpPr>
            <p:cNvPr id="198" name="文字方塊 197">
              <a:extLst>
                <a:ext uri="{FF2B5EF4-FFF2-40B4-BE49-F238E27FC236}">
                  <a16:creationId xmlns:a16="http://schemas.microsoft.com/office/drawing/2014/main" id="{1C914B80-D90C-4369-A6FA-216DAEF3D3CB}"/>
                </a:ext>
              </a:extLst>
            </p:cNvPr>
            <p:cNvSpPr txBox="1"/>
            <p:nvPr/>
          </p:nvSpPr>
          <p:spPr>
            <a:xfrm>
              <a:off x="7077152" y="2293408"/>
              <a:ext cx="886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2-core</a:t>
              </a:r>
              <a:endParaRPr lang="zh-TW" altLang="en-US" sz="1600" dirty="0"/>
            </a:p>
          </p:txBody>
        </p:sp>
        <p:sp>
          <p:nvSpPr>
            <p:cNvPr id="199" name="文字方塊 198">
              <a:extLst>
                <a:ext uri="{FF2B5EF4-FFF2-40B4-BE49-F238E27FC236}">
                  <a16:creationId xmlns:a16="http://schemas.microsoft.com/office/drawing/2014/main" id="{AC046C3B-84E6-47C5-A919-50AC369D7893}"/>
                </a:ext>
              </a:extLst>
            </p:cNvPr>
            <p:cNvSpPr txBox="1"/>
            <p:nvPr/>
          </p:nvSpPr>
          <p:spPr>
            <a:xfrm>
              <a:off x="6275832" y="3703033"/>
              <a:ext cx="886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3-core</a:t>
              </a:r>
              <a:endParaRPr lang="zh-TW" altLang="en-US" sz="1600" dirty="0"/>
            </a:p>
          </p:txBody>
        </p: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9F916520-80ED-4FE5-828C-F25A5C9A8462}"/>
                </a:ext>
              </a:extLst>
            </p:cNvPr>
            <p:cNvSpPr txBox="1"/>
            <p:nvPr/>
          </p:nvSpPr>
          <p:spPr>
            <a:xfrm>
              <a:off x="6275832" y="4638650"/>
              <a:ext cx="886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4-core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21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BC47801-23B0-408D-8089-71A1E7C7FDB1}"/>
              </a:ext>
            </a:extLst>
          </p:cNvPr>
          <p:cNvSpPr txBox="1"/>
          <p:nvPr/>
        </p:nvSpPr>
        <p:spPr>
          <a:xfrm>
            <a:off x="648929" y="373626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Anchor node</a:t>
            </a:r>
            <a:endParaRPr lang="zh-TW" altLang="en-US" sz="4000" dirty="0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E4CE3E6E-8FE5-48CB-A8F0-CE9524545D0A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F4EBB61-879E-41D3-AC1C-A243E5B79117}"/>
              </a:ext>
            </a:extLst>
          </p:cNvPr>
          <p:cNvGrpSpPr/>
          <p:nvPr/>
        </p:nvGrpSpPr>
        <p:grpSpPr>
          <a:xfrm>
            <a:off x="306440" y="1463776"/>
            <a:ext cx="4903362" cy="5014483"/>
            <a:chOff x="6275832" y="1423802"/>
            <a:chExt cx="4191967" cy="4571751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FAD7ACB-C34A-4A9C-B63C-31D8EF785343}"/>
                </a:ext>
              </a:extLst>
            </p:cNvPr>
            <p:cNvSpPr/>
            <p:nvPr/>
          </p:nvSpPr>
          <p:spPr>
            <a:xfrm>
              <a:off x="7472678" y="5084261"/>
              <a:ext cx="595590" cy="1854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10CAC7B-31AB-4186-A1E2-DC9D3A6C20C5}"/>
                </a:ext>
              </a:extLst>
            </p:cNvPr>
            <p:cNvSpPr/>
            <p:nvPr/>
          </p:nvSpPr>
          <p:spPr>
            <a:xfrm>
              <a:off x="8075854" y="5081101"/>
              <a:ext cx="595590" cy="18398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3.2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5AA6FD7-DD8E-4388-9005-FB0BAA22F2BD}"/>
                </a:ext>
              </a:extLst>
            </p:cNvPr>
            <p:cNvSpPr/>
            <p:nvPr/>
          </p:nvSpPr>
          <p:spPr>
            <a:xfrm>
              <a:off x="7482679" y="4182501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9447CC-3FCC-486F-AFAA-7F9F54AC5402}"/>
                </a:ext>
              </a:extLst>
            </p:cNvPr>
            <p:cNvSpPr/>
            <p:nvPr/>
          </p:nvSpPr>
          <p:spPr>
            <a:xfrm>
              <a:off x="8376854" y="1538620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EBC88CD-E038-4495-9F37-8026641E0B72}"/>
                </a:ext>
              </a:extLst>
            </p:cNvPr>
            <p:cNvSpPr/>
            <p:nvPr/>
          </p:nvSpPr>
          <p:spPr>
            <a:xfrm>
              <a:off x="8376854" y="1732226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7FC199E-0350-413D-B602-9B8B40CEC4B2}"/>
                </a:ext>
              </a:extLst>
            </p:cNvPr>
            <p:cNvSpPr/>
            <p:nvPr/>
          </p:nvSpPr>
          <p:spPr>
            <a:xfrm>
              <a:off x="8972443" y="1733698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787E4DE-CEE4-4489-9C53-1E6367A2659D}"/>
                </a:ext>
              </a:extLst>
            </p:cNvPr>
            <p:cNvSpPr/>
            <p:nvPr/>
          </p:nvSpPr>
          <p:spPr>
            <a:xfrm>
              <a:off x="7480265" y="5810094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F9A0B6-4A32-4B8B-848F-54FA48F57A0A}"/>
                </a:ext>
              </a:extLst>
            </p:cNvPr>
            <p:cNvSpPr/>
            <p:nvPr/>
          </p:nvSpPr>
          <p:spPr>
            <a:xfrm>
              <a:off x="8071866" y="5811566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40C87D2-2F96-4E38-8C83-A8E1633EF132}"/>
                </a:ext>
              </a:extLst>
            </p:cNvPr>
            <p:cNvSpPr/>
            <p:nvPr/>
          </p:nvSpPr>
          <p:spPr>
            <a:xfrm>
              <a:off x="8378424" y="1916146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7470A44-7B7F-467B-A6AF-71F1DC16F4A0}"/>
                </a:ext>
              </a:extLst>
            </p:cNvPr>
            <p:cNvSpPr/>
            <p:nvPr/>
          </p:nvSpPr>
          <p:spPr>
            <a:xfrm>
              <a:off x="8974013" y="1917618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1.7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60D9799-6CEF-4B3E-88D8-910D2E4F8B96}"/>
                </a:ext>
              </a:extLst>
            </p:cNvPr>
            <p:cNvSpPr/>
            <p:nvPr/>
          </p:nvSpPr>
          <p:spPr>
            <a:xfrm>
              <a:off x="8378424" y="2079557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8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5200688-9F84-4A36-B08C-F0A7EAC8AE07}"/>
                </a:ext>
              </a:extLst>
            </p:cNvPr>
            <p:cNvSpPr/>
            <p:nvPr/>
          </p:nvSpPr>
          <p:spPr>
            <a:xfrm>
              <a:off x="8974013" y="2081029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4.8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39B5AC9-A3BC-4056-BBB5-1A88679CA55B}"/>
                </a:ext>
              </a:extLst>
            </p:cNvPr>
            <p:cNvSpPr/>
            <p:nvPr/>
          </p:nvSpPr>
          <p:spPr>
            <a:xfrm>
              <a:off x="8378495" y="2587258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8E175F8-93E4-423F-AEA0-165371BBD474}"/>
                </a:ext>
              </a:extLst>
            </p:cNvPr>
            <p:cNvSpPr/>
            <p:nvPr/>
          </p:nvSpPr>
          <p:spPr>
            <a:xfrm>
              <a:off x="8378495" y="2775630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315D0CB-8E1D-4AFD-8857-24F507CE056F}"/>
                </a:ext>
              </a:extLst>
            </p:cNvPr>
            <p:cNvSpPr/>
            <p:nvPr/>
          </p:nvSpPr>
          <p:spPr>
            <a:xfrm>
              <a:off x="8974084" y="2777102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B7836F3-4BAF-4F65-A8E4-4C562D56C274}"/>
                </a:ext>
              </a:extLst>
            </p:cNvPr>
            <p:cNvSpPr/>
            <p:nvPr/>
          </p:nvSpPr>
          <p:spPr>
            <a:xfrm>
              <a:off x="8380065" y="2959550"/>
              <a:ext cx="587776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10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A190855-112E-4EBD-90DF-3FF3CDE0A19B}"/>
                </a:ext>
              </a:extLst>
            </p:cNvPr>
            <p:cNvSpPr/>
            <p:nvPr/>
          </p:nvSpPr>
          <p:spPr>
            <a:xfrm>
              <a:off x="8970574" y="2958559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3.3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1F1163F-F1FA-4B3E-AFDE-4B7E87DDC610}"/>
                </a:ext>
              </a:extLst>
            </p:cNvPr>
            <p:cNvSpPr/>
            <p:nvPr/>
          </p:nvSpPr>
          <p:spPr>
            <a:xfrm>
              <a:off x="8376854" y="3141767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6FC7497-995E-4649-80D9-814C6ADDAB6F}"/>
                </a:ext>
              </a:extLst>
            </p:cNvPr>
            <p:cNvSpPr/>
            <p:nvPr/>
          </p:nvSpPr>
          <p:spPr>
            <a:xfrm>
              <a:off x="8972443" y="3143239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C028EBD-2F22-4F93-95D1-3FB1E691C6AC}"/>
                </a:ext>
              </a:extLst>
            </p:cNvPr>
            <p:cNvSpPr/>
            <p:nvPr/>
          </p:nvSpPr>
          <p:spPr>
            <a:xfrm>
              <a:off x="8376854" y="3324281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CA6F109-293C-40EA-9845-8BD830DDDE2C}"/>
                </a:ext>
              </a:extLst>
            </p:cNvPr>
            <p:cNvSpPr/>
            <p:nvPr/>
          </p:nvSpPr>
          <p:spPr>
            <a:xfrm>
              <a:off x="8972443" y="3325754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6.6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CCC1390-C370-4FB2-A832-C16335A36CEC}"/>
                </a:ext>
              </a:extLst>
            </p:cNvPr>
            <p:cNvSpPr/>
            <p:nvPr/>
          </p:nvSpPr>
          <p:spPr>
            <a:xfrm>
              <a:off x="9275050" y="4371958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09EB7C0-9996-45C3-9FFC-4C3636FC2C03}"/>
                </a:ext>
              </a:extLst>
            </p:cNvPr>
            <p:cNvSpPr/>
            <p:nvPr/>
          </p:nvSpPr>
          <p:spPr>
            <a:xfrm>
              <a:off x="9870639" y="4373431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4.4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9A06E79-E288-40CE-BF47-39AA9121F8F1}"/>
                </a:ext>
              </a:extLst>
            </p:cNvPr>
            <p:cNvSpPr/>
            <p:nvPr/>
          </p:nvSpPr>
          <p:spPr>
            <a:xfrm>
              <a:off x="9275050" y="3813122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E357733-564E-4B5F-8C1E-9E39E35A36C5}"/>
                </a:ext>
              </a:extLst>
            </p:cNvPr>
            <p:cNvSpPr/>
            <p:nvPr/>
          </p:nvSpPr>
          <p:spPr>
            <a:xfrm>
              <a:off x="9275050" y="4001493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BAD45C9-8557-460A-9571-AE5F0CCA8D4A}"/>
                </a:ext>
              </a:extLst>
            </p:cNvPr>
            <p:cNvSpPr/>
            <p:nvPr/>
          </p:nvSpPr>
          <p:spPr>
            <a:xfrm>
              <a:off x="9870639" y="4002966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A606E47-FFCB-498A-AB1E-73B0326498A0}"/>
                </a:ext>
              </a:extLst>
            </p:cNvPr>
            <p:cNvSpPr/>
            <p:nvPr/>
          </p:nvSpPr>
          <p:spPr>
            <a:xfrm>
              <a:off x="9271879" y="4185413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17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24ECF03-6A25-4F0F-8052-DC86FB3483BD}"/>
                </a:ext>
              </a:extLst>
            </p:cNvPr>
            <p:cNvSpPr/>
            <p:nvPr/>
          </p:nvSpPr>
          <p:spPr>
            <a:xfrm>
              <a:off x="9872209" y="4186886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B85D490-95C3-4BC3-BBBE-CBB83D368F6E}"/>
                </a:ext>
              </a:extLst>
            </p:cNvPr>
            <p:cNvSpPr/>
            <p:nvPr/>
          </p:nvSpPr>
          <p:spPr>
            <a:xfrm>
              <a:off x="9275050" y="4553064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F6A55B57-23CD-4516-BD2D-8A14A5719C42}"/>
                </a:ext>
              </a:extLst>
            </p:cNvPr>
            <p:cNvSpPr/>
            <p:nvPr/>
          </p:nvSpPr>
          <p:spPr>
            <a:xfrm>
              <a:off x="9870639" y="4554537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6E93B7B-1112-470A-874E-1B5E2925D008}"/>
                </a:ext>
              </a:extLst>
            </p:cNvPr>
            <p:cNvSpPr/>
            <p:nvPr/>
          </p:nvSpPr>
          <p:spPr>
            <a:xfrm>
              <a:off x="9275050" y="4735579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16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11F9113-6D2E-49C6-9227-ED8442212E9F}"/>
                </a:ext>
              </a:extLst>
            </p:cNvPr>
            <p:cNvSpPr/>
            <p:nvPr/>
          </p:nvSpPr>
          <p:spPr>
            <a:xfrm>
              <a:off x="9870639" y="4737051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6.3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21D058C-7922-4CBB-AF7C-0240353B5292}"/>
                </a:ext>
              </a:extLst>
            </p:cNvPr>
            <p:cNvSpPr/>
            <p:nvPr/>
          </p:nvSpPr>
          <p:spPr>
            <a:xfrm>
              <a:off x="7484420" y="3810209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2814609-6A05-4E9F-A5EC-0A80179346B0}"/>
                </a:ext>
              </a:extLst>
            </p:cNvPr>
            <p:cNvSpPr/>
            <p:nvPr/>
          </p:nvSpPr>
          <p:spPr>
            <a:xfrm>
              <a:off x="7484420" y="3998581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5229612D-4B1C-4BAE-95DF-F5AC3226C1A4}"/>
                </a:ext>
              </a:extLst>
            </p:cNvPr>
            <p:cNvSpPr/>
            <p:nvPr/>
          </p:nvSpPr>
          <p:spPr>
            <a:xfrm>
              <a:off x="8080010" y="4000053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4DF7978-7491-4739-89DC-5407F4BE9380}"/>
                </a:ext>
              </a:extLst>
            </p:cNvPr>
            <p:cNvSpPr/>
            <p:nvPr/>
          </p:nvSpPr>
          <p:spPr>
            <a:xfrm>
              <a:off x="8081581" y="4183973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2.1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A0D7EDF-2F9D-471C-A37C-780FC4319D05}"/>
                </a:ext>
              </a:extLst>
            </p:cNvPr>
            <p:cNvSpPr/>
            <p:nvPr/>
          </p:nvSpPr>
          <p:spPr>
            <a:xfrm>
              <a:off x="7480265" y="5265367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3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4E7279D-6D6B-4B8A-9C61-2D03E59C1FD7}"/>
                </a:ext>
              </a:extLst>
            </p:cNvPr>
            <p:cNvSpPr/>
            <p:nvPr/>
          </p:nvSpPr>
          <p:spPr>
            <a:xfrm>
              <a:off x="8071866" y="5266840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4.2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3350A2D-120C-48E2-9147-A0E76EA20C04}"/>
                </a:ext>
              </a:extLst>
            </p:cNvPr>
            <p:cNvSpPr/>
            <p:nvPr/>
          </p:nvSpPr>
          <p:spPr>
            <a:xfrm>
              <a:off x="7480265" y="4894903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v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74F3824-1315-4821-A9C5-C53B442EB29E}"/>
                </a:ext>
              </a:extLst>
            </p:cNvPr>
            <p:cNvSpPr/>
            <p:nvPr/>
          </p:nvSpPr>
          <p:spPr>
            <a:xfrm>
              <a:off x="8071866" y="4894303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dist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0B89C1C-F6D4-46A0-B8F8-BFC087591E4D}"/>
                </a:ext>
              </a:extLst>
            </p:cNvPr>
            <p:cNvSpPr/>
            <p:nvPr/>
          </p:nvSpPr>
          <p:spPr>
            <a:xfrm>
              <a:off x="7480265" y="5446473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B376BF0-594A-47C9-B402-FA22F780537A}"/>
                </a:ext>
              </a:extLst>
            </p:cNvPr>
            <p:cNvSpPr/>
            <p:nvPr/>
          </p:nvSpPr>
          <p:spPr>
            <a:xfrm>
              <a:off x="8071866" y="5447946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5.2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A158D59-3C44-4B42-9ED5-41BD14AB79F7}"/>
                </a:ext>
              </a:extLst>
            </p:cNvPr>
            <p:cNvSpPr/>
            <p:nvPr/>
          </p:nvSpPr>
          <p:spPr>
            <a:xfrm>
              <a:off x="7480265" y="5628988"/>
              <a:ext cx="595590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C17132A-C957-4C40-833C-B2C304110B60}"/>
                </a:ext>
              </a:extLst>
            </p:cNvPr>
            <p:cNvSpPr/>
            <p:nvPr/>
          </p:nvSpPr>
          <p:spPr>
            <a:xfrm>
              <a:off x="8071866" y="5630460"/>
              <a:ext cx="595590" cy="1839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5.5</a:t>
              </a:r>
              <a:endParaRPr lang="zh-TW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188BF1B-9C8F-4103-A70E-20158BE1B554}"/>
                </a:ext>
              </a:extLst>
            </p:cNvPr>
            <p:cNvSpPr/>
            <p:nvPr/>
          </p:nvSpPr>
          <p:spPr>
            <a:xfrm>
              <a:off x="7480265" y="4715198"/>
              <a:ext cx="1191179" cy="185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Node5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箭號: 向上 113">
              <a:extLst>
                <a:ext uri="{FF2B5EF4-FFF2-40B4-BE49-F238E27FC236}">
                  <a16:creationId xmlns:a16="http://schemas.microsoft.com/office/drawing/2014/main" id="{75AFEB65-1DB8-4AD1-8838-74314376F13D}"/>
                </a:ext>
              </a:extLst>
            </p:cNvPr>
            <p:cNvSpPr/>
            <p:nvPr/>
          </p:nvSpPr>
          <p:spPr>
            <a:xfrm>
              <a:off x="8861161" y="2341242"/>
              <a:ext cx="213360" cy="173927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箭號: 向上 114">
              <a:extLst>
                <a:ext uri="{FF2B5EF4-FFF2-40B4-BE49-F238E27FC236}">
                  <a16:creationId xmlns:a16="http://schemas.microsoft.com/office/drawing/2014/main" id="{51E521E4-C5DA-462D-B8D6-B120E0C88D01}"/>
                </a:ext>
              </a:extLst>
            </p:cNvPr>
            <p:cNvSpPr/>
            <p:nvPr/>
          </p:nvSpPr>
          <p:spPr>
            <a:xfrm>
              <a:off x="7963559" y="4436273"/>
              <a:ext cx="216613" cy="181106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箭號: 向上 115">
              <a:extLst>
                <a:ext uri="{FF2B5EF4-FFF2-40B4-BE49-F238E27FC236}">
                  <a16:creationId xmlns:a16="http://schemas.microsoft.com/office/drawing/2014/main" id="{4EE68445-31C0-488D-832C-F9ED11DFB123}"/>
                </a:ext>
              </a:extLst>
            </p:cNvPr>
            <p:cNvSpPr/>
            <p:nvPr/>
          </p:nvSpPr>
          <p:spPr>
            <a:xfrm rot="2201676">
              <a:off x="8115057" y="3508809"/>
              <a:ext cx="210088" cy="24273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箭號: 向上 116">
              <a:extLst>
                <a:ext uri="{FF2B5EF4-FFF2-40B4-BE49-F238E27FC236}">
                  <a16:creationId xmlns:a16="http://schemas.microsoft.com/office/drawing/2014/main" id="{E4D0E470-5991-43BF-A34C-1785DB708AAA}"/>
                </a:ext>
              </a:extLst>
            </p:cNvPr>
            <p:cNvSpPr/>
            <p:nvPr/>
          </p:nvSpPr>
          <p:spPr>
            <a:xfrm rot="19257470">
              <a:off x="9625047" y="3499939"/>
              <a:ext cx="210088" cy="24273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B5B8F3A6-4DBD-4D0A-954F-3AE83453AA2B}"/>
                </a:ext>
              </a:extLst>
            </p:cNvPr>
            <p:cNvSpPr txBox="1"/>
            <p:nvPr/>
          </p:nvSpPr>
          <p:spPr>
            <a:xfrm>
              <a:off x="7077152" y="1423802"/>
              <a:ext cx="815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1-core</a:t>
              </a:r>
              <a:endParaRPr lang="zh-TW" altLang="en-US" sz="1600" dirty="0"/>
            </a:p>
          </p:txBody>
        </p: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B9015567-F0F3-48C7-81DD-C15A9C628058}"/>
                </a:ext>
              </a:extLst>
            </p:cNvPr>
            <p:cNvSpPr txBox="1"/>
            <p:nvPr/>
          </p:nvSpPr>
          <p:spPr>
            <a:xfrm>
              <a:off x="7077152" y="2293408"/>
              <a:ext cx="886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2-core</a:t>
              </a:r>
              <a:endParaRPr lang="zh-TW" altLang="en-US" sz="1600" dirty="0"/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371C9E49-2723-4EE4-8C38-93CF84F45934}"/>
                </a:ext>
              </a:extLst>
            </p:cNvPr>
            <p:cNvSpPr txBox="1"/>
            <p:nvPr/>
          </p:nvSpPr>
          <p:spPr>
            <a:xfrm>
              <a:off x="6275832" y="3703033"/>
              <a:ext cx="886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3-core</a:t>
              </a:r>
              <a:endParaRPr lang="zh-TW" altLang="en-US" sz="1600" dirty="0"/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85E857F2-A7A2-446D-AFD4-4156B91C3799}"/>
                </a:ext>
              </a:extLst>
            </p:cNvPr>
            <p:cNvSpPr txBox="1"/>
            <p:nvPr/>
          </p:nvSpPr>
          <p:spPr>
            <a:xfrm>
              <a:off x="6275832" y="4638650"/>
              <a:ext cx="886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4-core</a:t>
              </a:r>
              <a:endParaRPr lang="zh-TW" altLang="en-US" sz="1600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6D9B7A2-7324-40EC-979C-5CC0AA5D0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71"/>
          <a:stretch/>
        </p:blipFill>
        <p:spPr>
          <a:xfrm>
            <a:off x="5570697" y="866141"/>
            <a:ext cx="4986299" cy="40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B130C3-254D-4D7D-BECB-3F65176D504E}"/>
              </a:ext>
            </a:extLst>
          </p:cNvPr>
          <p:cNvSpPr txBox="1"/>
          <p:nvPr/>
        </p:nvSpPr>
        <p:spPr>
          <a:xfrm>
            <a:off x="648929" y="373626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RSGQ</a:t>
            </a:r>
            <a:r>
              <a:rPr lang="en-US" altLang="zh-TW" sz="2400" dirty="0"/>
              <a:t>D</a:t>
            </a:r>
            <a:r>
              <a:rPr lang="en-US" altLang="zh-TW" sz="4000" dirty="0"/>
              <a:t>-</a:t>
            </a:r>
            <a:r>
              <a:rPr lang="en-US" altLang="zh-TW" sz="4000" dirty="0" err="1"/>
              <a:t>CDtree</a:t>
            </a:r>
            <a:r>
              <a:rPr lang="en-US" altLang="zh-TW" sz="4000" dirty="0"/>
              <a:t> algorithm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1746DD-0F32-484A-B4E3-B50893956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31" y="1229385"/>
            <a:ext cx="7071277" cy="5254989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7B19C0E7-5B89-430E-A34C-A71145E7C1A7}"/>
              </a:ext>
            </a:extLst>
          </p:cNvPr>
          <p:cNvSpPr/>
          <p:nvPr/>
        </p:nvSpPr>
        <p:spPr>
          <a:xfrm>
            <a:off x="5854148" y="3826565"/>
            <a:ext cx="1282148" cy="725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B425B19-FFEC-45E3-BC75-2934D6BB5768}"/>
              </a:ext>
            </a:extLst>
          </p:cNvPr>
          <p:cNvSpPr txBox="1"/>
          <p:nvPr/>
        </p:nvSpPr>
        <p:spPr>
          <a:xfrm>
            <a:off x="5854149" y="2101236"/>
            <a:ext cx="2998304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Kmax</a:t>
            </a:r>
            <a:r>
              <a:rPr lang="en-US" altLang="zh-TW" dirty="0"/>
              <a:t> &gt; core(anchor node)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84BD1D-8A8F-418E-8F0E-921F8FA80965}"/>
              </a:ext>
            </a:extLst>
          </p:cNvPr>
          <p:cNvSpPr txBox="1"/>
          <p:nvPr/>
        </p:nvSpPr>
        <p:spPr>
          <a:xfrm>
            <a:off x="5854148" y="2585383"/>
            <a:ext cx="497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Core(anchor node) &gt; core(remaining anchor node)</a:t>
            </a:r>
            <a:endParaRPr lang="zh-TW" altLang="en-US" dirty="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7FDC2A69-3406-4BF9-B38D-6F02B6DBCD03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CC6771-D66D-4358-85E3-4D888C35443F}"/>
              </a:ext>
            </a:extLst>
          </p:cNvPr>
          <p:cNvSpPr txBox="1"/>
          <p:nvPr/>
        </p:nvSpPr>
        <p:spPr>
          <a:xfrm>
            <a:off x="6584938" y="587933"/>
            <a:ext cx="6193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Given </a:t>
            </a:r>
            <a:r>
              <a:rPr lang="en-US" altLang="zh-TW" sz="2000" dirty="0" err="1"/>
              <a:t>Uq</a:t>
            </a:r>
            <a:r>
              <a:rPr lang="en-US" altLang="zh-TW" sz="2000" dirty="0"/>
              <a:t>, c, 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08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B130C3-254D-4D7D-BECB-3F65176D504E}"/>
              </a:ext>
            </a:extLst>
          </p:cNvPr>
          <p:cNvSpPr txBox="1"/>
          <p:nvPr/>
        </p:nvSpPr>
        <p:spPr>
          <a:xfrm>
            <a:off x="648929" y="373626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RSGQ</a:t>
            </a:r>
            <a:r>
              <a:rPr lang="en-US" altLang="zh-TW" sz="2400" dirty="0"/>
              <a:t>LS</a:t>
            </a:r>
            <a:r>
              <a:rPr lang="en-US" altLang="zh-TW" sz="4000" dirty="0"/>
              <a:t>-</a:t>
            </a:r>
            <a:r>
              <a:rPr lang="en-US" altLang="zh-TW" sz="4000" dirty="0" err="1"/>
              <a:t>CDtree</a:t>
            </a:r>
            <a:r>
              <a:rPr lang="en-US" altLang="zh-TW" sz="4000" dirty="0"/>
              <a:t> algorithm</a:t>
            </a:r>
            <a:endParaRPr lang="zh-TW" altLang="en-US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50EE03-96B7-48F6-962A-5BBD0C83A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00" y="1460123"/>
            <a:ext cx="5290931" cy="5024251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240AB9D-AA94-42CF-8B43-E2A4BF55FA2D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063FF0-8667-4338-9354-D395317C208C}"/>
              </a:ext>
            </a:extLst>
          </p:cNvPr>
          <p:cNvSpPr txBox="1"/>
          <p:nvPr/>
        </p:nvSpPr>
        <p:spPr>
          <a:xfrm>
            <a:off x="6584938" y="587933"/>
            <a:ext cx="6193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Given </a:t>
            </a:r>
            <a:r>
              <a:rPr lang="en-US" altLang="zh-TW" sz="2000" dirty="0" err="1"/>
              <a:t>Uq</a:t>
            </a:r>
            <a:r>
              <a:rPr lang="en-US" altLang="zh-TW" sz="2000" dirty="0"/>
              <a:t>, c, r, </a:t>
            </a:r>
            <a:r>
              <a:rPr lang="en-US" altLang="zh-TW" sz="2000" dirty="0" err="1"/>
              <a:t>kmin</a:t>
            </a:r>
            <a:r>
              <a:rPr lang="en-US" altLang="zh-TW" sz="2000" dirty="0"/>
              <a:t>, o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479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B130C3-254D-4D7D-BECB-3F65176D504E}"/>
              </a:ext>
            </a:extLst>
          </p:cNvPr>
          <p:cNvSpPr txBox="1"/>
          <p:nvPr/>
        </p:nvSpPr>
        <p:spPr>
          <a:xfrm>
            <a:off x="648929" y="373626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RSGQ</a:t>
            </a:r>
            <a:r>
              <a:rPr lang="en-US" altLang="zh-TW" sz="2400" dirty="0"/>
              <a:t>S</a:t>
            </a:r>
            <a:r>
              <a:rPr lang="en-US" altLang="zh-TW" sz="4000" dirty="0"/>
              <a:t>-</a:t>
            </a:r>
            <a:r>
              <a:rPr lang="en-US" altLang="zh-TW" sz="4000" dirty="0" err="1"/>
              <a:t>CDtree</a:t>
            </a:r>
            <a:r>
              <a:rPr lang="en-US" altLang="zh-TW" sz="4000" dirty="0"/>
              <a:t> algorithm</a:t>
            </a:r>
            <a:endParaRPr lang="zh-TW" altLang="en-US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8552BB-F8FC-423B-86AE-664B139AB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00" y="1168468"/>
            <a:ext cx="5099736" cy="5459596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DC38757-3CBC-49C6-A9A8-F7A7E5BCDFE9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A1538B-6BB8-4C84-8499-123670A5A214}"/>
              </a:ext>
            </a:extLst>
          </p:cNvPr>
          <p:cNvSpPr txBox="1"/>
          <p:nvPr/>
        </p:nvSpPr>
        <p:spPr>
          <a:xfrm>
            <a:off x="6584938" y="587933"/>
            <a:ext cx="6193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Given </a:t>
            </a:r>
            <a:r>
              <a:rPr lang="en-US" altLang="zh-TW" sz="2000" dirty="0" err="1"/>
              <a:t>Uq</a:t>
            </a:r>
            <a:r>
              <a:rPr lang="en-US" altLang="zh-TW" sz="2000" dirty="0"/>
              <a:t>, c, r, </a:t>
            </a:r>
            <a:r>
              <a:rPr lang="en-US" altLang="zh-TW" sz="2000" dirty="0" err="1"/>
              <a:t>kmin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144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08F55FA-36D4-44BD-ADA1-F03A00CB467D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898D2709-8781-470B-BEA4-3198E7BF464D}"/>
              </a:ext>
            </a:extLst>
          </p:cNvPr>
          <p:cNvSpPr txBox="1"/>
          <p:nvPr/>
        </p:nvSpPr>
        <p:spPr>
          <a:xfrm>
            <a:off x="1406417" y="1552666"/>
            <a:ext cx="6693973" cy="627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the problem from the past works: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	lack of flexibility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	impracticality of spatial distance</a:t>
            </a:r>
            <a:endParaRPr lang="en-US" altLang="zh-TW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/>
              <a:t>In this work: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Find a set of skyline cohesive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contain </a:t>
            </a:r>
            <a:r>
              <a:rPr lang="en-US" altLang="zh-TW" sz="2400" dirty="0" err="1"/>
              <a:t>uq</a:t>
            </a:r>
            <a:r>
              <a:rPr lang="en-US" altLang="zh-TW" sz="2400" dirty="0"/>
              <a:t> (querying user)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satisfy the spatial and size constraint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use real world distance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12ACA1E-0F11-41CD-9402-637BBC7EF0BC}"/>
              </a:ext>
            </a:extLst>
          </p:cNvPr>
          <p:cNvGrpSpPr/>
          <p:nvPr/>
        </p:nvGrpSpPr>
        <p:grpSpPr>
          <a:xfrm>
            <a:off x="6747273" y="897203"/>
            <a:ext cx="2400345" cy="2242951"/>
            <a:chOff x="1236876" y="2668136"/>
            <a:chExt cx="3821702" cy="325488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07C1D711-A041-4CC0-B03E-422E3D4EAEAC}"/>
                </a:ext>
              </a:extLst>
            </p:cNvPr>
            <p:cNvSpPr/>
            <p:nvPr/>
          </p:nvSpPr>
          <p:spPr>
            <a:xfrm rot="20823960">
              <a:off x="1463778" y="2875124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7126ADAE-1E49-485C-B58D-C485AA9CC415}"/>
                </a:ext>
              </a:extLst>
            </p:cNvPr>
            <p:cNvSpPr/>
            <p:nvPr/>
          </p:nvSpPr>
          <p:spPr>
            <a:xfrm rot="20429943">
              <a:off x="2356301" y="3274597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921FD051-E257-4E43-9F63-E9B559BA3E57}"/>
                </a:ext>
              </a:extLst>
            </p:cNvPr>
            <p:cNvSpPr/>
            <p:nvPr/>
          </p:nvSpPr>
          <p:spPr>
            <a:xfrm rot="20782399">
              <a:off x="2508410" y="3856398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251E7539-2C17-4189-9B2C-6B71DEBF4367}"/>
                </a:ext>
              </a:extLst>
            </p:cNvPr>
            <p:cNvSpPr/>
            <p:nvPr/>
          </p:nvSpPr>
          <p:spPr>
            <a:xfrm rot="20209878">
              <a:off x="1896224" y="4022420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8214C5DA-28C9-4EB7-A087-9074F1B7BBCC}"/>
                </a:ext>
              </a:extLst>
            </p:cNvPr>
            <p:cNvSpPr/>
            <p:nvPr/>
          </p:nvSpPr>
          <p:spPr>
            <a:xfrm rot="974674">
              <a:off x="1273197" y="4523182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81CFAC23-C74A-42AD-BD77-313F8E8DD4AE}"/>
                </a:ext>
              </a:extLst>
            </p:cNvPr>
            <p:cNvSpPr/>
            <p:nvPr/>
          </p:nvSpPr>
          <p:spPr>
            <a:xfrm>
              <a:off x="1236876" y="535635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0D86B90-C8C4-4BB9-90DF-E2FCCF53B8A6}"/>
                </a:ext>
              </a:extLst>
            </p:cNvPr>
            <p:cNvSpPr/>
            <p:nvPr/>
          </p:nvSpPr>
          <p:spPr>
            <a:xfrm>
              <a:off x="1855885" y="5763243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9F41C58F-D160-4F87-B51F-A33CF7A7EA62}"/>
                </a:ext>
              </a:extLst>
            </p:cNvPr>
            <p:cNvSpPr/>
            <p:nvPr/>
          </p:nvSpPr>
          <p:spPr>
            <a:xfrm>
              <a:off x="2556012" y="4632520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7640BDA0-6816-4833-9D54-544DB60F3B0A}"/>
                </a:ext>
              </a:extLst>
            </p:cNvPr>
            <p:cNvSpPr/>
            <p:nvPr/>
          </p:nvSpPr>
          <p:spPr>
            <a:xfrm>
              <a:off x="2568953" y="535635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6F1A015D-C5EA-461A-B5E9-E89584190680}"/>
                </a:ext>
              </a:extLst>
            </p:cNvPr>
            <p:cNvSpPr/>
            <p:nvPr/>
          </p:nvSpPr>
          <p:spPr>
            <a:xfrm>
              <a:off x="3392419" y="4319823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EC76304E-229C-438E-9F9A-C754FD7D4F9A}"/>
                </a:ext>
              </a:extLst>
            </p:cNvPr>
            <p:cNvSpPr/>
            <p:nvPr/>
          </p:nvSpPr>
          <p:spPr>
            <a:xfrm rot="280120">
              <a:off x="3128323" y="5050796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0B65F956-D4F1-485C-A0F8-B6F0B3A8E9D9}"/>
                </a:ext>
              </a:extLst>
            </p:cNvPr>
            <p:cNvSpPr/>
            <p:nvPr/>
          </p:nvSpPr>
          <p:spPr>
            <a:xfrm rot="1722636">
              <a:off x="3657010" y="5436238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D2B37CD3-E6D7-4681-B7C6-96D175FA1ED6}"/>
                </a:ext>
              </a:extLst>
            </p:cNvPr>
            <p:cNvSpPr/>
            <p:nvPr/>
          </p:nvSpPr>
          <p:spPr>
            <a:xfrm rot="20905804">
              <a:off x="3084630" y="3075170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F8892BB4-26D8-41F9-8AC6-4CB87E9759BB}"/>
                </a:ext>
              </a:extLst>
            </p:cNvPr>
            <p:cNvSpPr/>
            <p:nvPr/>
          </p:nvSpPr>
          <p:spPr>
            <a:xfrm>
              <a:off x="3129958" y="3856442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CD96C770-2DDC-49C6-B0BE-B3FDFD3C8FF9}"/>
                </a:ext>
              </a:extLst>
            </p:cNvPr>
            <p:cNvSpPr/>
            <p:nvPr/>
          </p:nvSpPr>
          <p:spPr>
            <a:xfrm rot="1643362">
              <a:off x="3764693" y="369459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D6C9FC29-9ECB-44DE-9773-B5CDFF66F088}"/>
                </a:ext>
              </a:extLst>
            </p:cNvPr>
            <p:cNvSpPr/>
            <p:nvPr/>
          </p:nvSpPr>
          <p:spPr>
            <a:xfrm>
              <a:off x="3768063" y="3213134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46FF6768-4A4B-40DB-B037-6D708C3F869F}"/>
                </a:ext>
              </a:extLst>
            </p:cNvPr>
            <p:cNvSpPr/>
            <p:nvPr/>
          </p:nvSpPr>
          <p:spPr>
            <a:xfrm>
              <a:off x="4153891" y="2668136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8CD3711E-A814-471E-8AB8-118D23096644}"/>
                </a:ext>
              </a:extLst>
            </p:cNvPr>
            <p:cNvSpPr/>
            <p:nvPr/>
          </p:nvSpPr>
          <p:spPr>
            <a:xfrm rot="20343711">
              <a:off x="4875530" y="2987985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3AB880FE-89A9-479B-B69D-6B97ACFD492D}"/>
                </a:ext>
              </a:extLst>
            </p:cNvPr>
            <p:cNvSpPr/>
            <p:nvPr/>
          </p:nvSpPr>
          <p:spPr>
            <a:xfrm>
              <a:off x="4518181" y="3540957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4AA16F7C-EBD6-4028-85F0-1FC6ECB207C1}"/>
                </a:ext>
              </a:extLst>
            </p:cNvPr>
            <p:cNvSpPr/>
            <p:nvPr/>
          </p:nvSpPr>
          <p:spPr>
            <a:xfrm>
              <a:off x="3904374" y="4884784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F4C95880-ABA5-4E76-AB1A-5FA8300F750D}"/>
                </a:ext>
              </a:extLst>
            </p:cNvPr>
            <p:cNvSpPr/>
            <p:nvPr/>
          </p:nvSpPr>
          <p:spPr>
            <a:xfrm>
              <a:off x="4415403" y="4838087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A43A7E66-C744-42B7-B5F7-2E295CA2A1CA}"/>
                </a:ext>
              </a:extLst>
            </p:cNvPr>
            <p:cNvSpPr/>
            <p:nvPr/>
          </p:nvSpPr>
          <p:spPr>
            <a:xfrm>
              <a:off x="4803005" y="4314079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D6CB841-596F-47CE-A934-F2F7D853B50A}"/>
                </a:ext>
              </a:extLst>
            </p:cNvPr>
            <p:cNvSpPr/>
            <p:nvPr/>
          </p:nvSpPr>
          <p:spPr>
            <a:xfrm>
              <a:off x="4898804" y="5174786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03B5E69C-EC33-4C2A-81AA-1C7A32E47927}"/>
                </a:ext>
              </a:extLst>
            </p:cNvPr>
            <p:cNvSpPr/>
            <p:nvPr/>
          </p:nvSpPr>
          <p:spPr>
            <a:xfrm rot="707244">
              <a:off x="4723118" y="5618907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1021BA01-BC0D-49A4-88F4-CB51124FF15F}"/>
                </a:ext>
              </a:extLst>
            </p:cNvPr>
            <p:cNvCxnSpPr>
              <a:cxnSpLocks/>
              <a:stCxn id="75" idx="5"/>
              <a:endCxn id="76" idx="1"/>
            </p:cNvCxnSpPr>
            <p:nvPr/>
          </p:nvCxnSpPr>
          <p:spPr>
            <a:xfrm>
              <a:off x="1611365" y="2997423"/>
              <a:ext cx="752717" cy="32267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481B2BA0-574B-46C0-9184-82EC5FF50483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 flipV="1">
              <a:off x="2511492" y="3171079"/>
              <a:ext cx="574761" cy="1567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3F86665C-3860-44E2-A025-BBEC4F20F520}"/>
                </a:ext>
              </a:extLst>
            </p:cNvPr>
            <p:cNvCxnSpPr>
              <a:cxnSpLocks/>
              <a:stCxn id="87" idx="4"/>
              <a:endCxn id="88" idx="0"/>
            </p:cNvCxnSpPr>
            <p:nvPr/>
          </p:nvCxnSpPr>
          <p:spPr>
            <a:xfrm>
              <a:off x="3180539" y="3233321"/>
              <a:ext cx="29306" cy="62312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AAFA3011-ECEE-4CC2-8656-B4C282D3EE9F}"/>
                </a:ext>
              </a:extLst>
            </p:cNvPr>
            <p:cNvCxnSpPr>
              <a:cxnSpLocks/>
              <a:stCxn id="76" idx="4"/>
              <a:endCxn id="77" idx="0"/>
            </p:cNvCxnSpPr>
            <p:nvPr/>
          </p:nvCxnSpPr>
          <p:spPr>
            <a:xfrm>
              <a:off x="2462856" y="3429788"/>
              <a:ext cx="106620" cy="42885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283A76B3-61F1-4F58-9D02-AA3F975DECC7}"/>
                </a:ext>
              </a:extLst>
            </p:cNvPr>
            <p:cNvCxnSpPr>
              <a:cxnSpLocks/>
              <a:stCxn id="77" idx="5"/>
              <a:endCxn id="88" idx="2"/>
            </p:cNvCxnSpPr>
            <p:nvPr/>
          </p:nvCxnSpPr>
          <p:spPr>
            <a:xfrm flipV="1">
              <a:off x="2656504" y="3936329"/>
              <a:ext cx="473454" cy="415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AED79ACE-3DC1-4612-8C5A-08389E498D1D}"/>
                </a:ext>
              </a:extLst>
            </p:cNvPr>
            <p:cNvCxnSpPr>
              <a:cxnSpLocks/>
              <a:stCxn id="88" idx="6"/>
              <a:endCxn id="89" idx="3"/>
            </p:cNvCxnSpPr>
            <p:nvPr/>
          </p:nvCxnSpPr>
          <p:spPr>
            <a:xfrm flipV="1">
              <a:off x="3289732" y="3798648"/>
              <a:ext cx="478704" cy="1376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0BD2D4DE-DD69-4EA7-8474-BB694DA41E69}"/>
                </a:ext>
              </a:extLst>
            </p:cNvPr>
            <p:cNvCxnSpPr>
              <a:cxnSpLocks/>
              <a:stCxn id="87" idx="5"/>
              <a:endCxn id="89" idx="2"/>
            </p:cNvCxnSpPr>
            <p:nvPr/>
          </p:nvCxnSpPr>
          <p:spPr>
            <a:xfrm>
              <a:off x="3231188" y="3199069"/>
              <a:ext cx="542460" cy="5386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D6F7A8BE-2428-44BE-8F52-CA61FDEDC869}"/>
                </a:ext>
              </a:extLst>
            </p:cNvPr>
            <p:cNvCxnSpPr>
              <a:cxnSpLocks/>
              <a:stCxn id="87" idx="6"/>
              <a:endCxn id="90" idx="2"/>
            </p:cNvCxnSpPr>
            <p:nvPr/>
          </p:nvCxnSpPr>
          <p:spPr>
            <a:xfrm>
              <a:off x="3242781" y="3139035"/>
              <a:ext cx="525282" cy="15398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C212378A-79CE-4428-9520-55FEA2A63160}"/>
                </a:ext>
              </a:extLst>
            </p:cNvPr>
            <p:cNvCxnSpPr>
              <a:cxnSpLocks/>
              <a:stCxn id="90" idx="5"/>
              <a:endCxn id="93" idx="2"/>
            </p:cNvCxnSpPr>
            <p:nvPr/>
          </p:nvCxnSpPr>
          <p:spPr>
            <a:xfrm>
              <a:off x="3904439" y="3349510"/>
              <a:ext cx="613742" cy="27133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4CE1057-E0BE-46AD-8962-FB7D6433DA6F}"/>
                </a:ext>
              </a:extLst>
            </p:cNvPr>
            <p:cNvCxnSpPr>
              <a:cxnSpLocks/>
              <a:stCxn id="90" idx="7"/>
              <a:endCxn id="91" idx="3"/>
            </p:cNvCxnSpPr>
            <p:nvPr/>
          </p:nvCxnSpPr>
          <p:spPr>
            <a:xfrm flipV="1">
              <a:off x="3904439" y="2804512"/>
              <a:ext cx="272850" cy="4320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9FD88EAC-F2D6-400D-9C73-F5743477076C}"/>
                </a:ext>
              </a:extLst>
            </p:cNvPr>
            <p:cNvCxnSpPr>
              <a:cxnSpLocks/>
              <a:stCxn id="91" idx="4"/>
              <a:endCxn id="93" idx="1"/>
            </p:cNvCxnSpPr>
            <p:nvPr/>
          </p:nvCxnSpPr>
          <p:spPr>
            <a:xfrm>
              <a:off x="4233778" y="2827910"/>
              <a:ext cx="307801" cy="7364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66361132-2F30-45FB-8A46-719F5BEEE4BC}"/>
                </a:ext>
              </a:extLst>
            </p:cNvPr>
            <p:cNvCxnSpPr>
              <a:cxnSpLocks/>
              <a:stCxn id="90" idx="6"/>
              <a:endCxn id="92" idx="2"/>
            </p:cNvCxnSpPr>
            <p:nvPr/>
          </p:nvCxnSpPr>
          <p:spPr>
            <a:xfrm flipV="1">
              <a:off x="3927837" y="3096420"/>
              <a:ext cx="952968" cy="1966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36D2D6A1-CD06-461F-B61B-1D8953CA4873}"/>
                </a:ext>
              </a:extLst>
            </p:cNvPr>
            <p:cNvCxnSpPr>
              <a:cxnSpLocks/>
              <a:stCxn id="91" idx="6"/>
              <a:endCxn id="92" idx="1"/>
            </p:cNvCxnSpPr>
            <p:nvPr/>
          </p:nvCxnSpPr>
          <p:spPr>
            <a:xfrm>
              <a:off x="4313665" y="2748023"/>
              <a:ext cx="568806" cy="2872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4D5350A3-7088-4086-860A-92DB68BCD5F7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4654557" y="3140818"/>
              <a:ext cx="268288" cy="4235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67573B97-783F-473A-82FD-93FD7913913D}"/>
                </a:ext>
              </a:extLst>
            </p:cNvPr>
            <p:cNvCxnSpPr>
              <a:cxnSpLocks/>
              <a:stCxn id="77" idx="2"/>
              <a:endCxn id="78" idx="6"/>
            </p:cNvCxnSpPr>
            <p:nvPr/>
          </p:nvCxnSpPr>
          <p:spPr>
            <a:xfrm flipH="1">
              <a:off x="2049555" y="3955106"/>
              <a:ext cx="461104" cy="11577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3092FED6-8CB0-4BE6-88BC-BC231029F5E7}"/>
                </a:ext>
              </a:extLst>
            </p:cNvPr>
            <p:cNvCxnSpPr>
              <a:cxnSpLocks/>
              <a:stCxn id="78" idx="7"/>
              <a:endCxn id="76" idx="3"/>
            </p:cNvCxnSpPr>
            <p:nvPr/>
          </p:nvCxnSpPr>
          <p:spPr>
            <a:xfrm flipV="1">
              <a:off x="2005819" y="3426590"/>
              <a:ext cx="395978" cy="60155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2FBE91A-B5B1-49E7-82F9-D70DC37A15A0}"/>
                </a:ext>
              </a:extLst>
            </p:cNvPr>
            <p:cNvCxnSpPr>
              <a:cxnSpLocks/>
              <a:stCxn id="79" idx="7"/>
              <a:endCxn id="78" idx="2"/>
            </p:cNvCxnSpPr>
            <p:nvPr/>
          </p:nvCxnSpPr>
          <p:spPr>
            <a:xfrm flipV="1">
              <a:off x="1423120" y="4133738"/>
              <a:ext cx="479547" cy="4308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70EA1B25-F9FF-493B-B759-E018C223D759}"/>
                </a:ext>
              </a:extLst>
            </p:cNvPr>
            <p:cNvCxnSpPr>
              <a:cxnSpLocks/>
              <a:stCxn id="78" idx="5"/>
              <a:endCxn id="82" idx="1"/>
            </p:cNvCxnSpPr>
            <p:nvPr/>
          </p:nvCxnSpPr>
          <p:spPr>
            <a:xfrm>
              <a:off x="2050269" y="4132015"/>
              <a:ext cx="529141" cy="5239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A4355645-B861-4BD3-9A8F-E92BBE8EBCE2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1373252" y="4176465"/>
              <a:ext cx="573151" cy="12032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D99AECFC-ABEE-4D5F-A37A-28715D6B722C}"/>
                </a:ext>
              </a:extLst>
            </p:cNvPr>
            <p:cNvCxnSpPr>
              <a:cxnSpLocks/>
              <a:stCxn id="79" idx="4"/>
              <a:endCxn id="80" idx="0"/>
            </p:cNvCxnSpPr>
            <p:nvPr/>
          </p:nvCxnSpPr>
          <p:spPr>
            <a:xfrm flipH="1">
              <a:off x="1316763" y="4679767"/>
              <a:ext cx="13974" cy="6765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07CD6682-0748-4012-B67A-E2D11785FED5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>
              <a:off x="1429782" y="4625416"/>
              <a:ext cx="1126230" cy="869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DF7EA3-CABE-4EA9-B66F-38259A0DD48A}"/>
                </a:ext>
              </a:extLst>
            </p:cNvPr>
            <p:cNvCxnSpPr>
              <a:cxnSpLocks/>
              <a:stCxn id="80" idx="5"/>
              <a:endCxn id="81" idx="1"/>
            </p:cNvCxnSpPr>
            <p:nvPr/>
          </p:nvCxnSpPr>
          <p:spPr>
            <a:xfrm>
              <a:off x="1373252" y="5492727"/>
              <a:ext cx="506031" cy="2939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B03E6D0B-1B23-45B4-9352-983181CCFEA8}"/>
                </a:ext>
              </a:extLst>
            </p:cNvPr>
            <p:cNvCxnSpPr>
              <a:cxnSpLocks/>
              <a:stCxn id="80" idx="6"/>
              <a:endCxn id="83" idx="2"/>
            </p:cNvCxnSpPr>
            <p:nvPr/>
          </p:nvCxnSpPr>
          <p:spPr>
            <a:xfrm>
              <a:off x="1396650" y="5436238"/>
              <a:ext cx="117230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4D51518E-C8FC-4A38-B80C-17A55A8EA4F9}"/>
                </a:ext>
              </a:extLst>
            </p:cNvPr>
            <p:cNvCxnSpPr>
              <a:cxnSpLocks/>
              <a:stCxn id="80" idx="7"/>
              <a:endCxn id="82" idx="2"/>
            </p:cNvCxnSpPr>
            <p:nvPr/>
          </p:nvCxnSpPr>
          <p:spPr>
            <a:xfrm flipV="1">
              <a:off x="1373252" y="4712407"/>
              <a:ext cx="1182760" cy="6673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EC40055C-311C-426F-BA4F-289025646D60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>
              <a:off x="2635899" y="4792294"/>
              <a:ext cx="12941" cy="5640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C6F343CB-7DB4-40F8-B797-6DC37B5375E5}"/>
                </a:ext>
              </a:extLst>
            </p:cNvPr>
            <p:cNvCxnSpPr>
              <a:cxnSpLocks/>
              <a:stCxn id="79" idx="5"/>
              <a:endCxn id="83" idx="1"/>
            </p:cNvCxnSpPr>
            <p:nvPr/>
          </p:nvCxnSpPr>
          <p:spPr>
            <a:xfrm>
              <a:off x="1391516" y="4673105"/>
              <a:ext cx="1200835" cy="7066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FD472236-2FF0-4977-894C-C60D2FE1F8E0}"/>
                </a:ext>
              </a:extLst>
            </p:cNvPr>
            <p:cNvCxnSpPr>
              <a:cxnSpLocks/>
              <a:stCxn id="81" idx="7"/>
              <a:endCxn id="83" idx="3"/>
            </p:cNvCxnSpPr>
            <p:nvPr/>
          </p:nvCxnSpPr>
          <p:spPr>
            <a:xfrm flipV="1">
              <a:off x="1992261" y="5492727"/>
              <a:ext cx="600090" cy="2939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2A74EC37-076F-454C-9F7A-83ABDF855AF9}"/>
                </a:ext>
              </a:extLst>
            </p:cNvPr>
            <p:cNvCxnSpPr>
              <a:cxnSpLocks/>
              <a:stCxn id="79" idx="5"/>
              <a:endCxn id="81" idx="0"/>
            </p:cNvCxnSpPr>
            <p:nvPr/>
          </p:nvCxnSpPr>
          <p:spPr>
            <a:xfrm>
              <a:off x="1391516" y="4673105"/>
              <a:ext cx="544256" cy="10901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C52061BF-C58B-41A6-B673-C0A328859A9A}"/>
                </a:ext>
              </a:extLst>
            </p:cNvPr>
            <p:cNvCxnSpPr>
              <a:cxnSpLocks/>
              <a:stCxn id="81" idx="0"/>
              <a:endCxn id="82" idx="3"/>
            </p:cNvCxnSpPr>
            <p:nvPr/>
          </p:nvCxnSpPr>
          <p:spPr>
            <a:xfrm flipV="1">
              <a:off x="1935772" y="4768896"/>
              <a:ext cx="643638" cy="9943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2E22CCF2-22AE-42CE-A454-E650CE67208A}"/>
                </a:ext>
              </a:extLst>
            </p:cNvPr>
            <p:cNvCxnSpPr>
              <a:cxnSpLocks/>
              <a:stCxn id="82" idx="7"/>
              <a:endCxn id="84" idx="2"/>
            </p:cNvCxnSpPr>
            <p:nvPr/>
          </p:nvCxnSpPr>
          <p:spPr>
            <a:xfrm flipV="1">
              <a:off x="2692388" y="4399710"/>
              <a:ext cx="700031" cy="2562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68DA15E2-FAF3-4AE5-90FB-12EDA43A5F15}"/>
                </a:ext>
              </a:extLst>
            </p:cNvPr>
            <p:cNvCxnSpPr>
              <a:cxnSpLocks/>
              <a:stCxn id="83" idx="7"/>
              <a:endCxn id="85" idx="3"/>
            </p:cNvCxnSpPr>
            <p:nvPr/>
          </p:nvCxnSpPr>
          <p:spPr>
            <a:xfrm flipV="1">
              <a:off x="2705329" y="5182387"/>
              <a:ext cx="441982" cy="19736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F26D59B6-93DC-434E-8621-495997398DA6}"/>
                </a:ext>
              </a:extLst>
            </p:cNvPr>
            <p:cNvCxnSpPr>
              <a:cxnSpLocks/>
              <a:stCxn id="83" idx="7"/>
              <a:endCxn id="84" idx="3"/>
            </p:cNvCxnSpPr>
            <p:nvPr/>
          </p:nvCxnSpPr>
          <p:spPr>
            <a:xfrm flipV="1">
              <a:off x="2705329" y="4456199"/>
              <a:ext cx="710488" cy="9235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8C6F8E84-7C20-4FD7-A10D-12545257C7A0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>
              <a:off x="3282421" y="5199094"/>
              <a:ext cx="384411" cy="2786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E0C11932-F263-4A09-BDEC-BB8702FE5118}"/>
                </a:ext>
              </a:extLst>
            </p:cNvPr>
            <p:cNvCxnSpPr>
              <a:cxnSpLocks/>
              <a:stCxn id="84" idx="4"/>
              <a:endCxn id="86" idx="1"/>
            </p:cNvCxnSpPr>
            <p:nvPr/>
          </p:nvCxnSpPr>
          <p:spPr>
            <a:xfrm>
              <a:off x="3472306" y="4479597"/>
              <a:ext cx="242183" cy="9598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8CC588AD-69D4-4036-94F2-A4C9C8B58254}"/>
                </a:ext>
              </a:extLst>
            </p:cNvPr>
            <p:cNvCxnSpPr>
              <a:cxnSpLocks/>
              <a:stCxn id="84" idx="5"/>
              <a:endCxn id="94" idx="1"/>
            </p:cNvCxnSpPr>
            <p:nvPr/>
          </p:nvCxnSpPr>
          <p:spPr>
            <a:xfrm>
              <a:off x="3528795" y="4456199"/>
              <a:ext cx="398977" cy="4519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5206542E-1B03-4B8B-8564-A3C4C6EC35A6}"/>
                </a:ext>
              </a:extLst>
            </p:cNvPr>
            <p:cNvCxnSpPr>
              <a:cxnSpLocks/>
              <a:stCxn id="86" idx="0"/>
              <a:endCxn id="94" idx="3"/>
            </p:cNvCxnSpPr>
            <p:nvPr/>
          </p:nvCxnSpPr>
          <p:spPr>
            <a:xfrm flipV="1">
              <a:off x="3775274" y="5021160"/>
              <a:ext cx="152498" cy="424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DB75E6C5-D83E-484C-A8BD-7D7FF6BBF1C5}"/>
                </a:ext>
              </a:extLst>
            </p:cNvPr>
            <p:cNvCxnSpPr>
              <a:cxnSpLocks/>
              <a:stCxn id="86" idx="7"/>
              <a:endCxn id="97" idx="2"/>
            </p:cNvCxnSpPr>
            <p:nvPr/>
          </p:nvCxnSpPr>
          <p:spPr>
            <a:xfrm flipV="1">
              <a:off x="3813578" y="5254673"/>
              <a:ext cx="1085226" cy="2390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1162D13C-7E06-4751-B1CE-DD51EA73D7D1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 flipV="1">
              <a:off x="4064148" y="4917974"/>
              <a:ext cx="351255" cy="466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14E47F01-D3D2-42F2-9452-5A8665D1B103}"/>
                </a:ext>
              </a:extLst>
            </p:cNvPr>
            <p:cNvCxnSpPr>
              <a:cxnSpLocks/>
              <a:stCxn id="84" idx="6"/>
              <a:endCxn id="96" idx="2"/>
            </p:cNvCxnSpPr>
            <p:nvPr/>
          </p:nvCxnSpPr>
          <p:spPr>
            <a:xfrm flipV="1">
              <a:off x="3552193" y="4393966"/>
              <a:ext cx="1250812" cy="57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064FFBC4-67E8-40D9-AF69-461422C6E34D}"/>
                </a:ext>
              </a:extLst>
            </p:cNvPr>
            <p:cNvCxnSpPr>
              <a:cxnSpLocks/>
              <a:stCxn id="96" idx="3"/>
              <a:endCxn id="95" idx="7"/>
            </p:cNvCxnSpPr>
            <p:nvPr/>
          </p:nvCxnSpPr>
          <p:spPr>
            <a:xfrm flipH="1">
              <a:off x="4551779" y="4450455"/>
              <a:ext cx="274624" cy="4110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6ADDF811-75AF-47F8-B9DD-7F4B64B453D9}"/>
                </a:ext>
              </a:extLst>
            </p:cNvPr>
            <p:cNvCxnSpPr>
              <a:cxnSpLocks/>
              <a:stCxn id="96" idx="4"/>
              <a:endCxn id="97" idx="0"/>
            </p:cNvCxnSpPr>
            <p:nvPr/>
          </p:nvCxnSpPr>
          <p:spPr>
            <a:xfrm>
              <a:off x="4882892" y="4473853"/>
              <a:ext cx="95799" cy="7009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6490E7F-2307-4AAA-8347-D18F6061F2BF}"/>
                </a:ext>
              </a:extLst>
            </p:cNvPr>
            <p:cNvCxnSpPr>
              <a:cxnSpLocks/>
              <a:stCxn id="95" idx="5"/>
              <a:endCxn id="97" idx="1"/>
            </p:cNvCxnSpPr>
            <p:nvPr/>
          </p:nvCxnSpPr>
          <p:spPr>
            <a:xfrm>
              <a:off x="4551779" y="4974463"/>
              <a:ext cx="370423" cy="22372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4C9FDFD1-93A7-43C9-B382-D9F107F39BBD}"/>
                </a:ext>
              </a:extLst>
            </p:cNvPr>
            <p:cNvCxnSpPr>
              <a:cxnSpLocks/>
              <a:stCxn id="97" idx="3"/>
              <a:endCxn id="98" idx="0"/>
            </p:cNvCxnSpPr>
            <p:nvPr/>
          </p:nvCxnSpPr>
          <p:spPr>
            <a:xfrm flipH="1">
              <a:off x="4819324" y="5311162"/>
              <a:ext cx="102878" cy="3094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7AC790-577B-4F05-908F-7A2E196AE0DD}"/>
              </a:ext>
            </a:extLst>
          </p:cNvPr>
          <p:cNvSpPr txBox="1"/>
          <p:nvPr/>
        </p:nvSpPr>
        <p:spPr>
          <a:xfrm>
            <a:off x="7027190" y="3300813"/>
            <a:ext cx="191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Social network Gs</a:t>
            </a:r>
            <a:endParaRPr lang="zh-TW" altLang="en-US" dirty="0"/>
          </a:p>
        </p:txBody>
      </p: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24E9ED92-ED2E-4EAA-A13A-ADC23608AABA}"/>
              </a:ext>
            </a:extLst>
          </p:cNvPr>
          <p:cNvSpPr txBox="1"/>
          <p:nvPr/>
        </p:nvSpPr>
        <p:spPr>
          <a:xfrm>
            <a:off x="648929" y="373626"/>
            <a:ext cx="748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Motivation</a:t>
            </a:r>
            <a:endParaRPr lang="zh-TW" altLang="en-US" sz="4000" dirty="0"/>
          </a:p>
        </p:txBody>
      </p: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C50B8601-37CC-4DB8-A710-1FDF600F6823}"/>
              </a:ext>
            </a:extLst>
          </p:cNvPr>
          <p:cNvGrpSpPr/>
          <p:nvPr/>
        </p:nvGrpSpPr>
        <p:grpSpPr>
          <a:xfrm>
            <a:off x="9418172" y="1038808"/>
            <a:ext cx="2469557" cy="1970677"/>
            <a:chOff x="6292069" y="2602498"/>
            <a:chExt cx="3939598" cy="3143752"/>
          </a:xfrm>
        </p:grpSpPr>
        <p:sp>
          <p:nvSpPr>
            <p:cNvPr id="207" name="橢圓 206">
              <a:extLst>
                <a:ext uri="{FF2B5EF4-FFF2-40B4-BE49-F238E27FC236}">
                  <a16:creationId xmlns:a16="http://schemas.microsoft.com/office/drawing/2014/main" id="{CD31CA68-252A-4557-80B8-2352B7628F3B}"/>
                </a:ext>
              </a:extLst>
            </p:cNvPr>
            <p:cNvSpPr/>
            <p:nvPr/>
          </p:nvSpPr>
          <p:spPr>
            <a:xfrm>
              <a:off x="6439510" y="2602498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14D6488E-3825-401E-BDB3-0F4B34F12D65}"/>
                </a:ext>
              </a:extLst>
            </p:cNvPr>
            <p:cNvSpPr/>
            <p:nvPr/>
          </p:nvSpPr>
          <p:spPr>
            <a:xfrm rot="20429943">
              <a:off x="6891588" y="3114832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09" name="橢圓 208">
              <a:extLst>
                <a:ext uri="{FF2B5EF4-FFF2-40B4-BE49-F238E27FC236}">
                  <a16:creationId xmlns:a16="http://schemas.microsoft.com/office/drawing/2014/main" id="{E6B186BC-9D6E-42DD-8ABB-DAFA8B75AB91}"/>
                </a:ext>
              </a:extLst>
            </p:cNvPr>
            <p:cNvSpPr/>
            <p:nvPr/>
          </p:nvSpPr>
          <p:spPr>
            <a:xfrm rot="20043796">
              <a:off x="7308276" y="3834019"/>
              <a:ext cx="159774" cy="1597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0" name="橢圓 209">
              <a:extLst>
                <a:ext uri="{FF2B5EF4-FFF2-40B4-BE49-F238E27FC236}">
                  <a16:creationId xmlns:a16="http://schemas.microsoft.com/office/drawing/2014/main" id="{9F5ED3B0-BB67-4518-A42B-F5F5FAC9D654}"/>
                </a:ext>
              </a:extLst>
            </p:cNvPr>
            <p:cNvSpPr/>
            <p:nvPr/>
          </p:nvSpPr>
          <p:spPr>
            <a:xfrm rot="20209878">
              <a:off x="6747987" y="4292828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1" name="橢圓 210">
              <a:extLst>
                <a:ext uri="{FF2B5EF4-FFF2-40B4-BE49-F238E27FC236}">
                  <a16:creationId xmlns:a16="http://schemas.microsoft.com/office/drawing/2014/main" id="{FB3E7BD7-D412-4ECC-84E2-F27241949055}"/>
                </a:ext>
              </a:extLst>
            </p:cNvPr>
            <p:cNvSpPr/>
            <p:nvPr/>
          </p:nvSpPr>
          <p:spPr>
            <a:xfrm rot="974674">
              <a:off x="6435786" y="369459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2" name="橢圓 211">
              <a:extLst>
                <a:ext uri="{FF2B5EF4-FFF2-40B4-BE49-F238E27FC236}">
                  <a16:creationId xmlns:a16="http://schemas.microsoft.com/office/drawing/2014/main" id="{04B2ED19-C63B-4A13-9FE4-D21F75D41501}"/>
                </a:ext>
              </a:extLst>
            </p:cNvPr>
            <p:cNvSpPr/>
            <p:nvPr/>
          </p:nvSpPr>
          <p:spPr>
            <a:xfrm>
              <a:off x="6292069" y="457603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3" name="橢圓 212">
              <a:extLst>
                <a:ext uri="{FF2B5EF4-FFF2-40B4-BE49-F238E27FC236}">
                  <a16:creationId xmlns:a16="http://schemas.microsoft.com/office/drawing/2014/main" id="{B8BBA1C4-C4CD-4DE4-A4D9-3AE29A7E8B49}"/>
                </a:ext>
              </a:extLst>
            </p:cNvPr>
            <p:cNvSpPr/>
            <p:nvPr/>
          </p:nvSpPr>
          <p:spPr>
            <a:xfrm>
              <a:off x="6550315" y="5586476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4" name="橢圓 213">
              <a:extLst>
                <a:ext uri="{FF2B5EF4-FFF2-40B4-BE49-F238E27FC236}">
                  <a16:creationId xmlns:a16="http://schemas.microsoft.com/office/drawing/2014/main" id="{C2EB22F7-17AD-494D-A6ED-2677F8F55F9F}"/>
                </a:ext>
              </a:extLst>
            </p:cNvPr>
            <p:cNvSpPr/>
            <p:nvPr/>
          </p:nvSpPr>
          <p:spPr>
            <a:xfrm rot="320240">
              <a:off x="8016894" y="4827138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5" name="橢圓 214">
              <a:extLst>
                <a:ext uri="{FF2B5EF4-FFF2-40B4-BE49-F238E27FC236}">
                  <a16:creationId xmlns:a16="http://schemas.microsoft.com/office/drawing/2014/main" id="{7E3A84C7-BEC1-4BB0-89A6-11268ADB63E5}"/>
                </a:ext>
              </a:extLst>
            </p:cNvPr>
            <p:cNvSpPr/>
            <p:nvPr/>
          </p:nvSpPr>
          <p:spPr>
            <a:xfrm>
              <a:off x="6953861" y="4983375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6" name="橢圓 215">
              <a:extLst>
                <a:ext uri="{FF2B5EF4-FFF2-40B4-BE49-F238E27FC236}">
                  <a16:creationId xmlns:a16="http://schemas.microsoft.com/office/drawing/2014/main" id="{ED9217E7-9347-4420-AF62-B2A4986691A4}"/>
                </a:ext>
              </a:extLst>
            </p:cNvPr>
            <p:cNvSpPr/>
            <p:nvPr/>
          </p:nvSpPr>
          <p:spPr>
            <a:xfrm>
              <a:off x="8622507" y="423384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7" name="橢圓 216">
              <a:extLst>
                <a:ext uri="{FF2B5EF4-FFF2-40B4-BE49-F238E27FC236}">
                  <a16:creationId xmlns:a16="http://schemas.microsoft.com/office/drawing/2014/main" id="{8D98A8EF-3CE9-4A3E-A983-0FDA3E99C8F9}"/>
                </a:ext>
              </a:extLst>
            </p:cNvPr>
            <p:cNvSpPr/>
            <p:nvPr/>
          </p:nvSpPr>
          <p:spPr>
            <a:xfrm rot="18761319">
              <a:off x="8281093" y="5505525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8" name="橢圓 217">
              <a:extLst>
                <a:ext uri="{FF2B5EF4-FFF2-40B4-BE49-F238E27FC236}">
                  <a16:creationId xmlns:a16="http://schemas.microsoft.com/office/drawing/2014/main" id="{3A6A6B4A-58F3-4B9A-A797-8213B9835021}"/>
                </a:ext>
              </a:extLst>
            </p:cNvPr>
            <p:cNvSpPr/>
            <p:nvPr/>
          </p:nvSpPr>
          <p:spPr>
            <a:xfrm rot="2778516">
              <a:off x="8952883" y="540314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19" name="橢圓 218">
              <a:extLst>
                <a:ext uri="{FF2B5EF4-FFF2-40B4-BE49-F238E27FC236}">
                  <a16:creationId xmlns:a16="http://schemas.microsoft.com/office/drawing/2014/main" id="{676ECFDD-6FFF-46DA-A98F-329E7D1BEEA6}"/>
                </a:ext>
              </a:extLst>
            </p:cNvPr>
            <p:cNvSpPr/>
            <p:nvPr/>
          </p:nvSpPr>
          <p:spPr>
            <a:xfrm rot="20905804">
              <a:off x="7638654" y="3209119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0" name="橢圓 219">
              <a:extLst>
                <a:ext uri="{FF2B5EF4-FFF2-40B4-BE49-F238E27FC236}">
                  <a16:creationId xmlns:a16="http://schemas.microsoft.com/office/drawing/2014/main" id="{DAC5F017-29F1-4CE2-9A48-370418741DC3}"/>
                </a:ext>
              </a:extLst>
            </p:cNvPr>
            <p:cNvSpPr/>
            <p:nvPr/>
          </p:nvSpPr>
          <p:spPr>
            <a:xfrm>
              <a:off x="7939199" y="423384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1" name="橢圓 220">
              <a:extLst>
                <a:ext uri="{FF2B5EF4-FFF2-40B4-BE49-F238E27FC236}">
                  <a16:creationId xmlns:a16="http://schemas.microsoft.com/office/drawing/2014/main" id="{E63E28DD-727A-4033-A275-B6182E9F8DBB}"/>
                </a:ext>
              </a:extLst>
            </p:cNvPr>
            <p:cNvSpPr/>
            <p:nvPr/>
          </p:nvSpPr>
          <p:spPr>
            <a:xfrm rot="3087520">
              <a:off x="8214335" y="3395066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2" name="橢圓 221">
              <a:extLst>
                <a:ext uri="{FF2B5EF4-FFF2-40B4-BE49-F238E27FC236}">
                  <a16:creationId xmlns:a16="http://schemas.microsoft.com/office/drawing/2014/main" id="{213A4D1B-BF3B-4F51-B501-90427341628E}"/>
                </a:ext>
              </a:extLst>
            </p:cNvPr>
            <p:cNvSpPr/>
            <p:nvPr/>
          </p:nvSpPr>
          <p:spPr>
            <a:xfrm>
              <a:off x="8213054" y="2875124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3" name="橢圓 222">
              <a:extLst>
                <a:ext uri="{FF2B5EF4-FFF2-40B4-BE49-F238E27FC236}">
                  <a16:creationId xmlns:a16="http://schemas.microsoft.com/office/drawing/2014/main" id="{D5030D29-B012-49F7-A976-2678CFE0632A}"/>
                </a:ext>
              </a:extLst>
            </p:cNvPr>
            <p:cNvSpPr/>
            <p:nvPr/>
          </p:nvSpPr>
          <p:spPr>
            <a:xfrm>
              <a:off x="9093431" y="2637060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4" name="橢圓 223">
              <a:extLst>
                <a:ext uri="{FF2B5EF4-FFF2-40B4-BE49-F238E27FC236}">
                  <a16:creationId xmlns:a16="http://schemas.microsoft.com/office/drawing/2014/main" id="{430018A7-6761-4A53-98D1-08FA3FAC03C6}"/>
                </a:ext>
              </a:extLst>
            </p:cNvPr>
            <p:cNvSpPr/>
            <p:nvPr/>
          </p:nvSpPr>
          <p:spPr>
            <a:xfrm rot="20343711">
              <a:off x="10044949" y="2764645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5" name="橢圓 224">
              <a:extLst>
                <a:ext uri="{FF2B5EF4-FFF2-40B4-BE49-F238E27FC236}">
                  <a16:creationId xmlns:a16="http://schemas.microsoft.com/office/drawing/2014/main" id="{4FC36E31-B06C-43EE-B2C4-E1EF373325D4}"/>
                </a:ext>
              </a:extLst>
            </p:cNvPr>
            <p:cNvSpPr/>
            <p:nvPr/>
          </p:nvSpPr>
          <p:spPr>
            <a:xfrm>
              <a:off x="9528631" y="305289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6" name="橢圓 225">
              <a:extLst>
                <a:ext uri="{FF2B5EF4-FFF2-40B4-BE49-F238E27FC236}">
                  <a16:creationId xmlns:a16="http://schemas.microsoft.com/office/drawing/2014/main" id="{556F66D3-A967-44AD-8F61-A0BDD65B6A07}"/>
                </a:ext>
              </a:extLst>
            </p:cNvPr>
            <p:cNvSpPr/>
            <p:nvPr/>
          </p:nvSpPr>
          <p:spPr>
            <a:xfrm rot="961803">
              <a:off x="9019970" y="4830333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7" name="橢圓 226">
              <a:extLst>
                <a:ext uri="{FF2B5EF4-FFF2-40B4-BE49-F238E27FC236}">
                  <a16:creationId xmlns:a16="http://schemas.microsoft.com/office/drawing/2014/main" id="{83481927-3ABD-4A55-9822-9F6399B6F7B9}"/>
                </a:ext>
              </a:extLst>
            </p:cNvPr>
            <p:cNvSpPr/>
            <p:nvPr/>
          </p:nvSpPr>
          <p:spPr>
            <a:xfrm rot="18383504">
              <a:off x="9528631" y="4085766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8" name="橢圓 227">
              <a:extLst>
                <a:ext uri="{FF2B5EF4-FFF2-40B4-BE49-F238E27FC236}">
                  <a16:creationId xmlns:a16="http://schemas.microsoft.com/office/drawing/2014/main" id="{D64C7D46-8A78-4E65-9698-4A3543691BDB}"/>
                </a:ext>
              </a:extLst>
            </p:cNvPr>
            <p:cNvSpPr/>
            <p:nvPr/>
          </p:nvSpPr>
          <p:spPr>
            <a:xfrm>
              <a:off x="10062542" y="3666795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9" name="橢圓 228">
              <a:extLst>
                <a:ext uri="{FF2B5EF4-FFF2-40B4-BE49-F238E27FC236}">
                  <a16:creationId xmlns:a16="http://schemas.microsoft.com/office/drawing/2014/main" id="{A7AF6F5E-0865-42AD-A479-DB3AB751BC9F}"/>
                </a:ext>
              </a:extLst>
            </p:cNvPr>
            <p:cNvSpPr/>
            <p:nvPr/>
          </p:nvSpPr>
          <p:spPr>
            <a:xfrm>
              <a:off x="10029037" y="5356351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30" name="橢圓 229">
              <a:extLst>
                <a:ext uri="{FF2B5EF4-FFF2-40B4-BE49-F238E27FC236}">
                  <a16:creationId xmlns:a16="http://schemas.microsoft.com/office/drawing/2014/main" id="{2F3EDBFC-5236-4F83-B596-158AB93B5899}"/>
                </a:ext>
              </a:extLst>
            </p:cNvPr>
            <p:cNvSpPr/>
            <p:nvPr/>
          </p:nvSpPr>
          <p:spPr>
            <a:xfrm rot="326388">
              <a:off x="9541307" y="5530760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cxnSp>
          <p:nvCxnSpPr>
            <p:cNvPr id="231" name="直線接點 230">
              <a:extLst>
                <a:ext uri="{FF2B5EF4-FFF2-40B4-BE49-F238E27FC236}">
                  <a16:creationId xmlns:a16="http://schemas.microsoft.com/office/drawing/2014/main" id="{A34FFA31-55C1-416D-8835-F81F95D7DF13}"/>
                </a:ext>
              </a:extLst>
            </p:cNvPr>
            <p:cNvCxnSpPr>
              <a:cxnSpLocks/>
              <a:stCxn id="207" idx="5"/>
              <a:endCxn id="208" idx="1"/>
            </p:cNvCxnSpPr>
            <p:nvPr/>
          </p:nvCxnSpPr>
          <p:spPr>
            <a:xfrm>
              <a:off x="6575886" y="2738874"/>
              <a:ext cx="323483" cy="4214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DF8266BE-FA21-43EE-96E8-0846A907FA7C}"/>
                </a:ext>
              </a:extLst>
            </p:cNvPr>
            <p:cNvCxnSpPr>
              <a:cxnSpLocks/>
              <a:stCxn id="208" idx="6"/>
              <a:endCxn id="219" idx="2"/>
            </p:cNvCxnSpPr>
            <p:nvPr/>
          </p:nvCxnSpPr>
          <p:spPr>
            <a:xfrm>
              <a:off x="7046779" y="3168051"/>
              <a:ext cx="593498" cy="1369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>
              <a:extLst>
                <a:ext uri="{FF2B5EF4-FFF2-40B4-BE49-F238E27FC236}">
                  <a16:creationId xmlns:a16="http://schemas.microsoft.com/office/drawing/2014/main" id="{AD30325E-2D1E-4EFA-9E64-BBB8C9B88331}"/>
                </a:ext>
              </a:extLst>
            </p:cNvPr>
            <p:cNvCxnSpPr>
              <a:cxnSpLocks/>
              <a:stCxn id="209" idx="5"/>
              <a:endCxn id="220" idx="2"/>
            </p:cNvCxnSpPr>
            <p:nvPr/>
          </p:nvCxnSpPr>
          <p:spPr>
            <a:xfrm>
              <a:off x="7463669" y="3939998"/>
              <a:ext cx="475530" cy="3737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>
              <a:extLst>
                <a:ext uri="{FF2B5EF4-FFF2-40B4-BE49-F238E27FC236}">
                  <a16:creationId xmlns:a16="http://schemas.microsoft.com/office/drawing/2014/main" id="{C16A692D-A2B4-4ED3-BB46-FA063F913992}"/>
                </a:ext>
              </a:extLst>
            </p:cNvPr>
            <p:cNvCxnSpPr>
              <a:cxnSpLocks/>
              <a:stCxn id="220" idx="0"/>
              <a:endCxn id="221" idx="5"/>
            </p:cNvCxnSpPr>
            <p:nvPr/>
          </p:nvCxnSpPr>
          <p:spPr>
            <a:xfrm flipV="1">
              <a:off x="8019086" y="3554333"/>
              <a:ext cx="266150" cy="6795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EE64A71F-DC4C-40A9-9275-2A8708463248}"/>
                </a:ext>
              </a:extLst>
            </p:cNvPr>
            <p:cNvCxnSpPr>
              <a:cxnSpLocks/>
              <a:stCxn id="219" idx="6"/>
            </p:cNvCxnSpPr>
            <p:nvPr/>
          </p:nvCxnSpPr>
          <p:spPr>
            <a:xfrm flipV="1">
              <a:off x="7796805" y="3011500"/>
              <a:ext cx="416249" cy="2614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2E54E795-1C8C-4F3E-A9B4-4B686C195D58}"/>
                </a:ext>
              </a:extLst>
            </p:cNvPr>
            <p:cNvCxnSpPr>
              <a:cxnSpLocks/>
              <a:stCxn id="222" idx="4"/>
              <a:endCxn id="221" idx="1"/>
            </p:cNvCxnSpPr>
            <p:nvPr/>
          </p:nvCxnSpPr>
          <p:spPr>
            <a:xfrm>
              <a:off x="8292941" y="3034898"/>
              <a:ext cx="10267" cy="3606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>
              <a:extLst>
                <a:ext uri="{FF2B5EF4-FFF2-40B4-BE49-F238E27FC236}">
                  <a16:creationId xmlns:a16="http://schemas.microsoft.com/office/drawing/2014/main" id="{0FA3CEE3-6B4D-4492-A347-E8DEF2CF5E0E}"/>
                </a:ext>
              </a:extLst>
            </p:cNvPr>
            <p:cNvCxnSpPr>
              <a:cxnSpLocks/>
              <a:stCxn id="222" idx="6"/>
            </p:cNvCxnSpPr>
            <p:nvPr/>
          </p:nvCxnSpPr>
          <p:spPr>
            <a:xfrm flipV="1">
              <a:off x="8372828" y="2734667"/>
              <a:ext cx="700505" cy="2203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5255956F-115F-4949-9483-4DA4750718BA}"/>
                </a:ext>
              </a:extLst>
            </p:cNvPr>
            <p:cNvCxnSpPr>
              <a:cxnSpLocks/>
              <a:stCxn id="224" idx="3"/>
              <a:endCxn id="225" idx="7"/>
            </p:cNvCxnSpPr>
            <p:nvPr/>
          </p:nvCxnSpPr>
          <p:spPr>
            <a:xfrm flipH="1">
              <a:off x="9665007" y="2917478"/>
              <a:ext cx="427257" cy="1588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>
              <a:extLst>
                <a:ext uri="{FF2B5EF4-FFF2-40B4-BE49-F238E27FC236}">
                  <a16:creationId xmlns:a16="http://schemas.microsoft.com/office/drawing/2014/main" id="{88700E94-DD9E-401E-BEEA-83DD1EFADED2}"/>
                </a:ext>
              </a:extLst>
            </p:cNvPr>
            <p:cNvCxnSpPr>
              <a:cxnSpLocks/>
              <a:stCxn id="211" idx="0"/>
              <a:endCxn id="208" idx="2"/>
            </p:cNvCxnSpPr>
            <p:nvPr/>
          </p:nvCxnSpPr>
          <p:spPr>
            <a:xfrm flipV="1">
              <a:off x="6538020" y="3221387"/>
              <a:ext cx="358151" cy="4763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5BB764B2-EAA0-4898-B5C5-2524249EB7E7}"/>
                </a:ext>
              </a:extLst>
            </p:cNvPr>
            <p:cNvCxnSpPr>
              <a:cxnSpLocks/>
              <a:stCxn id="211" idx="5"/>
              <a:endCxn id="210" idx="0"/>
            </p:cNvCxnSpPr>
            <p:nvPr/>
          </p:nvCxnSpPr>
          <p:spPr>
            <a:xfrm>
              <a:off x="6554105" y="3844514"/>
              <a:ext cx="242338" cy="4547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>
              <a:extLst>
                <a:ext uri="{FF2B5EF4-FFF2-40B4-BE49-F238E27FC236}">
                  <a16:creationId xmlns:a16="http://schemas.microsoft.com/office/drawing/2014/main" id="{1398BE8A-3A15-4287-BF1A-918350F1C87F}"/>
                </a:ext>
              </a:extLst>
            </p:cNvPr>
            <p:cNvCxnSpPr>
              <a:cxnSpLocks/>
              <a:stCxn id="211" idx="4"/>
              <a:endCxn id="212" idx="0"/>
            </p:cNvCxnSpPr>
            <p:nvPr/>
          </p:nvCxnSpPr>
          <p:spPr>
            <a:xfrm flipH="1">
              <a:off x="6371956" y="3851176"/>
              <a:ext cx="121370" cy="7248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42F38A25-1EF4-49C2-A2A9-78BDC493DF32}"/>
                </a:ext>
              </a:extLst>
            </p:cNvPr>
            <p:cNvCxnSpPr>
              <a:cxnSpLocks/>
              <a:stCxn id="212" idx="5"/>
              <a:endCxn id="215" idx="1"/>
            </p:cNvCxnSpPr>
            <p:nvPr/>
          </p:nvCxnSpPr>
          <p:spPr>
            <a:xfrm>
              <a:off x="6428445" y="4712407"/>
              <a:ext cx="548814" cy="2943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D7DC3282-16F2-4AC9-A9A6-A422C8F253F5}"/>
                </a:ext>
              </a:extLst>
            </p:cNvPr>
            <p:cNvCxnSpPr>
              <a:cxnSpLocks/>
              <a:stCxn id="213" idx="7"/>
              <a:endCxn id="215" idx="3"/>
            </p:cNvCxnSpPr>
            <p:nvPr/>
          </p:nvCxnSpPr>
          <p:spPr>
            <a:xfrm flipV="1">
              <a:off x="6686691" y="5119751"/>
              <a:ext cx="290568" cy="4901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>
              <a:extLst>
                <a:ext uri="{FF2B5EF4-FFF2-40B4-BE49-F238E27FC236}">
                  <a16:creationId xmlns:a16="http://schemas.microsoft.com/office/drawing/2014/main" id="{CF23EF15-4ACB-4822-A0BE-B7F93767A90F}"/>
                </a:ext>
              </a:extLst>
            </p:cNvPr>
            <p:cNvCxnSpPr>
              <a:cxnSpLocks/>
              <a:stCxn id="214" idx="7"/>
              <a:endCxn id="226" idx="2"/>
            </p:cNvCxnSpPr>
            <p:nvPr/>
          </p:nvCxnSpPr>
          <p:spPr>
            <a:xfrm>
              <a:off x="8158280" y="4856035"/>
              <a:ext cx="864796" cy="321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C52E7351-13D0-4ACB-998C-4BDCD4340D20}"/>
                </a:ext>
              </a:extLst>
            </p:cNvPr>
            <p:cNvCxnSpPr>
              <a:cxnSpLocks/>
              <a:stCxn id="217" idx="5"/>
              <a:endCxn id="218" idx="3"/>
            </p:cNvCxnSpPr>
            <p:nvPr/>
          </p:nvCxnSpPr>
          <p:spPr>
            <a:xfrm flipV="1">
              <a:off x="8440803" y="5481204"/>
              <a:ext cx="512100" cy="10098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CB06494B-A7C0-43C5-B038-A6A01E685BC6}"/>
                </a:ext>
              </a:extLst>
            </p:cNvPr>
            <p:cNvCxnSpPr>
              <a:cxnSpLocks/>
              <a:stCxn id="214" idx="6"/>
              <a:endCxn id="218" idx="2"/>
            </p:cNvCxnSpPr>
            <p:nvPr/>
          </p:nvCxnSpPr>
          <p:spPr>
            <a:xfrm>
              <a:off x="8176322" y="4914456"/>
              <a:ext cx="801264" cy="5108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02809814-CF94-4340-BA6A-FB19C65BE68D}"/>
                </a:ext>
              </a:extLst>
            </p:cNvPr>
            <p:cNvCxnSpPr>
              <a:cxnSpLocks/>
              <a:stCxn id="216" idx="5"/>
              <a:endCxn id="226" idx="1"/>
            </p:cNvCxnSpPr>
            <p:nvPr/>
          </p:nvCxnSpPr>
          <p:spPr>
            <a:xfrm>
              <a:off x="8758883" y="4370217"/>
              <a:ext cx="302280" cy="4701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80BEA098-5FD1-4EB4-84C1-548DA5C1C898}"/>
                </a:ext>
              </a:extLst>
            </p:cNvPr>
            <p:cNvCxnSpPr>
              <a:cxnSpLocks/>
              <a:stCxn id="218" idx="7"/>
              <a:endCxn id="230" idx="2"/>
            </p:cNvCxnSpPr>
            <p:nvPr/>
          </p:nvCxnSpPr>
          <p:spPr>
            <a:xfrm>
              <a:off x="9112637" y="5484852"/>
              <a:ext cx="429030" cy="1182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>
              <a:extLst>
                <a:ext uri="{FF2B5EF4-FFF2-40B4-BE49-F238E27FC236}">
                  <a16:creationId xmlns:a16="http://schemas.microsoft.com/office/drawing/2014/main" id="{1FF19AAA-DC38-4BB0-9D9C-A5E813617AB7}"/>
                </a:ext>
              </a:extLst>
            </p:cNvPr>
            <p:cNvCxnSpPr>
              <a:cxnSpLocks/>
              <a:stCxn id="226" idx="7"/>
              <a:endCxn id="227" idx="2"/>
            </p:cNvCxnSpPr>
            <p:nvPr/>
          </p:nvCxnSpPr>
          <p:spPr>
            <a:xfrm flipV="1">
              <a:off x="9169748" y="4229960"/>
              <a:ext cx="391373" cy="6415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308EBE34-4E85-4827-937C-49F34F9CE498}"/>
                </a:ext>
              </a:extLst>
            </p:cNvPr>
            <p:cNvCxnSpPr>
              <a:cxnSpLocks/>
              <a:stCxn id="228" idx="4"/>
              <a:endCxn id="251" idx="0"/>
            </p:cNvCxnSpPr>
            <p:nvPr/>
          </p:nvCxnSpPr>
          <p:spPr>
            <a:xfrm>
              <a:off x="10142429" y="3826569"/>
              <a:ext cx="9351" cy="5593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橢圓 250">
              <a:extLst>
                <a:ext uri="{FF2B5EF4-FFF2-40B4-BE49-F238E27FC236}">
                  <a16:creationId xmlns:a16="http://schemas.microsoft.com/office/drawing/2014/main" id="{044E0815-8A5F-41DF-AC06-3B5D3FA94794}"/>
                </a:ext>
              </a:extLst>
            </p:cNvPr>
            <p:cNvSpPr/>
            <p:nvPr/>
          </p:nvSpPr>
          <p:spPr>
            <a:xfrm>
              <a:off x="10071893" y="4385897"/>
              <a:ext cx="159774" cy="159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cxnSp>
          <p:nvCxnSpPr>
            <p:cNvPr id="252" name="直線接點 251">
              <a:extLst>
                <a:ext uri="{FF2B5EF4-FFF2-40B4-BE49-F238E27FC236}">
                  <a16:creationId xmlns:a16="http://schemas.microsoft.com/office/drawing/2014/main" id="{A27D26D8-AA07-40A4-9716-9AF89242BBDF}"/>
                </a:ext>
              </a:extLst>
            </p:cNvPr>
            <p:cNvCxnSpPr>
              <a:cxnSpLocks/>
              <a:stCxn id="225" idx="5"/>
              <a:endCxn id="228" idx="1"/>
            </p:cNvCxnSpPr>
            <p:nvPr/>
          </p:nvCxnSpPr>
          <p:spPr>
            <a:xfrm>
              <a:off x="9665007" y="3189267"/>
              <a:ext cx="420933" cy="50092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>
              <a:extLst>
                <a:ext uri="{FF2B5EF4-FFF2-40B4-BE49-F238E27FC236}">
                  <a16:creationId xmlns:a16="http://schemas.microsoft.com/office/drawing/2014/main" id="{26F3B90A-8C96-4E11-82A6-9B8079454CDA}"/>
                </a:ext>
              </a:extLst>
            </p:cNvPr>
            <p:cNvCxnSpPr>
              <a:cxnSpLocks/>
              <a:stCxn id="211" idx="6"/>
              <a:endCxn id="209" idx="1"/>
            </p:cNvCxnSpPr>
            <p:nvPr/>
          </p:nvCxnSpPr>
          <p:spPr>
            <a:xfrm>
              <a:off x="6592371" y="3796825"/>
              <a:ext cx="720286" cy="909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橢圓 253">
              <a:extLst>
                <a:ext uri="{FF2B5EF4-FFF2-40B4-BE49-F238E27FC236}">
                  <a16:creationId xmlns:a16="http://schemas.microsoft.com/office/drawing/2014/main" id="{5D217659-6375-4DB1-A3E5-24EB8BACA81E}"/>
                </a:ext>
              </a:extLst>
            </p:cNvPr>
            <p:cNvSpPr/>
            <p:nvPr/>
          </p:nvSpPr>
          <p:spPr>
            <a:xfrm rot="19215773">
              <a:off x="9528630" y="4682313"/>
              <a:ext cx="159774" cy="1597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55" name="橢圓 254">
              <a:extLst>
                <a:ext uri="{FF2B5EF4-FFF2-40B4-BE49-F238E27FC236}">
                  <a16:creationId xmlns:a16="http://schemas.microsoft.com/office/drawing/2014/main" id="{85B7B458-3A91-467C-B2D9-EE9A2833DB41}"/>
                </a:ext>
              </a:extLst>
            </p:cNvPr>
            <p:cNvSpPr/>
            <p:nvPr/>
          </p:nvSpPr>
          <p:spPr>
            <a:xfrm rot="21101712">
              <a:off x="9071508" y="3671058"/>
              <a:ext cx="159774" cy="1597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  <p:sp>
          <p:nvSpPr>
            <p:cNvPr id="256" name="橢圓 255">
              <a:extLst>
                <a:ext uri="{FF2B5EF4-FFF2-40B4-BE49-F238E27FC236}">
                  <a16:creationId xmlns:a16="http://schemas.microsoft.com/office/drawing/2014/main" id="{70C5146A-3FC5-4495-8A23-62E43914A851}"/>
                </a:ext>
              </a:extLst>
            </p:cNvPr>
            <p:cNvSpPr/>
            <p:nvPr/>
          </p:nvSpPr>
          <p:spPr>
            <a:xfrm>
              <a:off x="7339140" y="4839759"/>
              <a:ext cx="159774" cy="1597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cxnSp>
          <p:nvCxnSpPr>
            <p:cNvPr id="257" name="直線接點 256">
              <a:extLst>
                <a:ext uri="{FF2B5EF4-FFF2-40B4-BE49-F238E27FC236}">
                  <a16:creationId xmlns:a16="http://schemas.microsoft.com/office/drawing/2014/main" id="{6D5130E5-9EA2-4D8E-AB7C-6BDD91C04306}"/>
                </a:ext>
              </a:extLst>
            </p:cNvPr>
            <p:cNvCxnSpPr>
              <a:cxnSpLocks/>
              <a:stCxn id="220" idx="6"/>
              <a:endCxn id="216" idx="2"/>
            </p:cNvCxnSpPr>
            <p:nvPr/>
          </p:nvCxnSpPr>
          <p:spPr>
            <a:xfrm>
              <a:off x="8098973" y="4313728"/>
              <a:ext cx="52353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0AAE6AF7-90DD-4507-9A6F-C768FD456DA7}"/>
                </a:ext>
              </a:extLst>
            </p:cNvPr>
            <p:cNvCxnSpPr>
              <a:cxnSpLocks/>
              <a:stCxn id="255" idx="0"/>
              <a:endCxn id="223" idx="3"/>
            </p:cNvCxnSpPr>
            <p:nvPr/>
          </p:nvCxnSpPr>
          <p:spPr>
            <a:xfrm flipH="1" flipV="1">
              <a:off x="9116829" y="2773436"/>
              <a:ext cx="23027" cy="8984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3E82434E-914B-4BB5-90FC-6CF9C3CA8DA8}"/>
                </a:ext>
              </a:extLst>
            </p:cNvPr>
            <p:cNvCxnSpPr>
              <a:cxnSpLocks/>
              <a:stCxn id="255" idx="3"/>
              <a:endCxn id="216" idx="7"/>
            </p:cNvCxnSpPr>
            <p:nvPr/>
          </p:nvCxnSpPr>
          <p:spPr>
            <a:xfrm flipH="1">
              <a:off x="8758883" y="3815001"/>
              <a:ext cx="344775" cy="4422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24A92398-DED5-4E25-9650-2C50A9D22B84}"/>
                </a:ext>
              </a:extLst>
            </p:cNvPr>
            <p:cNvCxnSpPr>
              <a:cxnSpLocks/>
              <a:stCxn id="254" idx="7"/>
              <a:endCxn id="227" idx="3"/>
            </p:cNvCxnSpPr>
            <p:nvPr/>
          </p:nvCxnSpPr>
          <p:spPr>
            <a:xfrm flipV="1">
              <a:off x="9615845" y="4244641"/>
              <a:ext cx="4630" cy="4380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>
              <a:extLst>
                <a:ext uri="{FF2B5EF4-FFF2-40B4-BE49-F238E27FC236}">
                  <a16:creationId xmlns:a16="http://schemas.microsoft.com/office/drawing/2014/main" id="{CDD99FCD-2CB9-42D3-BBE7-18BD19AD39B0}"/>
                </a:ext>
              </a:extLst>
            </p:cNvPr>
            <p:cNvCxnSpPr>
              <a:cxnSpLocks/>
              <a:stCxn id="255" idx="7"/>
              <a:endCxn id="225" idx="3"/>
            </p:cNvCxnSpPr>
            <p:nvPr/>
          </p:nvCxnSpPr>
          <p:spPr>
            <a:xfrm flipV="1">
              <a:off x="9199132" y="3189267"/>
              <a:ext cx="352897" cy="4976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9082AD2C-47E2-463F-B0E1-145128984964}"/>
                </a:ext>
              </a:extLst>
            </p:cNvPr>
            <p:cNvCxnSpPr>
              <a:cxnSpLocks/>
              <a:stCxn id="230" idx="0"/>
              <a:endCxn id="254" idx="3"/>
            </p:cNvCxnSpPr>
            <p:nvPr/>
          </p:nvCxnSpPr>
          <p:spPr>
            <a:xfrm flipH="1" flipV="1">
              <a:off x="9601189" y="4841751"/>
              <a:ext cx="27578" cy="68936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>
              <a:extLst>
                <a:ext uri="{FF2B5EF4-FFF2-40B4-BE49-F238E27FC236}">
                  <a16:creationId xmlns:a16="http://schemas.microsoft.com/office/drawing/2014/main" id="{FE1D4677-6055-49C8-BFBB-AB3C80EC99FF}"/>
                </a:ext>
              </a:extLst>
            </p:cNvPr>
            <p:cNvCxnSpPr>
              <a:cxnSpLocks/>
              <a:stCxn id="229" idx="1"/>
              <a:endCxn id="254" idx="4"/>
            </p:cNvCxnSpPr>
            <p:nvPr/>
          </p:nvCxnSpPr>
          <p:spPr>
            <a:xfrm flipH="1" flipV="1">
              <a:off x="9659586" y="4823632"/>
              <a:ext cx="392849" cy="5561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>
              <a:extLst>
                <a:ext uri="{FF2B5EF4-FFF2-40B4-BE49-F238E27FC236}">
                  <a16:creationId xmlns:a16="http://schemas.microsoft.com/office/drawing/2014/main" id="{F14CA8B5-38AE-498F-9BCB-36CDB7B0D4A4}"/>
                </a:ext>
              </a:extLst>
            </p:cNvPr>
            <p:cNvCxnSpPr>
              <a:cxnSpLocks/>
              <a:stCxn id="254" idx="6"/>
              <a:endCxn id="251" idx="2"/>
            </p:cNvCxnSpPr>
            <p:nvPr/>
          </p:nvCxnSpPr>
          <p:spPr>
            <a:xfrm flipV="1">
              <a:off x="9669949" y="4465784"/>
              <a:ext cx="401944" cy="2453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>
              <a:extLst>
                <a:ext uri="{FF2B5EF4-FFF2-40B4-BE49-F238E27FC236}">
                  <a16:creationId xmlns:a16="http://schemas.microsoft.com/office/drawing/2014/main" id="{149831B0-C097-4D22-AA13-FD80625502C5}"/>
                </a:ext>
              </a:extLst>
            </p:cNvPr>
            <p:cNvCxnSpPr>
              <a:cxnSpLocks/>
              <a:stCxn id="256" idx="2"/>
              <a:endCxn id="215" idx="7"/>
            </p:cNvCxnSpPr>
            <p:nvPr/>
          </p:nvCxnSpPr>
          <p:spPr>
            <a:xfrm flipH="1">
              <a:off x="7090237" y="4919646"/>
              <a:ext cx="248903" cy="8712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2214A9EA-19A4-419B-B597-8DF012F38AAD}"/>
                </a:ext>
              </a:extLst>
            </p:cNvPr>
            <p:cNvCxnSpPr>
              <a:cxnSpLocks/>
              <a:stCxn id="217" idx="0"/>
              <a:endCxn id="256" idx="5"/>
            </p:cNvCxnSpPr>
            <p:nvPr/>
          </p:nvCxnSpPr>
          <p:spPr>
            <a:xfrm flipH="1" flipV="1">
              <a:off x="7475516" y="4976135"/>
              <a:ext cx="826743" cy="5551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96AA377D-B840-46E3-A7D1-DCA97E0DFC8A}"/>
                </a:ext>
              </a:extLst>
            </p:cNvPr>
            <p:cNvCxnSpPr>
              <a:cxnSpLocks/>
              <a:stCxn id="256" idx="1"/>
            </p:cNvCxnSpPr>
            <p:nvPr/>
          </p:nvCxnSpPr>
          <p:spPr>
            <a:xfrm flipH="1" flipV="1">
              <a:off x="6876988" y="4399710"/>
              <a:ext cx="485550" cy="4634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F9B67B06-59CB-4CDA-B10A-A35AEA1093C0}"/>
                </a:ext>
              </a:extLst>
            </p:cNvPr>
            <p:cNvCxnSpPr>
              <a:cxnSpLocks/>
              <a:stCxn id="256" idx="6"/>
              <a:endCxn id="214" idx="2"/>
            </p:cNvCxnSpPr>
            <p:nvPr/>
          </p:nvCxnSpPr>
          <p:spPr>
            <a:xfrm flipV="1">
              <a:off x="7498914" y="4899594"/>
              <a:ext cx="518326" cy="200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文字方塊 268">
            <a:extLst>
              <a:ext uri="{FF2B5EF4-FFF2-40B4-BE49-F238E27FC236}">
                <a16:creationId xmlns:a16="http://schemas.microsoft.com/office/drawing/2014/main" id="{64145293-DB1E-4A33-9A56-4FC9A6376FEE}"/>
              </a:ext>
            </a:extLst>
          </p:cNvPr>
          <p:cNvSpPr txBox="1"/>
          <p:nvPr/>
        </p:nvSpPr>
        <p:spPr>
          <a:xfrm>
            <a:off x="9733428" y="3317626"/>
            <a:ext cx="191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Road network Gr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33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CD43CCE-45C6-47E2-A897-648150991672}"/>
              </a:ext>
            </a:extLst>
          </p:cNvPr>
          <p:cNvSpPr txBox="1"/>
          <p:nvPr/>
        </p:nvSpPr>
        <p:spPr>
          <a:xfrm>
            <a:off x="648929" y="373626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Commit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B9C38D6-E030-4DEC-932A-A45D417DFCA6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12855CF-55E1-4203-A781-ADA31552C964}"/>
              </a:ext>
            </a:extLst>
          </p:cNvPr>
          <p:cNvSpPr txBox="1"/>
          <p:nvPr/>
        </p:nvSpPr>
        <p:spPr>
          <a:xfrm>
            <a:off x="1934678" y="2473692"/>
            <a:ext cx="7276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Social network is hard to define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579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515B279-B07C-4BF7-8811-EEBD1A4E3F7F}"/>
              </a:ext>
            </a:extLst>
          </p:cNvPr>
          <p:cNvSpPr txBox="1"/>
          <p:nvPr/>
        </p:nvSpPr>
        <p:spPr>
          <a:xfrm>
            <a:off x="648929" y="373626"/>
            <a:ext cx="748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R</a:t>
            </a:r>
            <a:r>
              <a:rPr lang="en-US" altLang="zh-TW" sz="3200" dirty="0"/>
              <a:t>oad</a:t>
            </a:r>
            <a:r>
              <a:rPr lang="en-US" altLang="zh-TW" sz="4000" dirty="0"/>
              <a:t>-S</a:t>
            </a:r>
            <a:r>
              <a:rPr lang="en-US" altLang="zh-TW" sz="3200" dirty="0"/>
              <a:t>ocial</a:t>
            </a:r>
            <a:r>
              <a:rPr lang="en-US" altLang="zh-TW" sz="4000" dirty="0"/>
              <a:t> G</a:t>
            </a:r>
            <a:r>
              <a:rPr lang="en-US" altLang="zh-TW" sz="3200" dirty="0"/>
              <a:t>roup</a:t>
            </a:r>
            <a:r>
              <a:rPr lang="en-US" altLang="zh-TW" sz="4000" dirty="0"/>
              <a:t> Q</a:t>
            </a:r>
            <a:r>
              <a:rPr lang="en-US" altLang="zh-TW" sz="3200" dirty="0"/>
              <a:t>uery</a:t>
            </a:r>
            <a:r>
              <a:rPr lang="en-US" altLang="zh-TW" sz="4000" dirty="0"/>
              <a:t> Problem</a:t>
            </a:r>
            <a:endParaRPr lang="zh-TW" altLang="en-US" sz="4000" dirty="0"/>
          </a:p>
        </p:txBody>
      </p:sp>
      <p:sp>
        <p:nvSpPr>
          <p:cNvPr id="7" name="Google Shape;82;p17">
            <a:extLst>
              <a:ext uri="{FF2B5EF4-FFF2-40B4-BE49-F238E27FC236}">
                <a16:creationId xmlns:a16="http://schemas.microsoft.com/office/drawing/2014/main" id="{9E416964-C1DB-4293-A339-A7F6DCFAF925}"/>
              </a:ext>
            </a:extLst>
          </p:cNvPr>
          <p:cNvSpPr txBox="1"/>
          <p:nvPr/>
        </p:nvSpPr>
        <p:spPr>
          <a:xfrm>
            <a:off x="883806" y="1852724"/>
            <a:ext cx="2441527" cy="410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Densest RSGQ</a:t>
            </a:r>
            <a:endParaRPr lang="en-US" altLang="zh-TW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lvl="0"/>
            <a:r>
              <a:rPr lang="en-US" altLang="zh-TW" sz="2400" dirty="0"/>
              <a:t>Location-specified</a:t>
            </a:r>
          </a:p>
          <a:p>
            <a:pPr lvl="0"/>
            <a:r>
              <a:rPr lang="en-US" sz="2400" dirty="0"/>
              <a:t>Skyline RSGQ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Skyline RSGQ</a:t>
            </a:r>
            <a:endParaRPr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33D277-5207-410B-B6CE-912B7E949073}"/>
              </a:ext>
            </a:extLst>
          </p:cNvPr>
          <p:cNvSpPr txBox="1"/>
          <p:nvPr/>
        </p:nvSpPr>
        <p:spPr>
          <a:xfrm>
            <a:off x="3975651" y="1880684"/>
            <a:ext cx="7832035" cy="81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Given querying user </a:t>
            </a:r>
            <a:r>
              <a:rPr lang="en-US" altLang="zh-TW" sz="2000" dirty="0">
                <a:solidFill>
                  <a:srgbClr val="FF0000"/>
                </a:solidFill>
              </a:rPr>
              <a:t>Uq</a:t>
            </a:r>
            <a:r>
              <a:rPr lang="en-US" altLang="zh-TW" sz="2000" dirty="0"/>
              <a:t>,  social network constraint </a:t>
            </a:r>
            <a:r>
              <a:rPr lang="en-US" altLang="zh-TW" sz="2000" dirty="0">
                <a:solidFill>
                  <a:srgbClr val="FF0000"/>
                </a:solidFill>
              </a:rPr>
              <a:t>c</a:t>
            </a:r>
            <a:r>
              <a:rPr lang="en-US" altLang="zh-TW" sz="2000" dirty="0"/>
              <a:t> ,distance threshold </a:t>
            </a:r>
            <a:r>
              <a:rPr lang="en-US" altLang="zh-TW" sz="2000" dirty="0">
                <a:solidFill>
                  <a:srgbClr val="FF0000"/>
                </a:solidFill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Return the vertex set with max core number ,and min cost as possible 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6F9802-C3D4-4387-8111-E06D7E41421D}"/>
              </a:ext>
            </a:extLst>
          </p:cNvPr>
          <p:cNvSpPr txBox="1"/>
          <p:nvPr/>
        </p:nvSpPr>
        <p:spPr>
          <a:xfrm>
            <a:off x="3975651" y="3556060"/>
            <a:ext cx="7642042" cy="127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Given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Uq</a:t>
            </a:r>
            <a:r>
              <a:rPr lang="en-US" altLang="zh-TW" sz="2000" dirty="0"/>
              <a:t> ,</a:t>
            </a:r>
            <a:r>
              <a:rPr lang="en-US" altLang="zh-TW" sz="2000" dirty="0">
                <a:solidFill>
                  <a:srgbClr val="FF0000"/>
                </a:solidFill>
              </a:rPr>
              <a:t>c</a:t>
            </a:r>
            <a:r>
              <a:rPr lang="en-US" altLang="zh-TW" sz="2000" dirty="0"/>
              <a:t> ,</a:t>
            </a:r>
            <a:r>
              <a:rPr lang="en-US" altLang="zh-TW" sz="2000" dirty="0">
                <a:solidFill>
                  <a:srgbClr val="FF0000"/>
                </a:solidFill>
              </a:rPr>
              <a:t>r</a:t>
            </a:r>
            <a:r>
              <a:rPr lang="en-US" altLang="zh-TW" sz="2000" dirty="0"/>
              <a:t>, minimum core number </a:t>
            </a:r>
            <a:r>
              <a:rPr lang="en-US" altLang="zh-TW" sz="2000" dirty="0" err="1">
                <a:solidFill>
                  <a:srgbClr val="FF0000"/>
                </a:solidFill>
              </a:rPr>
              <a:t>kmin</a:t>
            </a:r>
            <a:r>
              <a:rPr lang="en-US" altLang="zh-TW" sz="2000" dirty="0"/>
              <a:t>,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specified meeting point </a:t>
            </a:r>
            <a:r>
              <a:rPr lang="en-US" altLang="zh-TW" sz="2000" dirty="0">
                <a:solidFill>
                  <a:srgbClr val="FF0000"/>
                </a:solidFill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Return the skyline group with given meeting point</a:t>
            </a:r>
            <a:endParaRPr lang="zh-TW" altLang="en-US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F4EE25-94FA-4310-96F2-02122FFF7CD9}"/>
              </a:ext>
            </a:extLst>
          </p:cNvPr>
          <p:cNvSpPr txBox="1"/>
          <p:nvPr/>
        </p:nvSpPr>
        <p:spPr>
          <a:xfrm>
            <a:off x="3975651" y="5339014"/>
            <a:ext cx="6801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Given </a:t>
            </a:r>
            <a:r>
              <a:rPr lang="en-US" altLang="zh-TW" sz="2000" dirty="0" err="1">
                <a:solidFill>
                  <a:srgbClr val="FF0000"/>
                </a:solidFill>
              </a:rPr>
              <a:t>Uq</a:t>
            </a:r>
            <a:r>
              <a:rPr lang="en-US" altLang="zh-TW" sz="2000" dirty="0"/>
              <a:t> ,</a:t>
            </a:r>
            <a:r>
              <a:rPr lang="en-US" altLang="zh-TW" sz="2000" dirty="0">
                <a:solidFill>
                  <a:srgbClr val="FF0000"/>
                </a:solidFill>
              </a:rPr>
              <a:t>c</a:t>
            </a:r>
            <a:r>
              <a:rPr lang="en-US" altLang="zh-TW" sz="2000" dirty="0"/>
              <a:t> ,</a:t>
            </a:r>
            <a:r>
              <a:rPr lang="en-US" altLang="zh-TW" sz="2000" dirty="0">
                <a:solidFill>
                  <a:srgbClr val="FF0000"/>
                </a:solidFill>
              </a:rPr>
              <a:t>r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FF0000"/>
                </a:solidFill>
              </a:rPr>
              <a:t>kmin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Return the skyline group</a:t>
            </a:r>
            <a:endParaRPr lang="zh-TW" altLang="en-US" sz="2000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84AF907-E5C0-419B-9719-A4A3B5D6FC81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2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1B943BC-3186-44C2-8252-7E5B5C3BC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1" r="19106" b="24397"/>
          <a:stretch/>
        </p:blipFill>
        <p:spPr>
          <a:xfrm>
            <a:off x="4651399" y="155861"/>
            <a:ext cx="4159303" cy="654627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5E5B509-D619-4B28-8EDE-FF3FB3703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41"/>
          <a:stretch/>
        </p:blipFill>
        <p:spPr>
          <a:xfrm>
            <a:off x="9161465" y="2266941"/>
            <a:ext cx="2299707" cy="213947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055A7BE-2C45-4C4B-91E1-F860EAD21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57" r="1"/>
          <a:stretch/>
        </p:blipFill>
        <p:spPr>
          <a:xfrm>
            <a:off x="9161465" y="127468"/>
            <a:ext cx="2299707" cy="21394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CC5953-E749-4AEB-8002-A7B5D3973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61" b="88369"/>
          <a:stretch/>
        </p:blipFill>
        <p:spPr>
          <a:xfrm>
            <a:off x="325950" y="3240459"/>
            <a:ext cx="4159302" cy="128718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22879C-8E6A-43BB-B4EB-504496B5B965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D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B686FA9-B656-41F8-96AC-67D6F16B873F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1097D3-CFAA-46DD-B25C-7FCD38EAA7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2" r="-463" b="88369"/>
          <a:stretch/>
        </p:blipFill>
        <p:spPr>
          <a:xfrm>
            <a:off x="620649" y="3949463"/>
            <a:ext cx="1215736" cy="1287186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969A03D-D595-468A-B19B-932E943AAF9F}"/>
              </a:ext>
            </a:extLst>
          </p:cNvPr>
          <p:cNvGrpSpPr/>
          <p:nvPr/>
        </p:nvGrpSpPr>
        <p:grpSpPr>
          <a:xfrm>
            <a:off x="902411" y="2456931"/>
            <a:ext cx="2561254" cy="783528"/>
            <a:chOff x="1693717" y="2399988"/>
            <a:chExt cx="1995055" cy="54997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7EAE02D-7D31-4DF6-91D8-8C9C0A733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88" t="63714" r="21489" b="32942"/>
            <a:stretch/>
          </p:blipFill>
          <p:spPr>
            <a:xfrm>
              <a:off x="1693717" y="2399988"/>
              <a:ext cx="1995055" cy="363682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5369EC6-1762-46B1-9324-DFA1604BC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2" t="5555" r="-463" b="88369"/>
            <a:stretch/>
          </p:blipFill>
          <p:spPr>
            <a:xfrm>
              <a:off x="1693717" y="2586280"/>
              <a:ext cx="607868" cy="363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99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群組 58">
            <a:extLst>
              <a:ext uri="{FF2B5EF4-FFF2-40B4-BE49-F238E27FC236}">
                <a16:creationId xmlns:a16="http://schemas.microsoft.com/office/drawing/2014/main" id="{BE199136-0725-495C-B4C2-435BEA019C30}"/>
              </a:ext>
            </a:extLst>
          </p:cNvPr>
          <p:cNvGrpSpPr/>
          <p:nvPr/>
        </p:nvGrpSpPr>
        <p:grpSpPr>
          <a:xfrm>
            <a:off x="4955654" y="1921716"/>
            <a:ext cx="3802144" cy="3268386"/>
            <a:chOff x="7056679" y="4105838"/>
            <a:chExt cx="2384612" cy="22385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75EC983-015C-4E24-8FD3-5F057767D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123" r="1665"/>
            <a:stretch/>
          </p:blipFill>
          <p:spPr>
            <a:xfrm>
              <a:off x="7056679" y="4105838"/>
              <a:ext cx="2384612" cy="2238580"/>
            </a:xfrm>
            <a:prstGeom prst="rect">
              <a:avLst/>
            </a:prstGeom>
          </p:spPr>
        </p:pic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2BBAEBCB-5DCD-4C35-AF75-5BB317C607FE}"/>
                </a:ext>
              </a:extLst>
            </p:cNvPr>
            <p:cNvSpPr/>
            <p:nvPr/>
          </p:nvSpPr>
          <p:spPr>
            <a:xfrm rot="6616247">
              <a:off x="8012758" y="4736764"/>
              <a:ext cx="192600" cy="591224"/>
            </a:xfrm>
            <a:prstGeom prst="downArrow">
              <a:avLst>
                <a:gd name="adj1" fmla="val 50000"/>
                <a:gd name="adj2" fmla="val 8079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E69B00B4-E8CA-4654-A306-EB977B1CD06E}"/>
                </a:ext>
              </a:extLst>
            </p:cNvPr>
            <p:cNvSpPr/>
            <p:nvPr/>
          </p:nvSpPr>
          <p:spPr>
            <a:xfrm rot="4152621">
              <a:off x="8072313" y="5023096"/>
              <a:ext cx="156348" cy="591224"/>
            </a:xfrm>
            <a:prstGeom prst="downArrow">
              <a:avLst>
                <a:gd name="adj1" fmla="val 50000"/>
                <a:gd name="adj2" fmla="val 8079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向下 17">
              <a:extLst>
                <a:ext uri="{FF2B5EF4-FFF2-40B4-BE49-F238E27FC236}">
                  <a16:creationId xmlns:a16="http://schemas.microsoft.com/office/drawing/2014/main" id="{4471FDBF-8C76-44FB-B2FB-50F53F0B614A}"/>
                </a:ext>
              </a:extLst>
            </p:cNvPr>
            <p:cNvSpPr/>
            <p:nvPr/>
          </p:nvSpPr>
          <p:spPr>
            <a:xfrm rot="17874370">
              <a:off x="8629440" y="5111137"/>
              <a:ext cx="200246" cy="377371"/>
            </a:xfrm>
            <a:prstGeom prst="downArrow">
              <a:avLst>
                <a:gd name="adj1" fmla="val 50000"/>
                <a:gd name="adj2" fmla="val 8079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044BBFBA-8308-407F-9F27-53D1E9ED2D64}"/>
                </a:ext>
              </a:extLst>
            </p:cNvPr>
            <p:cNvSpPr/>
            <p:nvPr/>
          </p:nvSpPr>
          <p:spPr>
            <a:xfrm rot="12796869">
              <a:off x="8585307" y="4832632"/>
              <a:ext cx="152295" cy="290069"/>
            </a:xfrm>
            <a:prstGeom prst="downArrow">
              <a:avLst>
                <a:gd name="adj1" fmla="val 50000"/>
                <a:gd name="adj2" fmla="val 5382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8DBC81B-C8BF-4441-91FC-4A273EEBC86E}"/>
                </a:ext>
              </a:extLst>
            </p:cNvPr>
            <p:cNvSpPr/>
            <p:nvPr/>
          </p:nvSpPr>
          <p:spPr>
            <a:xfrm>
              <a:off x="7564967" y="4590175"/>
              <a:ext cx="5307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3.2</a:t>
              </a:r>
              <a:endParaRPr lang="zh-TW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4834308-B51C-4C1E-99F5-D2D78ABC464C}"/>
                </a:ext>
              </a:extLst>
            </p:cNvPr>
            <p:cNvSpPr/>
            <p:nvPr/>
          </p:nvSpPr>
          <p:spPr>
            <a:xfrm>
              <a:off x="8297435" y="4547482"/>
              <a:ext cx="5307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n-US" altLang="zh-TW" sz="16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.5</a:t>
              </a:r>
              <a:endParaRPr lang="zh-TW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E9C496-3991-48BA-8AD1-DB3C33B261B1}"/>
                </a:ext>
              </a:extLst>
            </p:cNvPr>
            <p:cNvSpPr/>
            <p:nvPr/>
          </p:nvSpPr>
          <p:spPr>
            <a:xfrm>
              <a:off x="7580997" y="5031238"/>
              <a:ext cx="5307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5.1</a:t>
              </a:r>
              <a:endParaRPr lang="zh-TW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7713461-B060-4596-B0B6-C022931F0769}"/>
                </a:ext>
              </a:extLst>
            </p:cNvPr>
            <p:cNvSpPr/>
            <p:nvPr/>
          </p:nvSpPr>
          <p:spPr>
            <a:xfrm>
              <a:off x="8234629" y="5320275"/>
              <a:ext cx="5307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4.9</a:t>
              </a:r>
              <a:endParaRPr lang="zh-TW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02B9C4A-8DCD-4BDA-B2B2-A305F32F373E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D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F28D540-92BC-4236-BFD4-0FD0EBDBE155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EE86BE6-83D7-48FA-B45D-71D06C02A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r="39199" b="85842"/>
          <a:stretch/>
        </p:blipFill>
        <p:spPr>
          <a:xfrm>
            <a:off x="453588" y="2233490"/>
            <a:ext cx="3977455" cy="26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2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群組 59">
            <a:extLst>
              <a:ext uri="{FF2B5EF4-FFF2-40B4-BE49-F238E27FC236}">
                <a16:creationId xmlns:a16="http://schemas.microsoft.com/office/drawing/2014/main" id="{F9C62992-D4AC-4B8B-9924-F0252362C177}"/>
              </a:ext>
            </a:extLst>
          </p:cNvPr>
          <p:cNvGrpSpPr/>
          <p:nvPr/>
        </p:nvGrpSpPr>
        <p:grpSpPr>
          <a:xfrm>
            <a:off x="4765894" y="1649923"/>
            <a:ext cx="3991904" cy="3558153"/>
            <a:chOff x="9441291" y="4105838"/>
            <a:chExt cx="2384612" cy="223858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9EBECA6-52C9-4A8E-8706-8674CEAC6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123" r="1665"/>
            <a:stretch/>
          </p:blipFill>
          <p:spPr>
            <a:xfrm>
              <a:off x="9441291" y="4105838"/>
              <a:ext cx="2384612" cy="2238580"/>
            </a:xfrm>
            <a:prstGeom prst="rect">
              <a:avLst/>
            </a:prstGeom>
          </p:spPr>
        </p:pic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54D972B7-FDF8-43A3-81A2-10116EA17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0987" y="4446494"/>
              <a:ext cx="402610" cy="3931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5D7CEA1-ED86-4A37-8D4C-D28F2F7D5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6230" y="4291840"/>
              <a:ext cx="802721" cy="6118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3C8CC0ED-506D-49FC-BC77-BC2C163D3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6230" y="4365812"/>
              <a:ext cx="1378923" cy="5378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B6E4281-90C4-435E-842E-338D446F1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987" y="4977666"/>
              <a:ext cx="1389302" cy="2599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5F6B353-5CD4-459D-875F-E575CFC3D0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987" y="5051638"/>
              <a:ext cx="402610" cy="797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FF00053-8A83-4C26-84A1-0932F0153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7648" y="5107653"/>
              <a:ext cx="330233" cy="7418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D4790420-8A0B-42B4-8CB6-20E1930C3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7395" y="4839623"/>
              <a:ext cx="353537" cy="320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20BC2698-AB42-4AA4-AF1D-74969E530C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7395" y="4291840"/>
              <a:ext cx="416340" cy="5478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28D373-8C0F-4F9C-98F6-49F896AE9FDE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D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28269A7-BC4E-4110-8A9A-14427A9E1DB7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ECF31CB-2744-40FB-8D8D-6DBE1265C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r="39199" b="85842"/>
          <a:stretch/>
        </p:blipFill>
        <p:spPr>
          <a:xfrm>
            <a:off x="453588" y="2233490"/>
            <a:ext cx="3977455" cy="26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字方塊 85">
            <a:extLst>
              <a:ext uri="{FF2B5EF4-FFF2-40B4-BE49-F238E27FC236}">
                <a16:creationId xmlns:a16="http://schemas.microsoft.com/office/drawing/2014/main" id="{42255F5C-C28A-473D-9D36-8A11451A1D33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D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3894B82-7854-4095-ADF3-48BF4DEEF182}"/>
              </a:ext>
            </a:extLst>
          </p:cNvPr>
          <p:cNvGrpSpPr/>
          <p:nvPr/>
        </p:nvGrpSpPr>
        <p:grpSpPr>
          <a:xfrm>
            <a:off x="5655181" y="1220542"/>
            <a:ext cx="5024727" cy="4087032"/>
            <a:chOff x="5655181" y="1220542"/>
            <a:chExt cx="5024727" cy="4087032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5C38762-0D2A-43AA-9B06-02095F765D1C}"/>
                </a:ext>
              </a:extLst>
            </p:cNvPr>
            <p:cNvGrpSpPr/>
            <p:nvPr/>
          </p:nvGrpSpPr>
          <p:grpSpPr>
            <a:xfrm>
              <a:off x="6425921" y="1945901"/>
              <a:ext cx="3798428" cy="3254881"/>
              <a:chOff x="1236876" y="2668136"/>
              <a:chExt cx="3798428" cy="3254881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04D8AAA0-B741-41A1-8C89-F15517CB6764}"/>
                  </a:ext>
                </a:extLst>
              </p:cNvPr>
              <p:cNvSpPr/>
              <p:nvPr/>
            </p:nvSpPr>
            <p:spPr>
              <a:xfrm rot="20337564">
                <a:off x="1463778" y="2875124"/>
                <a:ext cx="159774" cy="15977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734BC7E7-152B-4537-85BB-7F9ED08182C5}"/>
                  </a:ext>
                </a:extLst>
              </p:cNvPr>
              <p:cNvSpPr/>
              <p:nvPr/>
            </p:nvSpPr>
            <p:spPr>
              <a:xfrm rot="20429943">
                <a:off x="2356301" y="3274597"/>
                <a:ext cx="159774" cy="1597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A9C28FD1-90E1-405D-9CF2-75AE796498C4}"/>
                  </a:ext>
                </a:extLst>
              </p:cNvPr>
              <p:cNvSpPr/>
              <p:nvPr/>
            </p:nvSpPr>
            <p:spPr>
              <a:xfrm rot="20782399">
                <a:off x="2508410" y="3856398"/>
                <a:ext cx="159774" cy="1597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3F927AE5-B62C-4AD6-A9D0-D74C6442A494}"/>
                  </a:ext>
                </a:extLst>
              </p:cNvPr>
              <p:cNvSpPr/>
              <p:nvPr/>
            </p:nvSpPr>
            <p:spPr>
              <a:xfrm rot="20209878">
                <a:off x="1896224" y="4022420"/>
                <a:ext cx="159774" cy="15977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CC52E38C-346E-4BC6-A139-F7B5E220737C}"/>
                  </a:ext>
                </a:extLst>
              </p:cNvPr>
              <p:cNvSpPr/>
              <p:nvPr/>
            </p:nvSpPr>
            <p:spPr>
              <a:xfrm rot="974674">
                <a:off x="1273197" y="4523182"/>
                <a:ext cx="159774" cy="159774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35535E99-D525-492D-AD4A-DEDDD339AA1C}"/>
                  </a:ext>
                </a:extLst>
              </p:cNvPr>
              <p:cNvSpPr/>
              <p:nvPr/>
            </p:nvSpPr>
            <p:spPr>
              <a:xfrm>
                <a:off x="1236876" y="5356351"/>
                <a:ext cx="159774" cy="159774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7B4A3EA0-F8B4-458F-8364-9BB799CE4B26}"/>
                  </a:ext>
                </a:extLst>
              </p:cNvPr>
              <p:cNvSpPr/>
              <p:nvPr/>
            </p:nvSpPr>
            <p:spPr>
              <a:xfrm>
                <a:off x="1855885" y="5763243"/>
                <a:ext cx="159774" cy="159774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71C59C91-124E-4D17-BB3A-935A2CD65B60}"/>
                  </a:ext>
                </a:extLst>
              </p:cNvPr>
              <p:cNvSpPr/>
              <p:nvPr/>
            </p:nvSpPr>
            <p:spPr>
              <a:xfrm>
                <a:off x="2556012" y="4632520"/>
                <a:ext cx="159774" cy="159774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D76AB3ED-CB96-4E13-B5E7-5C7F79166C15}"/>
                  </a:ext>
                </a:extLst>
              </p:cNvPr>
              <p:cNvSpPr/>
              <p:nvPr/>
            </p:nvSpPr>
            <p:spPr>
              <a:xfrm>
                <a:off x="2568953" y="5356351"/>
                <a:ext cx="159774" cy="159774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C53A9379-371A-470B-9C72-FD46553A5280}"/>
                  </a:ext>
                </a:extLst>
              </p:cNvPr>
              <p:cNvSpPr/>
              <p:nvPr/>
            </p:nvSpPr>
            <p:spPr>
              <a:xfrm>
                <a:off x="3392419" y="4319823"/>
                <a:ext cx="159774" cy="1597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1186C474-97CD-4684-8419-8CE110B6622F}"/>
                  </a:ext>
                </a:extLst>
              </p:cNvPr>
              <p:cNvSpPr/>
              <p:nvPr/>
            </p:nvSpPr>
            <p:spPr>
              <a:xfrm rot="20905804">
                <a:off x="3084630" y="3075170"/>
                <a:ext cx="159774" cy="159774"/>
              </a:xfrm>
              <a:prstGeom prst="ellipse">
                <a:avLst/>
              </a:prstGeom>
              <a:solidFill>
                <a:srgbClr val="8FAADC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A7C64924-1869-4D53-A804-B8BA6F1C2BE5}"/>
                  </a:ext>
                </a:extLst>
              </p:cNvPr>
              <p:cNvSpPr/>
              <p:nvPr/>
            </p:nvSpPr>
            <p:spPr>
              <a:xfrm>
                <a:off x="3768063" y="3213134"/>
                <a:ext cx="159774" cy="15977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023003B9-22D9-4AF2-B4C5-6A6EAFC512B1}"/>
                  </a:ext>
                </a:extLst>
              </p:cNvPr>
              <p:cNvSpPr/>
              <p:nvPr/>
            </p:nvSpPr>
            <p:spPr>
              <a:xfrm>
                <a:off x="4153891" y="2668136"/>
                <a:ext cx="159774" cy="15977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4B6A8E1-1F0C-4426-BF6E-A5959A13752B}"/>
                  </a:ext>
                </a:extLst>
              </p:cNvPr>
              <p:cNvSpPr/>
              <p:nvPr/>
            </p:nvSpPr>
            <p:spPr>
              <a:xfrm rot="20343711">
                <a:off x="4875530" y="2987985"/>
                <a:ext cx="159774" cy="15977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59896257-5E74-4807-B731-9FE34EA37BEA}"/>
                  </a:ext>
                </a:extLst>
              </p:cNvPr>
              <p:cNvSpPr/>
              <p:nvPr/>
            </p:nvSpPr>
            <p:spPr>
              <a:xfrm>
                <a:off x="4547677" y="3552771"/>
                <a:ext cx="159774" cy="15977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0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89C4D282-4997-4C61-A8EE-95613EA34295}"/>
                  </a:ext>
                </a:extLst>
              </p:cNvPr>
              <p:cNvCxnSpPr>
                <a:cxnSpLocks/>
                <a:stCxn id="34" idx="5"/>
                <a:endCxn id="35" idx="1"/>
              </p:cNvCxnSpPr>
              <p:nvPr/>
            </p:nvCxnSpPr>
            <p:spPr>
              <a:xfrm>
                <a:off x="1616669" y="2987452"/>
                <a:ext cx="747413" cy="332641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9A1544A5-D626-4305-A7F7-74AA33E28CD6}"/>
                  </a:ext>
                </a:extLst>
              </p:cNvPr>
              <p:cNvCxnSpPr>
                <a:cxnSpLocks/>
                <a:stCxn id="35" idx="6"/>
                <a:endCxn id="44" idx="2"/>
              </p:cNvCxnSpPr>
              <p:nvPr/>
            </p:nvCxnSpPr>
            <p:spPr>
              <a:xfrm flipV="1">
                <a:off x="2511492" y="3171079"/>
                <a:ext cx="574761" cy="156737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259B0DB5-0214-4990-8674-73D25D5E57D4}"/>
                  </a:ext>
                </a:extLst>
              </p:cNvPr>
              <p:cNvCxnSpPr>
                <a:cxnSpLocks/>
                <a:stCxn id="35" idx="4"/>
                <a:endCxn id="36" idx="0"/>
              </p:cNvCxnSpPr>
              <p:nvPr/>
            </p:nvCxnSpPr>
            <p:spPr>
              <a:xfrm>
                <a:off x="2462856" y="3429788"/>
                <a:ext cx="106620" cy="428859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CD904BAF-9DA6-43B0-A225-29F09CD931BB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>
                <a:off x="3242781" y="3139035"/>
                <a:ext cx="525282" cy="153986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DCD8D242-DC1D-46EF-A301-B85F3158EB67}"/>
                  </a:ext>
                </a:extLst>
              </p:cNvPr>
              <p:cNvCxnSpPr>
                <a:cxnSpLocks/>
                <a:stCxn id="45" idx="5"/>
                <a:endCxn id="48" idx="2"/>
              </p:cNvCxnSpPr>
              <p:nvPr/>
            </p:nvCxnSpPr>
            <p:spPr>
              <a:xfrm>
                <a:off x="3904439" y="3349510"/>
                <a:ext cx="643238" cy="283148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7326399B-5CBE-4CDF-B02F-CBBB8340292C}"/>
                  </a:ext>
                </a:extLst>
              </p:cNvPr>
              <p:cNvCxnSpPr>
                <a:cxnSpLocks/>
                <a:stCxn id="45" idx="7"/>
                <a:endCxn id="46" idx="3"/>
              </p:cNvCxnSpPr>
              <p:nvPr/>
            </p:nvCxnSpPr>
            <p:spPr>
              <a:xfrm flipV="1">
                <a:off x="3904439" y="2804512"/>
                <a:ext cx="272850" cy="432020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FF911A9C-5743-49A9-BE6C-3CE5354A2E5E}"/>
                  </a:ext>
                </a:extLst>
              </p:cNvPr>
              <p:cNvCxnSpPr>
                <a:cxnSpLocks/>
                <a:stCxn id="46" idx="4"/>
                <a:endCxn id="48" idx="1"/>
              </p:cNvCxnSpPr>
              <p:nvPr/>
            </p:nvCxnSpPr>
            <p:spPr>
              <a:xfrm>
                <a:off x="4233778" y="2827910"/>
                <a:ext cx="337297" cy="748259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17FB366-BE5D-4DB5-96F5-3000F2BAAB8F}"/>
                  </a:ext>
                </a:extLst>
              </p:cNvPr>
              <p:cNvCxnSpPr>
                <a:cxnSpLocks/>
                <a:stCxn id="45" idx="6"/>
                <a:endCxn id="47" idx="2"/>
              </p:cNvCxnSpPr>
              <p:nvPr/>
            </p:nvCxnSpPr>
            <p:spPr>
              <a:xfrm flipV="1">
                <a:off x="3927837" y="3096420"/>
                <a:ext cx="952968" cy="196601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F53669F9-7F20-4BA8-B26F-9FCE829A16E3}"/>
                  </a:ext>
                </a:extLst>
              </p:cNvPr>
              <p:cNvCxnSpPr>
                <a:cxnSpLocks/>
                <a:stCxn id="46" idx="6"/>
                <a:endCxn id="47" idx="1"/>
              </p:cNvCxnSpPr>
              <p:nvPr/>
            </p:nvCxnSpPr>
            <p:spPr>
              <a:xfrm>
                <a:off x="4313665" y="2748023"/>
                <a:ext cx="568806" cy="287277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A225F360-7D8E-4F0C-B48D-51E155E4C12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4684053" y="3140818"/>
                <a:ext cx="238792" cy="435351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3022AE3-BAB8-4E42-B0F3-E3DC2CC7B67D}"/>
                  </a:ext>
                </a:extLst>
              </p:cNvPr>
              <p:cNvCxnSpPr>
                <a:cxnSpLocks/>
                <a:stCxn id="36" idx="2"/>
                <a:endCxn id="37" idx="6"/>
              </p:cNvCxnSpPr>
              <p:nvPr/>
            </p:nvCxnSpPr>
            <p:spPr>
              <a:xfrm flipH="1">
                <a:off x="2049555" y="3955106"/>
                <a:ext cx="461104" cy="115770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9D6713D-48D8-4867-ABDA-6B9B8166A71F}"/>
                  </a:ext>
                </a:extLst>
              </p:cNvPr>
              <p:cNvCxnSpPr>
                <a:cxnSpLocks/>
                <a:stCxn id="37" idx="7"/>
                <a:endCxn id="35" idx="3"/>
              </p:cNvCxnSpPr>
              <p:nvPr/>
            </p:nvCxnSpPr>
            <p:spPr>
              <a:xfrm flipV="1">
                <a:off x="2005819" y="3426590"/>
                <a:ext cx="395978" cy="601559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0B3C2969-02F2-4703-A0F5-C62C5AB2D9D7}"/>
                  </a:ext>
                </a:extLst>
              </p:cNvPr>
              <p:cNvCxnSpPr>
                <a:cxnSpLocks/>
                <a:stCxn id="38" idx="7"/>
                <a:endCxn id="37" idx="2"/>
              </p:cNvCxnSpPr>
              <p:nvPr/>
            </p:nvCxnSpPr>
            <p:spPr>
              <a:xfrm flipV="1">
                <a:off x="1423120" y="4133738"/>
                <a:ext cx="479547" cy="430899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860B15CD-262D-4F19-AAB7-65A3A889A9B9}"/>
                  </a:ext>
                </a:extLst>
              </p:cNvPr>
              <p:cNvCxnSpPr>
                <a:cxnSpLocks/>
                <a:stCxn id="37" idx="5"/>
                <a:endCxn id="41" idx="1"/>
              </p:cNvCxnSpPr>
              <p:nvPr/>
            </p:nvCxnSpPr>
            <p:spPr>
              <a:xfrm>
                <a:off x="2050269" y="4132015"/>
                <a:ext cx="529141" cy="523903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94087FE8-CD65-45D7-929E-4787867EF50C}"/>
                  </a:ext>
                </a:extLst>
              </p:cNvPr>
              <p:cNvCxnSpPr>
                <a:cxnSpLocks/>
                <a:stCxn id="37" idx="3"/>
                <a:endCxn id="39" idx="7"/>
              </p:cNvCxnSpPr>
              <p:nvPr/>
            </p:nvCxnSpPr>
            <p:spPr>
              <a:xfrm flipH="1">
                <a:off x="1373252" y="4176465"/>
                <a:ext cx="573151" cy="1203284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A3BEB624-24B9-434C-B078-FCF2C7295D15}"/>
                  </a:ext>
                </a:extLst>
              </p:cNvPr>
              <p:cNvCxnSpPr>
                <a:cxnSpLocks/>
                <a:stCxn id="38" idx="4"/>
                <a:endCxn id="39" idx="0"/>
              </p:cNvCxnSpPr>
              <p:nvPr/>
            </p:nvCxnSpPr>
            <p:spPr>
              <a:xfrm flipH="1">
                <a:off x="1316763" y="4679767"/>
                <a:ext cx="13974" cy="676584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C49DE1CB-C19B-45F3-9E83-8461A68F135B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>
                <a:off x="1429782" y="4625416"/>
                <a:ext cx="1126230" cy="86991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7CA860B-4312-4B26-8695-3B3CB2C92CF0}"/>
                  </a:ext>
                </a:extLst>
              </p:cNvPr>
              <p:cNvCxnSpPr>
                <a:cxnSpLocks/>
                <a:stCxn id="39" idx="5"/>
                <a:endCxn id="40" idx="1"/>
              </p:cNvCxnSpPr>
              <p:nvPr/>
            </p:nvCxnSpPr>
            <p:spPr>
              <a:xfrm>
                <a:off x="1373252" y="5492727"/>
                <a:ext cx="506031" cy="293914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F47C493D-1CC8-4B30-85FA-55A351FED464}"/>
                  </a:ext>
                </a:extLst>
              </p:cNvPr>
              <p:cNvCxnSpPr>
                <a:cxnSpLocks/>
                <a:stCxn id="39" idx="6"/>
                <a:endCxn id="42" idx="2"/>
              </p:cNvCxnSpPr>
              <p:nvPr/>
            </p:nvCxnSpPr>
            <p:spPr>
              <a:xfrm>
                <a:off x="1396650" y="5436238"/>
                <a:ext cx="1172303" cy="0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98919395-7AF3-4998-BA1D-4AF7E676BACA}"/>
                  </a:ext>
                </a:extLst>
              </p:cNvPr>
              <p:cNvCxnSpPr>
                <a:cxnSpLocks/>
                <a:stCxn id="39" idx="7"/>
                <a:endCxn id="41" idx="2"/>
              </p:cNvCxnSpPr>
              <p:nvPr/>
            </p:nvCxnSpPr>
            <p:spPr>
              <a:xfrm flipV="1">
                <a:off x="1373252" y="4712407"/>
                <a:ext cx="1182760" cy="667342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14A8FCA8-1AFD-48A8-9EB6-EA051854ACA6}"/>
                  </a:ext>
                </a:extLst>
              </p:cNvPr>
              <p:cNvCxnSpPr>
                <a:cxnSpLocks/>
                <a:stCxn id="41" idx="4"/>
                <a:endCxn id="42" idx="0"/>
              </p:cNvCxnSpPr>
              <p:nvPr/>
            </p:nvCxnSpPr>
            <p:spPr>
              <a:xfrm>
                <a:off x="2635899" y="4792294"/>
                <a:ext cx="12941" cy="564057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1D77AFAA-C6DF-496E-93D2-61C4CB4ECA9E}"/>
                  </a:ext>
                </a:extLst>
              </p:cNvPr>
              <p:cNvCxnSpPr>
                <a:cxnSpLocks/>
                <a:stCxn id="38" idx="5"/>
                <a:endCxn id="42" idx="1"/>
              </p:cNvCxnSpPr>
              <p:nvPr/>
            </p:nvCxnSpPr>
            <p:spPr>
              <a:xfrm>
                <a:off x="1391516" y="4673105"/>
                <a:ext cx="1200835" cy="706644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0E4D2EA7-3E5A-4BB1-BAF8-D8D8A10F6D0C}"/>
                  </a:ext>
                </a:extLst>
              </p:cNvPr>
              <p:cNvCxnSpPr>
                <a:cxnSpLocks/>
                <a:stCxn id="40" idx="7"/>
                <a:endCxn id="42" idx="3"/>
              </p:cNvCxnSpPr>
              <p:nvPr/>
            </p:nvCxnSpPr>
            <p:spPr>
              <a:xfrm flipV="1">
                <a:off x="1992261" y="5492727"/>
                <a:ext cx="600090" cy="293914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B922D3B-FF9C-486C-B84C-B0FCB55106E0}"/>
                  </a:ext>
                </a:extLst>
              </p:cNvPr>
              <p:cNvCxnSpPr>
                <a:cxnSpLocks/>
                <a:stCxn id="38" idx="5"/>
                <a:endCxn id="40" idx="0"/>
              </p:cNvCxnSpPr>
              <p:nvPr/>
            </p:nvCxnSpPr>
            <p:spPr>
              <a:xfrm>
                <a:off x="1391516" y="4673105"/>
                <a:ext cx="544256" cy="1090138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2DC8C23-315F-4292-838A-4826E60114BE}"/>
                  </a:ext>
                </a:extLst>
              </p:cNvPr>
              <p:cNvCxnSpPr>
                <a:cxnSpLocks/>
                <a:stCxn id="40" idx="0"/>
                <a:endCxn id="41" idx="3"/>
              </p:cNvCxnSpPr>
              <p:nvPr/>
            </p:nvCxnSpPr>
            <p:spPr>
              <a:xfrm flipV="1">
                <a:off x="1935772" y="4768896"/>
                <a:ext cx="643638" cy="994347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53AA0A95-A53D-4029-BB9D-1D6CE489618D}"/>
                  </a:ext>
                </a:extLst>
              </p:cNvPr>
              <p:cNvCxnSpPr>
                <a:cxnSpLocks/>
                <a:stCxn id="41" idx="7"/>
                <a:endCxn id="43" idx="2"/>
              </p:cNvCxnSpPr>
              <p:nvPr/>
            </p:nvCxnSpPr>
            <p:spPr>
              <a:xfrm flipV="1">
                <a:off x="2692388" y="4399710"/>
                <a:ext cx="700031" cy="256208"/>
              </a:xfrm>
              <a:prstGeom prst="line">
                <a:avLst/>
              </a:prstGeom>
              <a:ln w="9525">
                <a:solidFill>
                  <a:srgbClr val="000C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9E41A020-B63E-4477-9A2A-1C94BCBC9F91}"/>
                </a:ext>
              </a:extLst>
            </p:cNvPr>
            <p:cNvSpPr/>
            <p:nvPr/>
          </p:nvSpPr>
          <p:spPr>
            <a:xfrm>
              <a:off x="7222105" y="1913942"/>
              <a:ext cx="1574976" cy="15808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7CF59362-7997-4AD6-9D53-043462B9EC38}"/>
                </a:ext>
              </a:extLst>
            </p:cNvPr>
            <p:cNvSpPr/>
            <p:nvPr/>
          </p:nvSpPr>
          <p:spPr>
            <a:xfrm>
              <a:off x="8870929" y="1641124"/>
              <a:ext cx="1574976" cy="158082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8B73315-AF20-4E6A-B64D-0BB6EC66F5E8}"/>
                </a:ext>
              </a:extLst>
            </p:cNvPr>
            <p:cNvSpPr/>
            <p:nvPr/>
          </p:nvSpPr>
          <p:spPr>
            <a:xfrm>
              <a:off x="6915747" y="3144698"/>
              <a:ext cx="487125" cy="48628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B76B7D72-97D4-4ECF-9FA5-D4C0DD8A2447}"/>
                </a:ext>
              </a:extLst>
            </p:cNvPr>
            <p:cNvSpPr/>
            <p:nvPr/>
          </p:nvSpPr>
          <p:spPr>
            <a:xfrm>
              <a:off x="5812310" y="3689282"/>
              <a:ext cx="2609380" cy="161829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072BBE8-E71A-40C0-9FB6-D596FD04DA88}"/>
                </a:ext>
              </a:extLst>
            </p:cNvPr>
            <p:cNvSpPr/>
            <p:nvPr/>
          </p:nvSpPr>
          <p:spPr>
            <a:xfrm>
              <a:off x="6562297" y="2026592"/>
              <a:ext cx="377545" cy="395264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3798FCE-D219-4F6C-82D3-EF3AB0B83C0A}"/>
                </a:ext>
              </a:extLst>
            </p:cNvPr>
            <p:cNvSpPr txBox="1"/>
            <p:nvPr/>
          </p:nvSpPr>
          <p:spPr>
            <a:xfrm>
              <a:off x="5926948" y="2014756"/>
              <a:ext cx="589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K=1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B23A788-48A5-44B8-81EB-50A20E1D1DB2}"/>
                </a:ext>
              </a:extLst>
            </p:cNvPr>
            <p:cNvSpPr txBox="1"/>
            <p:nvPr/>
          </p:nvSpPr>
          <p:spPr>
            <a:xfrm>
              <a:off x="7660498" y="1486941"/>
              <a:ext cx="101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K=2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201BD0D-07A0-4828-8F88-039AF4A5EE78}"/>
                </a:ext>
              </a:extLst>
            </p:cNvPr>
            <p:cNvSpPr txBox="1"/>
            <p:nvPr/>
          </p:nvSpPr>
          <p:spPr>
            <a:xfrm>
              <a:off x="9667014" y="1220542"/>
              <a:ext cx="101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K=3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989DF6A-3647-471B-8123-9F2530624604}"/>
                </a:ext>
              </a:extLst>
            </p:cNvPr>
            <p:cNvSpPr txBox="1"/>
            <p:nvPr/>
          </p:nvSpPr>
          <p:spPr>
            <a:xfrm>
              <a:off x="5655181" y="3409780"/>
              <a:ext cx="101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K=4</a:t>
              </a:r>
            </a:p>
          </p:txBody>
        </p:sp>
      </p:grp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EF55E209-D511-4775-B152-ADA68A6F7469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9CABC917-51A2-4CB6-AA3B-E87AECE35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" t="13713" r="17256" b="57196"/>
          <a:stretch/>
        </p:blipFill>
        <p:spPr>
          <a:xfrm>
            <a:off x="1078708" y="1776445"/>
            <a:ext cx="4189898" cy="3825673"/>
          </a:xfrm>
          <a:prstGeom prst="rect">
            <a:avLst/>
          </a:prstGeom>
        </p:spPr>
      </p:pic>
      <p:sp>
        <p:nvSpPr>
          <p:cNvPr id="77" name="橢圓 76">
            <a:extLst>
              <a:ext uri="{FF2B5EF4-FFF2-40B4-BE49-F238E27FC236}">
                <a16:creationId xmlns:a16="http://schemas.microsoft.com/office/drawing/2014/main" id="{C140810E-D560-4657-86AC-9C17DBA70E6C}"/>
              </a:ext>
            </a:extLst>
          </p:cNvPr>
          <p:cNvSpPr/>
          <p:nvPr/>
        </p:nvSpPr>
        <p:spPr>
          <a:xfrm>
            <a:off x="8470044" y="3485570"/>
            <a:ext cx="377545" cy="39526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86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字方塊 85">
            <a:extLst>
              <a:ext uri="{FF2B5EF4-FFF2-40B4-BE49-F238E27FC236}">
                <a16:creationId xmlns:a16="http://schemas.microsoft.com/office/drawing/2014/main" id="{42255F5C-C28A-473D-9D36-8A11451A1D33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D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683EF4B-361D-4C15-8029-67F683215105}"/>
              </a:ext>
            </a:extLst>
          </p:cNvPr>
          <p:cNvGrpSpPr/>
          <p:nvPr/>
        </p:nvGrpSpPr>
        <p:grpSpPr>
          <a:xfrm>
            <a:off x="6381793" y="2326819"/>
            <a:ext cx="2766509" cy="1897794"/>
            <a:chOff x="5702314" y="3574722"/>
            <a:chExt cx="2766509" cy="1897794"/>
          </a:xfrm>
        </p:grpSpPr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382E7F03-2C68-44EA-A6A5-A03C74693D58}"/>
                </a:ext>
              </a:extLst>
            </p:cNvPr>
            <p:cNvSpPr/>
            <p:nvPr/>
          </p:nvSpPr>
          <p:spPr>
            <a:xfrm rot="974674">
              <a:off x="6509375" y="3965889"/>
              <a:ext cx="159774" cy="15977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0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D2C16F5B-7ADF-483E-A958-91722C116788}"/>
                </a:ext>
              </a:extLst>
            </p:cNvPr>
            <p:cNvSpPr/>
            <p:nvPr/>
          </p:nvSpPr>
          <p:spPr>
            <a:xfrm>
              <a:off x="6473054" y="4799058"/>
              <a:ext cx="159774" cy="15977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0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C1693C49-BB2A-416B-BE02-FE03F6D7013D}"/>
                </a:ext>
              </a:extLst>
            </p:cNvPr>
            <p:cNvSpPr/>
            <p:nvPr/>
          </p:nvSpPr>
          <p:spPr>
            <a:xfrm>
              <a:off x="7092063" y="5205950"/>
              <a:ext cx="159774" cy="15977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0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B3B6A199-3125-440A-97ED-97FB45B51E11}"/>
                </a:ext>
              </a:extLst>
            </p:cNvPr>
            <p:cNvSpPr/>
            <p:nvPr/>
          </p:nvSpPr>
          <p:spPr>
            <a:xfrm>
              <a:off x="7792190" y="4075227"/>
              <a:ext cx="159774" cy="15977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0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850E9BF4-8D5B-474B-A649-5196572AA9FD}"/>
                </a:ext>
              </a:extLst>
            </p:cNvPr>
            <p:cNvSpPr/>
            <p:nvPr/>
          </p:nvSpPr>
          <p:spPr>
            <a:xfrm>
              <a:off x="7805131" y="4799058"/>
              <a:ext cx="159774" cy="15977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0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2979FDFB-1CA3-43D5-8B7E-23C706F69B2D}"/>
                </a:ext>
              </a:extLst>
            </p:cNvPr>
            <p:cNvCxnSpPr>
              <a:cxnSpLocks/>
              <a:stCxn id="93" idx="4"/>
              <a:endCxn id="94" idx="0"/>
            </p:cNvCxnSpPr>
            <p:nvPr/>
          </p:nvCxnSpPr>
          <p:spPr>
            <a:xfrm flipH="1">
              <a:off x="6552941" y="4122474"/>
              <a:ext cx="13974" cy="676584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4657EC24-3597-4AE6-BD7B-29A625A5ACF7}"/>
                </a:ext>
              </a:extLst>
            </p:cNvPr>
            <p:cNvCxnSpPr>
              <a:cxnSpLocks/>
              <a:stCxn id="93" idx="6"/>
              <a:endCxn id="96" idx="2"/>
            </p:cNvCxnSpPr>
            <p:nvPr/>
          </p:nvCxnSpPr>
          <p:spPr>
            <a:xfrm>
              <a:off x="6665960" y="4068123"/>
              <a:ext cx="1126230" cy="86991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16C43460-3814-44E3-AF2C-682665AD8D99}"/>
                </a:ext>
              </a:extLst>
            </p:cNvPr>
            <p:cNvCxnSpPr>
              <a:cxnSpLocks/>
              <a:stCxn id="94" idx="5"/>
              <a:endCxn id="95" idx="1"/>
            </p:cNvCxnSpPr>
            <p:nvPr/>
          </p:nvCxnSpPr>
          <p:spPr>
            <a:xfrm>
              <a:off x="6609430" y="4935434"/>
              <a:ext cx="506031" cy="293914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C9C26D9A-7EB1-42AF-BBBD-65FBF218BD1D}"/>
                </a:ext>
              </a:extLst>
            </p:cNvPr>
            <p:cNvCxnSpPr>
              <a:cxnSpLocks/>
              <a:stCxn id="94" idx="6"/>
              <a:endCxn id="97" idx="2"/>
            </p:cNvCxnSpPr>
            <p:nvPr/>
          </p:nvCxnSpPr>
          <p:spPr>
            <a:xfrm>
              <a:off x="6632828" y="4878945"/>
              <a:ext cx="1172303" cy="0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C3A1989D-EBBB-4E20-9414-123797D3D713}"/>
                </a:ext>
              </a:extLst>
            </p:cNvPr>
            <p:cNvCxnSpPr>
              <a:cxnSpLocks/>
              <a:stCxn id="94" idx="7"/>
              <a:endCxn id="96" idx="2"/>
            </p:cNvCxnSpPr>
            <p:nvPr/>
          </p:nvCxnSpPr>
          <p:spPr>
            <a:xfrm flipV="1">
              <a:off x="6609430" y="4155114"/>
              <a:ext cx="1182760" cy="667342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7C0B86F3-D20B-41BC-8FF0-659A145338CE}"/>
                </a:ext>
              </a:extLst>
            </p:cNvPr>
            <p:cNvCxnSpPr>
              <a:cxnSpLocks/>
              <a:stCxn id="96" idx="4"/>
              <a:endCxn id="97" idx="0"/>
            </p:cNvCxnSpPr>
            <p:nvPr/>
          </p:nvCxnSpPr>
          <p:spPr>
            <a:xfrm>
              <a:off x="7872077" y="4235001"/>
              <a:ext cx="12941" cy="564057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1A8798B1-487A-4495-8A8D-3C4B8AB4F231}"/>
                </a:ext>
              </a:extLst>
            </p:cNvPr>
            <p:cNvCxnSpPr>
              <a:cxnSpLocks/>
              <a:stCxn id="93" idx="5"/>
              <a:endCxn id="97" idx="1"/>
            </p:cNvCxnSpPr>
            <p:nvPr/>
          </p:nvCxnSpPr>
          <p:spPr>
            <a:xfrm>
              <a:off x="6627694" y="4115812"/>
              <a:ext cx="1200835" cy="706644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AC01AF33-A16C-48E2-84D8-6F58CD15E7E3}"/>
                </a:ext>
              </a:extLst>
            </p:cNvPr>
            <p:cNvCxnSpPr>
              <a:cxnSpLocks/>
              <a:stCxn id="95" idx="7"/>
              <a:endCxn id="97" idx="3"/>
            </p:cNvCxnSpPr>
            <p:nvPr/>
          </p:nvCxnSpPr>
          <p:spPr>
            <a:xfrm flipV="1">
              <a:off x="7228439" y="4935434"/>
              <a:ext cx="600090" cy="293914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00F3CAEA-64AD-42FA-B183-8881E91A8B23}"/>
                </a:ext>
              </a:extLst>
            </p:cNvPr>
            <p:cNvCxnSpPr>
              <a:cxnSpLocks/>
              <a:stCxn id="93" idx="5"/>
              <a:endCxn id="95" idx="0"/>
            </p:cNvCxnSpPr>
            <p:nvPr/>
          </p:nvCxnSpPr>
          <p:spPr>
            <a:xfrm>
              <a:off x="6627694" y="4115812"/>
              <a:ext cx="544256" cy="1090138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79BFD7DC-8C73-46E6-B831-3A1676EAFF79}"/>
                </a:ext>
              </a:extLst>
            </p:cNvPr>
            <p:cNvCxnSpPr>
              <a:cxnSpLocks/>
              <a:stCxn id="95" idx="0"/>
              <a:endCxn id="96" idx="3"/>
            </p:cNvCxnSpPr>
            <p:nvPr/>
          </p:nvCxnSpPr>
          <p:spPr>
            <a:xfrm flipV="1">
              <a:off x="7171950" y="4211603"/>
              <a:ext cx="643638" cy="994347"/>
            </a:xfrm>
            <a:prstGeom prst="line">
              <a:avLst/>
            </a:prstGeom>
            <a:ln w="9525">
              <a:solidFill>
                <a:srgbClr val="000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4F443904-5C11-40D8-A881-49037B735A58}"/>
                </a:ext>
              </a:extLst>
            </p:cNvPr>
            <p:cNvSpPr/>
            <p:nvPr/>
          </p:nvSpPr>
          <p:spPr>
            <a:xfrm>
              <a:off x="5859443" y="3854224"/>
              <a:ext cx="2609380" cy="161829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E377C448-8CBC-4565-9C1D-D83BFDA3422E}"/>
                </a:ext>
              </a:extLst>
            </p:cNvPr>
            <p:cNvSpPr txBox="1"/>
            <p:nvPr/>
          </p:nvSpPr>
          <p:spPr>
            <a:xfrm>
              <a:off x="5702314" y="3574722"/>
              <a:ext cx="101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K=4</a:t>
              </a:r>
            </a:p>
          </p:txBody>
        </p: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436676B9-0B9C-48CB-8501-780D2B4D86A7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B6CB6AA-3455-4732-AD2D-99B711B15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" t="13713" r="17256" b="57196"/>
          <a:stretch/>
        </p:blipFill>
        <p:spPr>
          <a:xfrm>
            <a:off x="1078708" y="1776445"/>
            <a:ext cx="4189898" cy="38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2B9F5828-E3EA-4E17-BCFF-E333E8632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61"/>
          <a:stretch/>
        </p:blipFill>
        <p:spPr>
          <a:xfrm>
            <a:off x="3798692" y="1476540"/>
            <a:ext cx="5019675" cy="30829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5628E8D-2C92-406C-BB52-16205A46F180}"/>
              </a:ext>
            </a:extLst>
          </p:cNvPr>
          <p:cNvSpPr/>
          <p:nvPr/>
        </p:nvSpPr>
        <p:spPr>
          <a:xfrm>
            <a:off x="5963019" y="564510"/>
            <a:ext cx="34526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</a:rPr>
              <a:t>(</a:t>
            </a:r>
            <a:r>
              <a:rPr lang="en-US" altLang="zh-TW" sz="2000" dirty="0" err="1">
                <a:ln w="0"/>
              </a:rPr>
              <a:t>k,c</a:t>
            </a:r>
            <a:r>
              <a:rPr lang="en-US" altLang="zh-TW" sz="2000" dirty="0">
                <a:ln w="0"/>
              </a:rPr>
              <a:t>)-core -&gt; (c-k)-plex -&gt; N-plex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9C3265-A17F-43C0-A772-ED734A18B793}"/>
              </a:ext>
            </a:extLst>
          </p:cNvPr>
          <p:cNvSpPr/>
          <p:nvPr/>
        </p:nvSpPr>
        <p:spPr>
          <a:xfrm>
            <a:off x="7994873" y="2514638"/>
            <a:ext cx="244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</a:rPr>
              <a:t>Assume </a:t>
            </a:r>
            <a:r>
              <a:rPr lang="zh-TW" altLang="en-US" sz="2000" dirty="0">
                <a:ln w="0"/>
              </a:rPr>
              <a:t> </a:t>
            </a:r>
            <a:r>
              <a:rPr lang="en-US" altLang="zh-TW" sz="2000" dirty="0">
                <a:ln w="0"/>
              </a:rPr>
              <a:t>diameter &gt; 2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00231EF-BBFB-4051-8951-D12A6EB19A49}"/>
              </a:ext>
            </a:extLst>
          </p:cNvPr>
          <p:cNvSpPr/>
          <p:nvPr/>
        </p:nvSpPr>
        <p:spPr>
          <a:xfrm>
            <a:off x="3798692" y="3368364"/>
            <a:ext cx="81419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Vertices except </a:t>
            </a:r>
            <a:r>
              <a:rPr lang="en-US" altLang="zh-TW" sz="2000" b="0" cap="none" spc="0" dirty="0" err="1">
                <a:ln w="0"/>
                <a:solidFill>
                  <a:schemeClr val="tx1"/>
                </a:solidFill>
              </a:rPr>
              <a:t>u,v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 = c-2 = neighbor(u) U neighbor(v) = 2(c-N) &gt; c-2	(-&gt;&lt;-)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BDA56-E615-4079-898F-B9FFB98293F6}"/>
              </a:ext>
            </a:extLst>
          </p:cNvPr>
          <p:cNvGrpSpPr/>
          <p:nvPr/>
        </p:nvGrpSpPr>
        <p:grpSpPr>
          <a:xfrm>
            <a:off x="4763045" y="2425028"/>
            <a:ext cx="2827283" cy="447455"/>
            <a:chOff x="6251854" y="5252158"/>
            <a:chExt cx="2827283" cy="447455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7AE8A78-B5ED-479C-9478-3054824980C5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6655266" y="5497027"/>
              <a:ext cx="404545" cy="25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34D8D6C-CF88-4B81-9681-6A84AA2DAEC8}"/>
                </a:ext>
              </a:extLst>
            </p:cNvPr>
            <p:cNvCxnSpPr>
              <a:cxnSpLocks/>
            </p:cNvCxnSpPr>
            <p:nvPr/>
          </p:nvCxnSpPr>
          <p:spPr>
            <a:xfrm>
              <a:off x="7455036" y="5498011"/>
              <a:ext cx="404545" cy="25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9575B53-3119-499B-96D4-5BF89749067A}"/>
                </a:ext>
              </a:extLst>
            </p:cNvPr>
            <p:cNvCxnSpPr>
              <a:cxnSpLocks/>
            </p:cNvCxnSpPr>
            <p:nvPr/>
          </p:nvCxnSpPr>
          <p:spPr>
            <a:xfrm>
              <a:off x="8279367" y="5507960"/>
              <a:ext cx="404545" cy="25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BBCB191E-2551-45DC-BD19-2233C640C2FA}"/>
                </a:ext>
              </a:extLst>
            </p:cNvPr>
            <p:cNvGrpSpPr/>
            <p:nvPr/>
          </p:nvGrpSpPr>
          <p:grpSpPr>
            <a:xfrm>
              <a:off x="6251854" y="5252158"/>
              <a:ext cx="2827283" cy="447455"/>
              <a:chOff x="5828969" y="5904056"/>
              <a:chExt cx="2827283" cy="447455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E82EB6F1-ACB9-43A9-B9CC-94C387B51CBC}"/>
                  </a:ext>
                </a:extLst>
              </p:cNvPr>
              <p:cNvGrpSpPr/>
              <p:nvPr/>
            </p:nvGrpSpPr>
            <p:grpSpPr>
              <a:xfrm>
                <a:off x="5828969" y="5948870"/>
                <a:ext cx="2827283" cy="402641"/>
                <a:chOff x="5828969" y="5948870"/>
                <a:chExt cx="2827283" cy="402641"/>
              </a:xfrm>
            </p:grpSpPr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994CF899-6B5C-4A1D-A6C1-12773FAACD62}"/>
                    </a:ext>
                  </a:extLst>
                </p:cNvPr>
                <p:cNvSpPr/>
                <p:nvPr/>
              </p:nvSpPr>
              <p:spPr>
                <a:xfrm>
                  <a:off x="5828969" y="5948870"/>
                  <a:ext cx="403412" cy="40011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A564A496-519A-4B5A-ADC6-679201452AC3}"/>
                    </a:ext>
                  </a:extLst>
                </p:cNvPr>
                <p:cNvSpPr/>
                <p:nvPr/>
              </p:nvSpPr>
              <p:spPr>
                <a:xfrm>
                  <a:off x="7444883" y="5951401"/>
                  <a:ext cx="403412" cy="40011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7449F13D-F817-4F86-AE05-4E4F06C1C788}"/>
                    </a:ext>
                  </a:extLst>
                </p:cNvPr>
                <p:cNvSpPr/>
                <p:nvPr/>
              </p:nvSpPr>
              <p:spPr>
                <a:xfrm>
                  <a:off x="6636926" y="5951401"/>
                  <a:ext cx="403412" cy="40011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7F2C0103-8CD4-4CB4-81F6-1C85D3256F53}"/>
                    </a:ext>
                  </a:extLst>
                </p:cNvPr>
                <p:cNvSpPr/>
                <p:nvPr/>
              </p:nvSpPr>
              <p:spPr>
                <a:xfrm>
                  <a:off x="8252840" y="5951401"/>
                  <a:ext cx="403412" cy="400110"/>
                </a:xfrm>
                <a:prstGeom prst="ellipse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0B48F7A-7747-4FA4-969F-A5AF7586BBA3}"/>
                  </a:ext>
                </a:extLst>
              </p:cNvPr>
              <p:cNvSpPr/>
              <p:nvPr/>
            </p:nvSpPr>
            <p:spPr>
              <a:xfrm>
                <a:off x="5870450" y="5904056"/>
                <a:ext cx="319318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000" dirty="0">
                    <a:ln w="0"/>
                  </a:rPr>
                  <a:t>u</a:t>
                </a:r>
                <a:endParaRPr lang="zh-TW" altLang="en-US" sz="20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44442FD-EB98-45B5-AF85-F37C774D2AEF}"/>
                  </a:ext>
                </a:extLst>
              </p:cNvPr>
              <p:cNvSpPr/>
              <p:nvPr/>
            </p:nvSpPr>
            <p:spPr>
              <a:xfrm>
                <a:off x="8304505" y="5913613"/>
                <a:ext cx="300082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000" dirty="0">
                    <a:ln w="0"/>
                  </a:rPr>
                  <a:t>v</a:t>
                </a:r>
                <a:endParaRPr lang="zh-TW" altLang="en-US" sz="20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2" name="圖片 41">
            <a:extLst>
              <a:ext uri="{FF2B5EF4-FFF2-40B4-BE49-F238E27FC236}">
                <a16:creationId xmlns:a16="http://schemas.microsoft.com/office/drawing/2014/main" id="{4292B947-6750-41B7-9AC8-3FFF0933C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239" b="4599"/>
          <a:stretch/>
        </p:blipFill>
        <p:spPr>
          <a:xfrm>
            <a:off x="560045" y="4162832"/>
            <a:ext cx="5019675" cy="327790"/>
          </a:xfrm>
          <a:prstGeom prst="rect">
            <a:avLst/>
          </a:prstGeom>
        </p:spPr>
      </p:pic>
      <p:sp>
        <p:nvSpPr>
          <p:cNvPr id="85" name="文字方塊 84">
            <a:extLst>
              <a:ext uri="{FF2B5EF4-FFF2-40B4-BE49-F238E27FC236}">
                <a16:creationId xmlns:a16="http://schemas.microsoft.com/office/drawing/2014/main" id="{3D1194E6-F781-419F-8ADF-BFF1ACB31E87}"/>
              </a:ext>
            </a:extLst>
          </p:cNvPr>
          <p:cNvSpPr txBox="1"/>
          <p:nvPr/>
        </p:nvSpPr>
        <p:spPr>
          <a:xfrm>
            <a:off x="620649" y="358079"/>
            <a:ext cx="58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Exact RSGQ</a:t>
            </a:r>
            <a:r>
              <a:rPr lang="en-US" altLang="zh-TW" sz="2400" dirty="0"/>
              <a:t>D </a:t>
            </a:r>
            <a:r>
              <a:rPr lang="en-US" altLang="zh-TW" sz="4000" dirty="0"/>
              <a:t>Algorithm</a:t>
            </a:r>
            <a:endParaRPr lang="zh-TW" altLang="en-US" sz="4000" dirty="0"/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D36217E5-693A-4E8B-9AF8-8FD2138526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9" r="16996" b="49477"/>
          <a:stretch/>
        </p:blipFill>
        <p:spPr>
          <a:xfrm>
            <a:off x="425853" y="2293047"/>
            <a:ext cx="3465758" cy="84019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8E231FF9-64F4-455B-9574-F0A569F97BFE}"/>
              </a:ext>
            </a:extLst>
          </p:cNvPr>
          <p:cNvGrpSpPr/>
          <p:nvPr/>
        </p:nvGrpSpPr>
        <p:grpSpPr>
          <a:xfrm>
            <a:off x="1467740" y="5137803"/>
            <a:ext cx="4304968" cy="428391"/>
            <a:chOff x="6297642" y="4502511"/>
            <a:chExt cx="4304968" cy="428391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8224F8E0-F0F0-4C79-B797-5E0E227E8F4E}"/>
                </a:ext>
              </a:extLst>
            </p:cNvPr>
            <p:cNvGrpSpPr/>
            <p:nvPr/>
          </p:nvGrpSpPr>
          <p:grpSpPr>
            <a:xfrm>
              <a:off x="6297642" y="4508021"/>
              <a:ext cx="2827283" cy="402641"/>
              <a:chOff x="6251854" y="5296972"/>
              <a:chExt cx="2827283" cy="402641"/>
            </a:xfrm>
          </p:grpSpPr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B68C370F-D7D4-45EE-8674-E695B11B5572}"/>
                  </a:ext>
                </a:extLst>
              </p:cNvPr>
              <p:cNvCxnSpPr>
                <a:cxnSpLocks/>
                <a:stCxn id="96" idx="6"/>
                <a:endCxn id="98" idx="2"/>
              </p:cNvCxnSpPr>
              <p:nvPr/>
            </p:nvCxnSpPr>
            <p:spPr>
              <a:xfrm>
                <a:off x="6655266" y="5497027"/>
                <a:ext cx="404545" cy="25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D86B5D7F-3FE0-4B8B-AC50-B51E47059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036" y="5498011"/>
                <a:ext cx="404545" cy="25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4F44167A-075B-4AB3-8D44-C50711C1C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9367" y="5507960"/>
                <a:ext cx="404545" cy="25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群組 91">
                <a:extLst>
                  <a:ext uri="{FF2B5EF4-FFF2-40B4-BE49-F238E27FC236}">
                    <a16:creationId xmlns:a16="http://schemas.microsoft.com/office/drawing/2014/main" id="{809AD169-E61B-4ACB-A730-4082F67D869A}"/>
                  </a:ext>
                </a:extLst>
              </p:cNvPr>
              <p:cNvGrpSpPr/>
              <p:nvPr/>
            </p:nvGrpSpPr>
            <p:grpSpPr>
              <a:xfrm>
                <a:off x="6251854" y="5296972"/>
                <a:ext cx="2827283" cy="402641"/>
                <a:chOff x="5828969" y="5948870"/>
                <a:chExt cx="2827283" cy="402641"/>
              </a:xfrm>
            </p:grpSpPr>
            <p:grpSp>
              <p:nvGrpSpPr>
                <p:cNvPr id="93" name="群組 92">
                  <a:extLst>
                    <a:ext uri="{FF2B5EF4-FFF2-40B4-BE49-F238E27FC236}">
                      <a16:creationId xmlns:a16="http://schemas.microsoft.com/office/drawing/2014/main" id="{1D0F219E-78CE-4AAE-97B9-65FF85FA3669}"/>
                    </a:ext>
                  </a:extLst>
                </p:cNvPr>
                <p:cNvGrpSpPr/>
                <p:nvPr/>
              </p:nvGrpSpPr>
              <p:grpSpPr>
                <a:xfrm>
                  <a:off x="5828969" y="5948870"/>
                  <a:ext cx="2827283" cy="402641"/>
                  <a:chOff x="5828969" y="5948870"/>
                  <a:chExt cx="2827283" cy="402641"/>
                </a:xfrm>
              </p:grpSpPr>
              <p:sp>
                <p:nvSpPr>
                  <p:cNvPr id="96" name="橢圓 95">
                    <a:extLst>
                      <a:ext uri="{FF2B5EF4-FFF2-40B4-BE49-F238E27FC236}">
                        <a16:creationId xmlns:a16="http://schemas.microsoft.com/office/drawing/2014/main" id="{53FC31EB-E293-491D-9C13-355DE70275B0}"/>
                      </a:ext>
                    </a:extLst>
                  </p:cNvPr>
                  <p:cNvSpPr/>
                  <p:nvPr/>
                </p:nvSpPr>
                <p:spPr>
                  <a:xfrm>
                    <a:off x="5828969" y="5948870"/>
                    <a:ext cx="403412" cy="40011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7" name="橢圓 96">
                    <a:extLst>
                      <a:ext uri="{FF2B5EF4-FFF2-40B4-BE49-F238E27FC236}">
                        <a16:creationId xmlns:a16="http://schemas.microsoft.com/office/drawing/2014/main" id="{FBA66628-39F5-473B-B919-59859FC4C98E}"/>
                      </a:ext>
                    </a:extLst>
                  </p:cNvPr>
                  <p:cNvSpPr/>
                  <p:nvPr/>
                </p:nvSpPr>
                <p:spPr>
                  <a:xfrm>
                    <a:off x="7444883" y="5951401"/>
                    <a:ext cx="403412" cy="40011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8" name="橢圓 97">
                    <a:extLst>
                      <a:ext uri="{FF2B5EF4-FFF2-40B4-BE49-F238E27FC236}">
                        <a16:creationId xmlns:a16="http://schemas.microsoft.com/office/drawing/2014/main" id="{BB4746E3-A0DE-46B2-B7AA-0AD261256D6F}"/>
                      </a:ext>
                    </a:extLst>
                  </p:cNvPr>
                  <p:cNvSpPr/>
                  <p:nvPr/>
                </p:nvSpPr>
                <p:spPr>
                  <a:xfrm>
                    <a:off x="6636926" y="5951401"/>
                    <a:ext cx="403412" cy="40011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9" name="橢圓 98">
                    <a:extLst>
                      <a:ext uri="{FF2B5EF4-FFF2-40B4-BE49-F238E27FC236}">
                        <a16:creationId xmlns:a16="http://schemas.microsoft.com/office/drawing/2014/main" id="{29F70A6F-EA6A-48E4-99CF-E31A5D1F87CC}"/>
                      </a:ext>
                    </a:extLst>
                  </p:cNvPr>
                  <p:cNvSpPr/>
                  <p:nvPr/>
                </p:nvSpPr>
                <p:spPr>
                  <a:xfrm>
                    <a:off x="8252840" y="5951401"/>
                    <a:ext cx="403412" cy="40011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C0A2BFC-F0A4-4E88-89E2-B839EB60C86B}"/>
                    </a:ext>
                  </a:extLst>
                </p:cNvPr>
                <p:cNvSpPr/>
                <p:nvPr/>
              </p:nvSpPr>
              <p:spPr>
                <a:xfrm>
                  <a:off x="5840690" y="5948870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2000" b="0" cap="none" spc="0" dirty="0">
                      <a:ln w="0"/>
                      <a:solidFill>
                        <a:schemeClr val="tx1"/>
                      </a:solidFill>
                    </a:rPr>
                    <a:t>V</a:t>
                  </a:r>
                  <a:r>
                    <a:rPr lang="en-US" altLang="zh-TW" sz="1400" b="0" cap="none" spc="0" dirty="0">
                      <a:ln w="0"/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b="0" cap="none" spc="0" dirty="0">
                    <a:ln w="0"/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8F58E80-F4E0-4614-ABF9-E1931809F786}"/>
                </a:ext>
              </a:extLst>
            </p:cNvPr>
            <p:cNvSpPr/>
            <p:nvPr/>
          </p:nvSpPr>
          <p:spPr>
            <a:xfrm>
              <a:off x="7123227" y="4508021"/>
              <a:ext cx="4219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>
                  <a:ln w="0"/>
                  <a:solidFill>
                    <a:schemeClr val="tx1"/>
                  </a:solidFill>
                </a:rPr>
                <a:t>V</a:t>
              </a:r>
              <a:r>
                <a:rPr lang="en-US" altLang="zh-TW" sz="1400" b="0" cap="none" spc="0" dirty="0">
                  <a:ln w="0"/>
                  <a:solidFill>
                    <a:schemeClr val="tx1"/>
                  </a:solidFill>
                </a:rPr>
                <a:t>1</a:t>
              </a:r>
              <a:endParaRPr lang="zh-TW" altLang="en-US" sz="20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AF42F1F-8923-4562-88D9-F76EFD1D5BC1}"/>
                </a:ext>
              </a:extLst>
            </p:cNvPr>
            <p:cNvSpPr/>
            <p:nvPr/>
          </p:nvSpPr>
          <p:spPr>
            <a:xfrm>
              <a:off x="7927433" y="4510432"/>
              <a:ext cx="4219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>
                  <a:ln w="0"/>
                  <a:solidFill>
                    <a:schemeClr val="tx1"/>
                  </a:solidFill>
                </a:rPr>
                <a:t>V</a:t>
              </a:r>
              <a:r>
                <a:rPr lang="en-US" altLang="zh-TW" sz="1400" b="0" cap="none" spc="0" dirty="0">
                  <a:ln w="0"/>
                  <a:solidFill>
                    <a:schemeClr val="tx1"/>
                  </a:solidFill>
                </a:rPr>
                <a:t>2</a:t>
              </a:r>
              <a:endParaRPr lang="zh-TW" altLang="en-US" sz="20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2493A89-2578-441D-AF82-D25D103E52AF}"/>
                </a:ext>
              </a:extLst>
            </p:cNvPr>
            <p:cNvSpPr/>
            <p:nvPr/>
          </p:nvSpPr>
          <p:spPr>
            <a:xfrm>
              <a:off x="8721869" y="4521365"/>
              <a:ext cx="4219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>
                  <a:ln w="0"/>
                  <a:solidFill>
                    <a:schemeClr val="tx1"/>
                  </a:solidFill>
                </a:rPr>
                <a:t>V</a:t>
              </a:r>
              <a:r>
                <a:rPr lang="en-US" altLang="zh-TW" sz="1400" b="0" cap="none" spc="0" dirty="0">
                  <a:ln w="0"/>
                  <a:solidFill>
                    <a:schemeClr val="tx1"/>
                  </a:solidFill>
                </a:rPr>
                <a:t>3</a:t>
              </a:r>
              <a:endParaRPr lang="zh-TW" altLang="en-US" sz="2000" b="0" cap="none" spc="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3FCE73F6-A745-469F-B5CE-9A6990BFF0AB}"/>
                </a:ext>
              </a:extLst>
            </p:cNvPr>
            <p:cNvGrpSpPr/>
            <p:nvPr/>
          </p:nvGrpSpPr>
          <p:grpSpPr>
            <a:xfrm>
              <a:off x="9794342" y="4502511"/>
              <a:ext cx="799770" cy="400110"/>
              <a:chOff x="8279367" y="5299503"/>
              <a:chExt cx="799770" cy="400110"/>
            </a:xfrm>
          </p:grpSpPr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F3CB754D-F752-4007-8321-F56647033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9367" y="5507960"/>
                <a:ext cx="404545" cy="25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橢圓 115">
                <a:extLst>
                  <a:ext uri="{FF2B5EF4-FFF2-40B4-BE49-F238E27FC236}">
                    <a16:creationId xmlns:a16="http://schemas.microsoft.com/office/drawing/2014/main" id="{2E9AC95B-C2F4-4AAA-84B2-E67FD775ECCE}"/>
                  </a:ext>
                </a:extLst>
              </p:cNvPr>
              <p:cNvSpPr/>
              <p:nvPr/>
            </p:nvSpPr>
            <p:spPr>
              <a:xfrm>
                <a:off x="8675725" y="5299503"/>
                <a:ext cx="403412" cy="40011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82ADC98-F127-44DE-A051-FEA04553554A}"/>
                </a:ext>
              </a:extLst>
            </p:cNvPr>
            <p:cNvSpPr/>
            <p:nvPr/>
          </p:nvSpPr>
          <p:spPr>
            <a:xfrm>
              <a:off x="10209554" y="4508021"/>
              <a:ext cx="39305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 err="1">
                  <a:ln w="0"/>
                  <a:solidFill>
                    <a:schemeClr val="tx1"/>
                  </a:solidFill>
                </a:rPr>
                <a:t>V</a:t>
              </a:r>
              <a:r>
                <a:rPr lang="en-US" altLang="zh-TW" sz="1400" b="0" cap="none" spc="0" dirty="0" err="1">
                  <a:ln w="0"/>
                  <a:solidFill>
                    <a:schemeClr val="tx1"/>
                  </a:solidFill>
                </a:rPr>
                <a:t>r</a:t>
              </a:r>
              <a:endParaRPr lang="zh-TW" altLang="en-US" sz="20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654B54D-0482-4D44-80D8-0CC1E1CC5EA5}"/>
                </a:ext>
              </a:extLst>
            </p:cNvPr>
            <p:cNvSpPr/>
            <p:nvPr/>
          </p:nvSpPr>
          <p:spPr>
            <a:xfrm>
              <a:off x="9271359" y="4530792"/>
              <a:ext cx="36099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0" cap="none" spc="0" dirty="0">
                  <a:ln w="0"/>
                  <a:solidFill>
                    <a:schemeClr val="tx1"/>
                  </a:solidFill>
                </a:rPr>
                <a:t>…</a:t>
              </a:r>
              <a:endParaRPr lang="zh-TW" altLang="en-US" sz="20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99E96235-8D43-4A8A-95F8-1263C0B1FA19}"/>
              </a:ext>
            </a:extLst>
          </p:cNvPr>
          <p:cNvSpPr txBox="1"/>
          <p:nvPr/>
        </p:nvSpPr>
        <p:spPr>
          <a:xfrm>
            <a:off x="551327" y="6119298"/>
            <a:ext cx="7128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n w="0"/>
              </a:rPr>
              <a:t>Non-neighbor(V0) &gt;= V0  U  {V2…</a:t>
            </a:r>
            <a:r>
              <a:rPr lang="en-US" altLang="zh-TW" sz="2000" dirty="0" err="1">
                <a:ln w="0"/>
              </a:rPr>
              <a:t>Vr</a:t>
            </a:r>
            <a:r>
              <a:rPr lang="en-US" altLang="zh-TW" sz="2000" dirty="0">
                <a:ln w="0"/>
              </a:rPr>
              <a:t>}  U  (neighbor(V3) - {V2, V4})</a:t>
            </a:r>
            <a:endParaRPr lang="zh-TW" altLang="en-US" sz="2000" dirty="0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9B809E8B-B8E2-45CB-BB6D-E5E27F0F13CE}"/>
              </a:ext>
            </a:extLst>
          </p:cNvPr>
          <p:cNvSpPr/>
          <p:nvPr/>
        </p:nvSpPr>
        <p:spPr>
          <a:xfrm rot="19028126">
            <a:off x="-856256" y="-254765"/>
            <a:ext cx="2325393" cy="107053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9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580</Words>
  <Application>Microsoft Office PowerPoint</Application>
  <PresentationFormat>寬螢幕</PresentationFormat>
  <Paragraphs>247</Paragraphs>
  <Slides>20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Noto Sans CJK TC Light</vt:lpstr>
      <vt:lpstr>Arial</vt:lpstr>
      <vt:lpstr>Calibri</vt:lpstr>
      <vt:lpstr>Office 佈景主題</vt:lpstr>
      <vt:lpstr>Skyline cohesive group queries in Large Road-social Network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許中瑋</dc:creator>
  <cp:lastModifiedBy>謝獻霆</cp:lastModifiedBy>
  <cp:revision>79</cp:revision>
  <dcterms:created xsi:type="dcterms:W3CDTF">2021-05-29T09:25:18Z</dcterms:created>
  <dcterms:modified xsi:type="dcterms:W3CDTF">2021-06-14T10:32:29Z</dcterms:modified>
</cp:coreProperties>
</file>