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CEB2C-FE3B-4ED6-8F7B-F99610C0C9CD}" v="1" dt="2019-05-23T06:58:42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40" autoAdjust="0"/>
  </p:normalViewPr>
  <p:slideViewPr>
    <p:cSldViewPr snapToGrid="0">
      <p:cViewPr>
        <p:scale>
          <a:sx n="100" d="100"/>
          <a:sy n="100" d="100"/>
        </p:scale>
        <p:origin x="192" y="1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EZ LOPEZ Juan" userId="S::he303661@students.ephec.be::9a766717-a90d-47ee-a782-56cbbae650b4" providerId="AD" clId="Web-{A9DCEB2C-FE3B-4ED6-8F7B-F99610C0C9CD}"/>
    <pc:docChg chg="modSld">
      <pc:chgData name="ALVAREZ LOPEZ Juan" userId="S::he303661@students.ephec.be::9a766717-a90d-47ee-a782-56cbbae650b4" providerId="AD" clId="Web-{A9DCEB2C-FE3B-4ED6-8F7B-F99610C0C9CD}" dt="2019-05-23T07:04:54.452" v="137"/>
      <pc:docMkLst>
        <pc:docMk/>
      </pc:docMkLst>
      <pc:sldChg chg="modSp addAnim modAnim">
        <pc:chgData name="ALVAREZ LOPEZ Juan" userId="S::he303661@students.ephec.be::9a766717-a90d-47ee-a782-56cbbae650b4" providerId="AD" clId="Web-{A9DCEB2C-FE3B-4ED6-8F7B-F99610C0C9CD}" dt="2019-05-23T07:00:53.048" v="95" actId="1076"/>
        <pc:sldMkLst>
          <pc:docMk/>
          <pc:sldMk cId="4026932086" sldId="256"/>
        </pc:sldMkLst>
        <pc:spChg chg="mod">
          <ac:chgData name="ALVAREZ LOPEZ Juan" userId="S::he303661@students.ephec.be::9a766717-a90d-47ee-a782-56cbbae650b4" providerId="AD" clId="Web-{A9DCEB2C-FE3B-4ED6-8F7B-F99610C0C9CD}" dt="2019-05-23T06:55:01.411" v="0" actId="20577"/>
          <ac:spMkLst>
            <pc:docMk/>
            <pc:sldMk cId="4026932086" sldId="256"/>
            <ac:spMk id="4" creationId="{F87B7562-A3B2-47E7-ACC1-9FB8C75E08D3}"/>
          </ac:spMkLst>
        </pc:spChg>
        <pc:picChg chg="mod">
          <ac:chgData name="ALVAREZ LOPEZ Juan" userId="S::he303661@students.ephec.be::9a766717-a90d-47ee-a782-56cbbae650b4" providerId="AD" clId="Web-{A9DCEB2C-FE3B-4ED6-8F7B-F99610C0C9CD}" dt="2019-05-23T07:00:53.048" v="95" actId="1076"/>
          <ac:picMkLst>
            <pc:docMk/>
            <pc:sldMk cId="4026932086" sldId="256"/>
            <ac:picMk id="7" creationId="{E4C76924-7FCB-49C7-9CAE-78F167E56E5B}"/>
          </ac:picMkLst>
        </pc:picChg>
        <pc:picChg chg="mod">
          <ac:chgData name="ALVAREZ LOPEZ Juan" userId="S::he303661@students.ephec.be::9a766717-a90d-47ee-a782-56cbbae650b4" providerId="AD" clId="Web-{A9DCEB2C-FE3B-4ED6-8F7B-F99610C0C9CD}" dt="2019-05-23T07:00:43.642" v="93" actId="1076"/>
          <ac:picMkLst>
            <pc:docMk/>
            <pc:sldMk cId="4026932086" sldId="256"/>
            <ac:picMk id="8" creationId="{4700C687-2E03-4C65-8211-ED07DB146B92}"/>
          </ac:picMkLst>
        </pc:picChg>
        <pc:picChg chg="mod">
          <ac:chgData name="ALVAREZ LOPEZ Juan" userId="S::he303661@students.ephec.be::9a766717-a90d-47ee-a782-56cbbae650b4" providerId="AD" clId="Web-{A9DCEB2C-FE3B-4ED6-8F7B-F99610C0C9CD}" dt="2019-05-23T07:00:47.064" v="94" actId="1076"/>
          <ac:picMkLst>
            <pc:docMk/>
            <pc:sldMk cId="4026932086" sldId="256"/>
            <ac:picMk id="9" creationId="{A210D952-1CBB-42FD-A420-5DDDD125854A}"/>
          </ac:picMkLst>
        </pc:picChg>
      </pc:sldChg>
      <pc:sldChg chg="modSp addAnim delAnim modAnim">
        <pc:chgData name="ALVAREZ LOPEZ Juan" userId="S::he303661@students.ephec.be::9a766717-a90d-47ee-a782-56cbbae650b4" providerId="AD" clId="Web-{A9DCEB2C-FE3B-4ED6-8F7B-F99610C0C9CD}" dt="2019-05-23T07:00:34.486" v="92" actId="1076"/>
        <pc:sldMkLst>
          <pc:docMk/>
          <pc:sldMk cId="2429352228" sldId="257"/>
        </pc:sldMkLst>
        <pc:spChg chg="mod">
          <ac:chgData name="ALVAREZ LOPEZ Juan" userId="S::he303661@students.ephec.be::9a766717-a90d-47ee-a782-56cbbae650b4" providerId="AD" clId="Web-{A9DCEB2C-FE3B-4ED6-8F7B-F99610C0C9CD}" dt="2019-05-23T06:58:42.034" v="77" actId="1076"/>
          <ac:spMkLst>
            <pc:docMk/>
            <pc:sldMk cId="2429352228" sldId="257"/>
            <ac:spMk id="40" creationId="{7B3279DF-B3AA-4916-80D4-76CE0EA40FB6}"/>
          </ac:spMkLst>
        </pc:spChg>
        <pc:picChg chg="mod">
          <ac:chgData name="ALVAREZ LOPEZ Juan" userId="S::he303661@students.ephec.be::9a766717-a90d-47ee-a782-56cbbae650b4" providerId="AD" clId="Web-{A9DCEB2C-FE3B-4ED6-8F7B-F99610C0C9CD}" dt="2019-05-23T07:00:34.486" v="92" actId="1076"/>
          <ac:picMkLst>
            <pc:docMk/>
            <pc:sldMk cId="2429352228" sldId="257"/>
            <ac:picMk id="46" creationId="{3D1D6500-089C-4F7C-AF57-787EB30933F7}"/>
          </ac:picMkLst>
        </pc:picChg>
      </pc:sldChg>
      <pc:sldChg chg="addAnim modAnim">
        <pc:chgData name="ALVAREZ LOPEZ Juan" userId="S::he303661@students.ephec.be::9a766717-a90d-47ee-a782-56cbbae650b4" providerId="AD" clId="Web-{A9DCEB2C-FE3B-4ED6-8F7B-F99610C0C9CD}" dt="2019-05-23T07:02:08.610" v="117"/>
        <pc:sldMkLst>
          <pc:docMk/>
          <pc:sldMk cId="1992891215" sldId="258"/>
        </pc:sldMkLst>
      </pc:sldChg>
      <pc:sldChg chg="modSp addAnim modAnim">
        <pc:chgData name="ALVAREZ LOPEZ Juan" userId="S::he303661@students.ephec.be::9a766717-a90d-47ee-a782-56cbbae650b4" providerId="AD" clId="Web-{A9DCEB2C-FE3B-4ED6-8F7B-F99610C0C9CD}" dt="2019-05-23T07:04:03.578" v="131" actId="1076"/>
        <pc:sldMkLst>
          <pc:docMk/>
          <pc:sldMk cId="341296923" sldId="259"/>
        </pc:sldMkLst>
        <pc:spChg chg="mod">
          <ac:chgData name="ALVAREZ LOPEZ Juan" userId="S::he303661@students.ephec.be::9a766717-a90d-47ee-a782-56cbbae650b4" providerId="AD" clId="Web-{A9DCEB2C-FE3B-4ED6-8F7B-F99610C0C9CD}" dt="2019-05-23T07:04:03.578" v="131" actId="1076"/>
          <ac:spMkLst>
            <pc:docMk/>
            <pc:sldMk cId="341296923" sldId="259"/>
            <ac:spMk id="5" creationId="{42F8107C-A245-4F6B-AF1B-F103E636A203}"/>
          </ac:spMkLst>
        </pc:spChg>
        <pc:picChg chg="mod ord">
          <ac:chgData name="ALVAREZ LOPEZ Juan" userId="S::he303661@students.ephec.be::9a766717-a90d-47ee-a782-56cbbae650b4" providerId="AD" clId="Web-{A9DCEB2C-FE3B-4ED6-8F7B-F99610C0C9CD}" dt="2019-05-23T07:03:21.781" v="127" actId="1076"/>
          <ac:picMkLst>
            <pc:docMk/>
            <pc:sldMk cId="341296923" sldId="259"/>
            <ac:picMk id="7" creationId="{54A4666B-6EE6-4F1F-84F7-9614807DCCF3}"/>
          </ac:picMkLst>
        </pc:picChg>
        <pc:picChg chg="mod">
          <ac:chgData name="ALVAREZ LOPEZ Juan" userId="S::he303661@students.ephec.be::9a766717-a90d-47ee-a782-56cbbae650b4" providerId="AD" clId="Web-{A9DCEB2C-FE3B-4ED6-8F7B-F99610C0C9CD}" dt="2019-05-23T07:03:44.094" v="128" actId="1076"/>
          <ac:picMkLst>
            <pc:docMk/>
            <pc:sldMk cId="341296923" sldId="259"/>
            <ac:picMk id="9" creationId="{ADCF5B63-A388-4C96-AEA0-6DAE45223EF8}"/>
          </ac:picMkLst>
        </pc:picChg>
      </pc:sldChg>
      <pc:sldChg chg="addAnim modAnim">
        <pc:chgData name="ALVAREZ LOPEZ Juan" userId="S::he303661@students.ephec.be::9a766717-a90d-47ee-a782-56cbbae650b4" providerId="AD" clId="Web-{A9DCEB2C-FE3B-4ED6-8F7B-F99610C0C9CD}" dt="2019-05-23T07:04:54.452" v="137"/>
        <pc:sldMkLst>
          <pc:docMk/>
          <pc:sldMk cId="12872023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0AC8A-8892-4613-9AF7-9826347E87B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E1E47-EFE7-43FD-95F5-F05C07DC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E1E47-EFE7-43FD-95F5-F05C07DCA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48B94-0FD6-4A1A-B1F6-A3C23AAE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93CFDB-E870-4069-AE43-91DD85764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1B944-1047-4CE9-984E-FB9050E7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1CC6A-1831-493A-AD29-35A4D178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2ADC6F-05DF-4F01-BFA6-22841F9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D2AA1-90B0-4358-8B55-8ACF2FBF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F75D69-7D5E-41D1-BBBC-926983DC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3F683-2A56-4D9D-A52F-C74D7462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529A6-7EEE-4432-A678-9051D940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9CB9C-011A-486C-A14E-2F5BEB88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01D1C4-CE1A-4485-85B2-67226FF7D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D23B19-427D-42D7-A44E-78F744CFC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5CB9DE-2CCB-40D1-A907-537DACBE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60360-08F3-48ED-A2FA-30962830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CFDAE-1C6F-4F04-8E85-0DEF55B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01577-C2B6-47E7-BB88-3AB85D7C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EEDF5-BA45-4947-8AEB-7A4305A3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416D7-7732-441E-8BDB-45CB4513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FD40E3-579D-40D8-8611-0E45B2CB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2A9AE-FA66-47EE-8953-E30644F7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DFBD1-F8D4-4591-B66B-B9A95851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F04EF6-330A-4FD2-BE7C-FBFAD726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09C34-41E7-4333-A3FF-513CFE64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0BE5A-6EFA-4677-9FFE-A8FC0B72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3C674-6818-491A-A425-71A822C9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72B23-4983-4DC5-A7F4-981C3696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42119-87E4-4ECC-A1A5-1540F6786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EE1145-1970-4CB5-B3BD-5C88CBAC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EC007-B034-48E2-8EDB-2194BDC3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B10F95-CE2C-402E-8BFD-23A2E117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E9BEB4-ECFF-415A-AFCE-CAAE3B22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9CC04-A33F-4221-8E70-26269FD6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3A4A71-E1EA-4979-A081-B21AEB70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DD4528-BA1D-4A29-9DD2-299C1B273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B2F4B6-1F3F-43C6-86DF-D0241DEA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A36C9E-06EE-4EFB-AB39-CACDE48D4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2F9C3D-8512-4C2E-83C3-255B6AF6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8B6EE4-D824-4E4F-BE3E-62427D4B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2EC5EC-8414-4538-A7A7-45E2C689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0180B-CFE8-4718-9649-EE9E0BAE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5A9B54-6E05-4E17-8363-C89A792D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F847C7-0F55-48A3-8BCA-04F5BDF0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593171-E7C5-4D93-95B2-2A1CD5E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053C18-4A53-4D83-AAE2-7A137988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3D5CD-2F61-420D-83F1-0B98E25F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980C1B-B6D0-4FE6-A7D7-7E1472B2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4736C-AE51-488F-906D-EC0A4797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A304A-CAE4-4950-8CEE-A13BBDED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51F367-5F84-4038-B2B6-97D6B546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CA09DE-D1E0-46B3-98E3-696A05F8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EA602F-5F4C-428F-B784-0229A593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D0416-61E3-41E0-8F7C-6FAA0FD3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9BC6C-E090-41A7-9DDB-BE2644DA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17681D-B1FC-460B-A9F9-AC64E172F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769D11-C15A-4E87-814A-1A81F072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C3B663-F6E5-4E02-93EA-9F1C8DB1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54ED10-7254-4C14-BA7F-95DC1F9F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3C338-ED8A-4AE6-ADF2-C5A19C6A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126783-11FD-4925-89B6-5E01E0F6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EC7DD-89A7-4E5E-A2A0-8FA14F91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5CC-214F-4D63-8FC7-E7501BA38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784C-299C-4E8E-AAFD-A0113F9380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DE229-62B5-4DAA-B173-9EA0B88FF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AD542E-B413-4D8B-9306-EA6E4F2B5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3F12-DB0B-4532-B3D4-E3B9D87D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87B7562-A3B2-47E7-ACC1-9FB8C75E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Relancer une partie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4C76924-7FCB-49C7-9CAE-78F167E56E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4700" y="1246981"/>
            <a:ext cx="4917757" cy="522680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712BA5-9048-4ED5-8EB3-75C0FE70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62112"/>
            <a:ext cx="5181600" cy="47890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00C687-2E03-4C65-8211-ED07DB14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893" y="3949283"/>
            <a:ext cx="3792214" cy="25220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10D952-1CBB-42FD-A420-5DDDD1258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70" y="1468097"/>
            <a:ext cx="7902460" cy="268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240E2C8-7789-495B-96A0-9E10CF8F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Zoom le </a:t>
            </a:r>
            <a:r>
              <a:rPr lang="fr-FR" dirty="0" err="1"/>
              <a:t>Pac</a:t>
            </a:r>
            <a:r>
              <a:rPr lang="fr-FR" dirty="0"/>
              <a:t> Man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3E09EC8-110A-4387-87B0-ABD2175E6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441" y="1652279"/>
            <a:ext cx="5982535" cy="28007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4645D6-118B-4D49-884F-AD23533114E1}"/>
              </a:ext>
            </a:extLst>
          </p:cNvPr>
          <p:cNvCxnSpPr>
            <a:cxnSpLocks/>
          </p:cNvCxnSpPr>
          <p:nvPr/>
        </p:nvCxnSpPr>
        <p:spPr>
          <a:xfrm flipH="1" flipV="1">
            <a:off x="2025223" y="3307361"/>
            <a:ext cx="1529741" cy="22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FB4F868-DFDF-42F7-8EDB-EC3AE407CDFD}"/>
              </a:ext>
            </a:extLst>
          </p:cNvPr>
          <p:cNvCxnSpPr>
            <a:cxnSpLocks/>
          </p:cNvCxnSpPr>
          <p:nvPr/>
        </p:nvCxnSpPr>
        <p:spPr>
          <a:xfrm flipH="1" flipV="1">
            <a:off x="2025223" y="3343151"/>
            <a:ext cx="1529741" cy="57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28E4F88-AEA9-4F2E-B9FE-A725D0711D04}"/>
              </a:ext>
            </a:extLst>
          </p:cNvPr>
          <p:cNvCxnSpPr>
            <a:cxnSpLocks/>
          </p:cNvCxnSpPr>
          <p:nvPr/>
        </p:nvCxnSpPr>
        <p:spPr>
          <a:xfrm>
            <a:off x="4142792" y="4226538"/>
            <a:ext cx="3308548" cy="62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31C0422A-4FC0-4BE6-A6BD-D2310649A53C}"/>
              </a:ext>
            </a:extLst>
          </p:cNvPr>
          <p:cNvSpPr/>
          <p:nvPr/>
        </p:nvSpPr>
        <p:spPr>
          <a:xfrm>
            <a:off x="1959429" y="2090062"/>
            <a:ext cx="7352522" cy="14532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F9A1C5A-216E-4384-BEB9-2ABE1821246D}"/>
              </a:ext>
            </a:extLst>
          </p:cNvPr>
          <p:cNvCxnSpPr>
            <a:cxnSpLocks/>
          </p:cNvCxnSpPr>
          <p:nvPr/>
        </p:nvCxnSpPr>
        <p:spPr>
          <a:xfrm flipH="1" flipV="1">
            <a:off x="2211355" y="1690688"/>
            <a:ext cx="3884645" cy="94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B3279DF-B3AA-4916-80D4-76CE0EA40FB6}"/>
              </a:ext>
            </a:extLst>
          </p:cNvPr>
          <p:cNvSpPr txBox="1"/>
          <p:nvPr/>
        </p:nvSpPr>
        <p:spPr>
          <a:xfrm>
            <a:off x="1435733" y="1409678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Constructeur</a:t>
            </a:r>
            <a:endParaRPr lang="en-US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397B5A-7420-44CE-8D06-D5440CDBFF61}"/>
              </a:ext>
            </a:extLst>
          </p:cNvPr>
          <p:cNvSpPr txBox="1"/>
          <p:nvPr/>
        </p:nvSpPr>
        <p:spPr>
          <a:xfrm>
            <a:off x="103492" y="2296932"/>
            <a:ext cx="200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des message de victoire/défaite.</a:t>
            </a:r>
            <a:endParaRPr lang="en-US" dirty="0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ECAF8C8-C33E-43E9-9DCB-74BFD0A251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" y="3259082"/>
            <a:ext cx="1921731" cy="1647736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D1D6500-089C-4F7C-AF57-787EB3093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3" y="4017629"/>
            <a:ext cx="5669059" cy="2486811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8EE8C779-136D-4241-971E-6FA97F869FE3}"/>
              </a:ext>
            </a:extLst>
          </p:cNvPr>
          <p:cNvSpPr txBox="1"/>
          <p:nvPr/>
        </p:nvSpPr>
        <p:spPr>
          <a:xfrm>
            <a:off x="7156580" y="4803455"/>
            <a:ext cx="4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Plusieurs fonctions très importantes</a:t>
            </a:r>
            <a:endParaRPr lang="en-US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0111D91-6340-4073-8885-D07EA68271E1}"/>
              </a:ext>
            </a:extLst>
          </p:cNvPr>
          <p:cNvCxnSpPr>
            <a:cxnSpLocks/>
          </p:cNvCxnSpPr>
          <p:nvPr/>
        </p:nvCxnSpPr>
        <p:spPr>
          <a:xfrm flipH="1">
            <a:off x="6774025" y="5136242"/>
            <a:ext cx="1894114" cy="49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D28255B-1D6F-49DD-A0CC-1EAF912635A9}"/>
              </a:ext>
            </a:extLst>
          </p:cNvPr>
          <p:cNvCxnSpPr>
            <a:cxnSpLocks/>
          </p:cNvCxnSpPr>
          <p:nvPr/>
        </p:nvCxnSpPr>
        <p:spPr>
          <a:xfrm>
            <a:off x="9320532" y="5136242"/>
            <a:ext cx="1157746" cy="49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792723A8-158D-4A28-B5FD-1494790089CF}"/>
              </a:ext>
            </a:extLst>
          </p:cNvPr>
          <p:cNvSpPr txBox="1"/>
          <p:nvPr/>
        </p:nvSpPr>
        <p:spPr>
          <a:xfrm>
            <a:off x="6237495" y="5667611"/>
            <a:ext cx="158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Déplacements du  </a:t>
            </a:r>
            <a:r>
              <a:rPr lang="fr-FR" dirty="0" err="1"/>
              <a:t>pac</a:t>
            </a:r>
            <a:r>
              <a:rPr lang="fr-FR" dirty="0"/>
              <a:t> man</a:t>
            </a:r>
            <a:endParaRPr lang="en-US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D2648DC-E968-489E-B492-8AA636BC6230}"/>
              </a:ext>
            </a:extLst>
          </p:cNvPr>
          <p:cNvSpPr txBox="1"/>
          <p:nvPr/>
        </p:nvSpPr>
        <p:spPr>
          <a:xfrm>
            <a:off x="10248724" y="5667611"/>
            <a:ext cx="120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Règles du jeu </a:t>
            </a:r>
            <a:r>
              <a:rPr lang="fr-FR" dirty="0">
                <a:sym typeface="Wingdings" panose="05000000000000000000" pitchFamily="2" charset="2"/>
              </a:rPr>
              <a:t> score , 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D76F74C-A3F2-44D8-AFAB-BADD414B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80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Pac.move</a:t>
            </a:r>
            <a:r>
              <a:rPr lang="fr-BE" dirty="0"/>
              <a:t>_</a:t>
            </a:r>
            <a:r>
              <a:rPr lang="fr-BE" dirty="0" err="1"/>
              <a:t>pac</a:t>
            </a:r>
            <a:r>
              <a:rPr lang="fr-BE" dirty="0"/>
              <a:t>()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540B9C-BCC1-42DD-97D2-61917D6B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42" y="827394"/>
            <a:ext cx="4816940" cy="5939166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308C8B6-9342-40D3-85FC-3B2374C8EBBE}"/>
              </a:ext>
            </a:extLst>
          </p:cNvPr>
          <p:cNvSpPr/>
          <p:nvPr/>
        </p:nvSpPr>
        <p:spPr>
          <a:xfrm>
            <a:off x="1001089" y="5645823"/>
            <a:ext cx="2814762" cy="106547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08F9735-0B57-4872-A36E-DBC0F9E89006}"/>
              </a:ext>
            </a:extLst>
          </p:cNvPr>
          <p:cNvSpPr/>
          <p:nvPr/>
        </p:nvSpPr>
        <p:spPr>
          <a:xfrm>
            <a:off x="734780" y="2298917"/>
            <a:ext cx="4816940" cy="10826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8F9C-60E6-4558-8335-4D412F18C5CF}"/>
              </a:ext>
            </a:extLst>
          </p:cNvPr>
          <p:cNvSpPr/>
          <p:nvPr/>
        </p:nvSpPr>
        <p:spPr>
          <a:xfrm>
            <a:off x="844550" y="3497637"/>
            <a:ext cx="4597400" cy="20637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C4428D0-AC8F-45D9-B737-D82FB58B7143}"/>
              </a:ext>
            </a:extLst>
          </p:cNvPr>
          <p:cNvSpPr/>
          <p:nvPr/>
        </p:nvSpPr>
        <p:spPr>
          <a:xfrm>
            <a:off x="2804160" y="1431712"/>
            <a:ext cx="1075690" cy="45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2B0B0C-D53C-4304-8423-2D42DBDA5F73}"/>
              </a:ext>
            </a:extLst>
          </p:cNvPr>
          <p:cNvSpPr txBox="1"/>
          <p:nvPr/>
        </p:nvSpPr>
        <p:spPr>
          <a:xfrm>
            <a:off x="4052020" y="1298852"/>
            <a:ext cx="267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Condition de </a:t>
            </a:r>
          </a:p>
          <a:p>
            <a:r>
              <a:rPr lang="fr-BE" dirty="0">
                <a:solidFill>
                  <a:schemeClr val="bg1"/>
                </a:solidFill>
              </a:rPr>
              <a:t>victoire</a:t>
            </a:r>
          </a:p>
          <a:p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F4223A5-CD5C-405A-A440-2D63A2C7DCAD}"/>
              </a:ext>
            </a:extLst>
          </p:cNvPr>
          <p:cNvCxnSpPr/>
          <p:nvPr/>
        </p:nvCxnSpPr>
        <p:spPr>
          <a:xfrm flipV="1">
            <a:off x="4413250" y="1875818"/>
            <a:ext cx="1949450" cy="8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069F4E2-6ED3-49EB-9D83-5B5C4669C689}"/>
              </a:ext>
            </a:extLst>
          </p:cNvPr>
          <p:cNvCxnSpPr/>
          <p:nvPr/>
        </p:nvCxnSpPr>
        <p:spPr>
          <a:xfrm>
            <a:off x="4667250" y="4019550"/>
            <a:ext cx="207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2BAD155-39BE-4E5B-89A6-54AAE5D330E9}"/>
              </a:ext>
            </a:extLst>
          </p:cNvPr>
          <p:cNvCxnSpPr>
            <a:cxnSpLocks/>
          </p:cNvCxnSpPr>
          <p:nvPr/>
        </p:nvCxnSpPr>
        <p:spPr>
          <a:xfrm flipV="1">
            <a:off x="2787650" y="5772150"/>
            <a:ext cx="40989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1248BD9-2824-48FD-8A9C-B063DBD2DC27}"/>
              </a:ext>
            </a:extLst>
          </p:cNvPr>
          <p:cNvSpPr txBox="1"/>
          <p:nvPr/>
        </p:nvSpPr>
        <p:spPr>
          <a:xfrm>
            <a:off x="6362700" y="1606035"/>
            <a:ext cx="30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Collisions avec les Fantômes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C171C9-8E3E-46FE-ACAB-153D11075F8B}"/>
              </a:ext>
            </a:extLst>
          </p:cNvPr>
          <p:cNvSpPr txBox="1"/>
          <p:nvPr/>
        </p:nvSpPr>
        <p:spPr>
          <a:xfrm>
            <a:off x="6769100" y="3586460"/>
            <a:ext cx="302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Interactions avec les fromages et réactions aux obstacles.</a:t>
            </a:r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2259A-E25B-4226-9D89-C06D3F3AACA4}"/>
              </a:ext>
            </a:extLst>
          </p:cNvPr>
          <p:cNvSpPr txBox="1"/>
          <p:nvPr/>
        </p:nvSpPr>
        <p:spPr>
          <a:xfrm>
            <a:off x="7090991" y="547455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Rappel et gestion du rappel</a:t>
            </a:r>
          </a:p>
        </p:txBody>
      </p:sp>
    </p:spTree>
    <p:extLst>
      <p:ext uri="{BB962C8B-B14F-4D97-AF65-F5344CB8AC3E}">
        <p14:creationId xmlns:p14="http://schemas.microsoft.com/office/powerpoint/2010/main" val="19928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F8107C-A245-4F6B-AF1B-F103E636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00025"/>
            <a:ext cx="10515600" cy="1325563"/>
          </a:xfrm>
        </p:spPr>
        <p:txBody>
          <a:bodyPr/>
          <a:lstStyle/>
          <a:p>
            <a:pPr algn="ctr"/>
            <a:r>
              <a:rPr lang="fr-BE" dirty="0"/>
              <a:t>Les difficultés</a:t>
            </a:r>
            <a:br>
              <a:rPr lang="fr-BE" dirty="0"/>
            </a:br>
            <a:r>
              <a:rPr lang="fr-BE" dirty="0"/>
              <a:t>A. Les fromages</a:t>
            </a:r>
            <a:endParaRPr lang="en-US" dirty="0"/>
          </a:p>
        </p:txBody>
      </p:sp>
      <p:pic>
        <p:nvPicPr>
          <p:cNvPr id="8" name="Image 7" descr="https://scontent-bru2-1.xx.fbcdn.net/v/t1.15752-9/60353752_1395484190591635_6503628707272327168_n.png?_nc_cat=101&amp;_nc_ht=scontent-bru2-1.xx&amp;oh=aec1520d99289b8510bd82d442dee9ed&amp;oe=5D6E3829">
            <a:extLst>
              <a:ext uri="{FF2B5EF4-FFF2-40B4-BE49-F238E27FC236}">
                <a16:creationId xmlns:a16="http://schemas.microsoft.com/office/drawing/2014/main" id="{246D5C5F-4789-406B-A8DC-E2CEBF12D1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8" y="1968500"/>
            <a:ext cx="4387215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https://scontent-bru2-1.xx.fbcdn.net/v/t1.15752-9/60337709_1899046143532902_4971766636185911296_n.png?_nc_cat=104&amp;_nc_ht=scontent-bru2-1.xx&amp;oh=21d53db537cde301c235adff930e88d6&amp;oe=5D704228">
            <a:extLst>
              <a:ext uri="{FF2B5EF4-FFF2-40B4-BE49-F238E27FC236}">
                <a16:creationId xmlns:a16="http://schemas.microsoft.com/office/drawing/2014/main" id="{ADCF5B63-A388-4C96-AEA0-6DAE45223E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5" y="2178051"/>
            <a:ext cx="4781550" cy="26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Espace réservé du contenu 6" descr="https://scontent-bru2-1.xx.fbcdn.net/v/t1.15752-9/60421769_320710711930105_2134484530046697472_n.png?_nc_cat=109&amp;_nc_ht=scontent-bru2-1.xx&amp;oh=bae1ab9bee294e1a4069315efc4a113e&amp;oe=5D662A5B">
            <a:extLst>
              <a:ext uri="{FF2B5EF4-FFF2-40B4-BE49-F238E27FC236}">
                <a16:creationId xmlns:a16="http://schemas.microsoft.com/office/drawing/2014/main" id="{54A4666B-6EE6-4F1F-84F7-9614807DCC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8" y="1322388"/>
            <a:ext cx="4495800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B186A-8480-4C16-A491-4F551886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Solution</a:t>
            </a:r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EF34BCE-7084-4263-B737-4955222CAD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1690688"/>
            <a:ext cx="6419849" cy="24622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0A54F0C-AFBB-481A-B0A9-05271C3F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268482"/>
            <a:ext cx="5250388" cy="52577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D0FE81-1A94-4AE5-A94A-E483CFF6F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87" y="4436156"/>
            <a:ext cx="6887078" cy="12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62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Thème Office</vt:lpstr>
      <vt:lpstr>Relancer une partie</vt:lpstr>
      <vt:lpstr>Zoom le Pac Man</vt:lpstr>
      <vt:lpstr>Pac.move_pac()</vt:lpstr>
      <vt:lpstr>Les difficultés A. Les fromages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Relancer une partie</dc:title>
  <dc:creator>ALVAREZ LOPEZ Juan</dc:creator>
  <cp:lastModifiedBy>ALVAREZ LOPEZ Juan</cp:lastModifiedBy>
  <cp:revision>70</cp:revision>
  <dcterms:created xsi:type="dcterms:W3CDTF">2019-05-22T22:29:56Z</dcterms:created>
  <dcterms:modified xsi:type="dcterms:W3CDTF">2019-05-23T07:04:57Z</dcterms:modified>
</cp:coreProperties>
</file>