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7" r:id="rId6"/>
    <p:sldId id="278" r:id="rId7"/>
    <p:sldId id="263" r:id="rId8"/>
    <p:sldId id="280" r:id="rId9"/>
    <p:sldId id="261" r:id="rId10"/>
    <p:sldId id="277" r:id="rId11"/>
    <p:sldId id="262" r:id="rId12"/>
    <p:sldId id="276" r:id="rId13"/>
    <p:sldId id="266" r:id="rId14"/>
    <p:sldId id="279" r:id="rId15"/>
    <p:sldId id="264" r:id="rId16"/>
    <p:sldId id="269" r:id="rId17"/>
    <p:sldId id="270" r:id="rId18"/>
    <p:sldId id="281" r:id="rId19"/>
    <p:sldId id="273" r:id="rId20"/>
    <p:sldId id="26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2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CC510-B18F-44FC-8FAF-74A92BA1C051}" v="52" dt="2023-10-16T17:25:46.276"/>
    <p1510:client id="{06D105E6-BF1F-4770-9FFF-AA8525198F41}" v="2" dt="2023-10-17T08:06:37.276"/>
    <p1510:client id="{0A48A089-458D-FAEE-01E7-87DD5224C307}" v="202" dt="2023-10-16T17:43:10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 GUICHARD" userId="S::clement.guichard@etu.uca.fr::7e0b86af-123f-4002-b9bc-350fd5d4b427" providerId="AD" clId="Web-{0A48A089-458D-FAEE-01E7-87DD5224C307}"/>
    <pc:docChg chg="modSld sldOrd">
      <pc:chgData name="Clement GUICHARD" userId="S::clement.guichard@etu.uca.fr::7e0b86af-123f-4002-b9bc-350fd5d4b427" providerId="AD" clId="Web-{0A48A089-458D-FAEE-01E7-87DD5224C307}" dt="2023-10-16T17:43:10.842" v="148" actId="1076"/>
      <pc:docMkLst>
        <pc:docMk/>
      </pc:docMkLst>
      <pc:sldChg chg="addSp modSp">
        <pc:chgData name="Clement GUICHARD" userId="S::clement.guichard@etu.uca.fr::7e0b86af-123f-4002-b9bc-350fd5d4b427" providerId="AD" clId="Web-{0A48A089-458D-FAEE-01E7-87DD5224C307}" dt="2023-10-16T17:43:10.842" v="148" actId="1076"/>
        <pc:sldMkLst>
          <pc:docMk/>
          <pc:sldMk cId="2444773755" sldId="257"/>
        </pc:sldMkLst>
        <pc:spChg chg="add mod">
          <ac:chgData name="Clement GUICHARD" userId="S::clement.guichard@etu.uca.fr::7e0b86af-123f-4002-b9bc-350fd5d4b427" providerId="AD" clId="Web-{0A48A089-458D-FAEE-01E7-87DD5224C307}" dt="2023-10-16T17:43:10.842" v="148" actId="1076"/>
          <ac:spMkLst>
            <pc:docMk/>
            <pc:sldMk cId="2444773755" sldId="257"/>
            <ac:spMk id="12" creationId="{D4988FA1-341C-700D-2FB2-8E4A0A209DEE}"/>
          </ac:spMkLst>
        </pc:spChg>
        <pc:spChg chg="add mod">
          <ac:chgData name="Clement GUICHARD" userId="S::clement.guichard@etu.uca.fr::7e0b86af-123f-4002-b9bc-350fd5d4b427" providerId="AD" clId="Web-{0A48A089-458D-FAEE-01E7-87DD5224C307}" dt="2023-10-16T17:42:33.887" v="144" actId="20577"/>
          <ac:spMkLst>
            <pc:docMk/>
            <pc:sldMk cId="2444773755" sldId="257"/>
            <ac:spMk id="13" creationId="{78ECAB05-CE24-B828-756B-B20E780B3837}"/>
          </ac:spMkLst>
        </pc:spChg>
      </pc:sldChg>
      <pc:sldChg chg="addSp">
        <pc:chgData name="Clement GUICHARD" userId="S::clement.guichard@etu.uca.fr::7e0b86af-123f-4002-b9bc-350fd5d4b427" providerId="AD" clId="Web-{0A48A089-458D-FAEE-01E7-87DD5224C307}" dt="2023-10-16T17:41:48.308" v="125"/>
        <pc:sldMkLst>
          <pc:docMk/>
          <pc:sldMk cId="3809226094" sldId="258"/>
        </pc:sldMkLst>
        <pc:spChg chg="add">
          <ac:chgData name="Clement GUICHARD" userId="S::clement.guichard@etu.uca.fr::7e0b86af-123f-4002-b9bc-350fd5d4b427" providerId="AD" clId="Web-{0A48A089-458D-FAEE-01E7-87DD5224C307}" dt="2023-10-16T17:40:53.337" v="106"/>
          <ac:spMkLst>
            <pc:docMk/>
            <pc:sldMk cId="3809226094" sldId="258"/>
            <ac:spMk id="7" creationId="{DE637AFA-2851-59D1-6A63-0BC8764FC8D6}"/>
          </ac:spMkLst>
        </pc:spChg>
        <pc:spChg chg="add">
          <ac:chgData name="Clement GUICHARD" userId="S::clement.guichard@etu.uca.fr::7e0b86af-123f-4002-b9bc-350fd5d4b427" providerId="AD" clId="Web-{0A48A089-458D-FAEE-01E7-87DD5224C307}" dt="2023-10-16T17:41:48.308" v="125"/>
          <ac:spMkLst>
            <pc:docMk/>
            <pc:sldMk cId="3809226094" sldId="258"/>
            <ac:spMk id="9" creationId="{3DE9E3CF-E9BD-C5B8-0E62-E012D8FBC535}"/>
          </ac:spMkLst>
        </pc:spChg>
      </pc:sldChg>
      <pc:sldChg chg="addSp modSp">
        <pc:chgData name="Clement GUICHARD" userId="S::clement.guichard@etu.uca.fr::7e0b86af-123f-4002-b9bc-350fd5d4b427" providerId="AD" clId="Web-{0A48A089-458D-FAEE-01E7-87DD5224C307}" dt="2023-10-16T17:41:49.620" v="126"/>
        <pc:sldMkLst>
          <pc:docMk/>
          <pc:sldMk cId="2952198974" sldId="260"/>
        </pc:sldMkLst>
        <pc:spChg chg="add">
          <ac:chgData name="Clement GUICHARD" userId="S::clement.guichard@etu.uca.fr::7e0b86af-123f-4002-b9bc-350fd5d4b427" providerId="AD" clId="Web-{0A48A089-458D-FAEE-01E7-87DD5224C307}" dt="2023-10-16T17:40:54.525" v="107"/>
          <ac:spMkLst>
            <pc:docMk/>
            <pc:sldMk cId="2952198974" sldId="260"/>
            <ac:spMk id="11" creationId="{8FD81259-E2AE-885C-7905-DF1226368429}"/>
          </ac:spMkLst>
        </pc:spChg>
        <pc:spChg chg="add">
          <ac:chgData name="Clement GUICHARD" userId="S::clement.guichard@etu.uca.fr::7e0b86af-123f-4002-b9bc-350fd5d4b427" providerId="AD" clId="Web-{0A48A089-458D-FAEE-01E7-87DD5224C307}" dt="2023-10-16T17:41:49.620" v="126"/>
          <ac:spMkLst>
            <pc:docMk/>
            <pc:sldMk cId="2952198974" sldId="260"/>
            <ac:spMk id="18" creationId="{C29E24FD-1A95-2D85-1A47-C01651195618}"/>
          </ac:spMkLst>
        </pc:spChg>
        <pc:graphicFrameChg chg="modGraphic">
          <ac:chgData name="Clement GUICHARD" userId="S::clement.guichard@etu.uca.fr::7e0b86af-123f-4002-b9bc-350fd5d4b427" providerId="AD" clId="Web-{0A48A089-458D-FAEE-01E7-87DD5224C307}" dt="2023-10-16T16:55:13.429" v="32"/>
          <ac:graphicFrameMkLst>
            <pc:docMk/>
            <pc:sldMk cId="2952198974" sldId="260"/>
            <ac:graphicFrameMk id="24" creationId="{2D485E61-99A8-35AA-B224-2AC56F962CDB}"/>
          </ac:graphicFrameMkLst>
        </pc:graphicFrameChg>
      </pc:sldChg>
      <pc:sldChg chg="addSp">
        <pc:chgData name="Clement GUICHARD" userId="S::clement.guichard@etu.uca.fr::7e0b86af-123f-4002-b9bc-350fd5d4b427" providerId="AD" clId="Web-{0A48A089-458D-FAEE-01E7-87DD5224C307}" dt="2023-10-16T17:42:02.777" v="131"/>
        <pc:sldMkLst>
          <pc:docMk/>
          <pc:sldMk cId="3390782160" sldId="261"/>
        </pc:sldMkLst>
        <pc:spChg chg="add">
          <ac:chgData name="Clement GUICHARD" userId="S::clement.guichard@etu.uca.fr::7e0b86af-123f-4002-b9bc-350fd5d4b427" providerId="AD" clId="Web-{0A48A089-458D-FAEE-01E7-87DD5224C307}" dt="2023-10-16T17:41:09.572" v="112"/>
          <ac:spMkLst>
            <pc:docMk/>
            <pc:sldMk cId="3390782160" sldId="261"/>
            <ac:spMk id="44" creationId="{C0BB722A-3969-BBF0-8510-05BF45F06877}"/>
          </ac:spMkLst>
        </pc:spChg>
        <pc:spChg chg="add">
          <ac:chgData name="Clement GUICHARD" userId="S::clement.guichard@etu.uca.fr::7e0b86af-123f-4002-b9bc-350fd5d4b427" providerId="AD" clId="Web-{0A48A089-458D-FAEE-01E7-87DD5224C307}" dt="2023-10-16T17:42:02.777" v="131"/>
          <ac:spMkLst>
            <pc:docMk/>
            <pc:sldMk cId="3390782160" sldId="261"/>
            <ac:spMk id="62" creationId="{D7238EEF-44CA-EC70-0BDE-B9699DA7AC3E}"/>
          </ac:spMkLst>
        </pc:spChg>
      </pc:sldChg>
      <pc:sldChg chg="addSp">
        <pc:chgData name="Clement GUICHARD" userId="S::clement.guichard@etu.uca.fr::7e0b86af-123f-4002-b9bc-350fd5d4b427" providerId="AD" clId="Web-{0A48A089-458D-FAEE-01E7-87DD5224C307}" dt="2023-10-16T17:42:05.636" v="133"/>
        <pc:sldMkLst>
          <pc:docMk/>
          <pc:sldMk cId="4182352824" sldId="262"/>
        </pc:sldMkLst>
        <pc:spChg chg="add">
          <ac:chgData name="Clement GUICHARD" userId="S::clement.guichard@etu.uca.fr::7e0b86af-123f-4002-b9bc-350fd5d4b427" providerId="AD" clId="Web-{0A48A089-458D-FAEE-01E7-87DD5224C307}" dt="2023-10-16T17:41:19.963" v="115"/>
          <ac:spMkLst>
            <pc:docMk/>
            <pc:sldMk cId="4182352824" sldId="262"/>
            <ac:spMk id="24" creationId="{D770BD28-2398-607D-4EF7-36E70B0E2388}"/>
          </ac:spMkLst>
        </pc:spChg>
        <pc:spChg chg="add">
          <ac:chgData name="Clement GUICHARD" userId="S::clement.guichard@etu.uca.fr::7e0b86af-123f-4002-b9bc-350fd5d4b427" providerId="AD" clId="Web-{0A48A089-458D-FAEE-01E7-87DD5224C307}" dt="2023-10-16T17:42:05.636" v="133"/>
          <ac:spMkLst>
            <pc:docMk/>
            <pc:sldMk cId="4182352824" sldId="262"/>
            <ac:spMk id="32" creationId="{11023A2D-E285-B42E-0FB7-9E42D15EFF63}"/>
          </ac:spMkLst>
        </pc:spChg>
      </pc:sldChg>
      <pc:sldChg chg="addSp">
        <pc:chgData name="Clement GUICHARD" userId="S::clement.guichard@etu.uca.fr::7e0b86af-123f-4002-b9bc-350fd5d4b427" providerId="AD" clId="Web-{0A48A089-458D-FAEE-01E7-87DD5224C307}" dt="2023-10-16T17:41:54.058" v="127"/>
        <pc:sldMkLst>
          <pc:docMk/>
          <pc:sldMk cId="1305128157" sldId="263"/>
        </pc:sldMkLst>
        <pc:spChg chg="add">
          <ac:chgData name="Clement GUICHARD" userId="S::clement.guichard@etu.uca.fr::7e0b86af-123f-4002-b9bc-350fd5d4b427" providerId="AD" clId="Web-{0A48A089-458D-FAEE-01E7-87DD5224C307}" dt="2023-10-16T17:41:05.275" v="110"/>
          <ac:spMkLst>
            <pc:docMk/>
            <pc:sldMk cId="1305128157" sldId="263"/>
            <ac:spMk id="37" creationId="{1A514DAB-13B8-4776-2462-0828A436DE2A}"/>
          </ac:spMkLst>
        </pc:spChg>
        <pc:spChg chg="add">
          <ac:chgData name="Clement GUICHARD" userId="S::clement.guichard@etu.uca.fr::7e0b86af-123f-4002-b9bc-350fd5d4b427" providerId="AD" clId="Web-{0A48A089-458D-FAEE-01E7-87DD5224C307}" dt="2023-10-16T17:41:54.058" v="127"/>
          <ac:spMkLst>
            <pc:docMk/>
            <pc:sldMk cId="1305128157" sldId="263"/>
            <ac:spMk id="52" creationId="{205DC03F-BE8A-5461-9488-820704F8CBF8}"/>
          </ac:spMkLst>
        </pc:spChg>
      </pc:sldChg>
      <pc:sldChg chg="addSp">
        <pc:chgData name="Clement GUICHARD" userId="S::clement.guichard@etu.uca.fr::7e0b86af-123f-4002-b9bc-350fd5d4b427" providerId="AD" clId="Web-{0A48A089-458D-FAEE-01E7-87DD5224C307}" dt="2023-10-16T17:42:13.418" v="137"/>
        <pc:sldMkLst>
          <pc:docMk/>
          <pc:sldMk cId="2953830683" sldId="264"/>
        </pc:sldMkLst>
        <pc:spChg chg="add">
          <ac:chgData name="Clement GUICHARD" userId="S::clement.guichard@etu.uca.fr::7e0b86af-123f-4002-b9bc-350fd5d4b427" providerId="AD" clId="Web-{0A48A089-458D-FAEE-01E7-87DD5224C307}" dt="2023-10-16T17:41:31.557" v="119"/>
          <ac:spMkLst>
            <pc:docMk/>
            <pc:sldMk cId="2953830683" sldId="264"/>
            <ac:spMk id="20" creationId="{9F390039-E4E6-9ED4-5BAC-F444AAB112D2}"/>
          </ac:spMkLst>
        </pc:spChg>
        <pc:spChg chg="add">
          <ac:chgData name="Clement GUICHARD" userId="S::clement.guichard@etu.uca.fr::7e0b86af-123f-4002-b9bc-350fd5d4b427" providerId="AD" clId="Web-{0A48A089-458D-FAEE-01E7-87DD5224C307}" dt="2023-10-16T17:42:13.418" v="137"/>
          <ac:spMkLst>
            <pc:docMk/>
            <pc:sldMk cId="2953830683" sldId="264"/>
            <ac:spMk id="26" creationId="{8CA9E147-E57E-130C-D558-0B03ECB01708}"/>
          </ac:spMkLst>
        </pc:spChg>
      </pc:sldChg>
      <pc:sldChg chg="addSp modSp">
        <pc:chgData name="Clement GUICHARD" userId="S::clement.guichard@etu.uca.fr::7e0b86af-123f-4002-b9bc-350fd5d4b427" providerId="AD" clId="Web-{0A48A089-458D-FAEE-01E7-87DD5224C307}" dt="2023-10-16T17:42:20.152" v="142"/>
        <pc:sldMkLst>
          <pc:docMk/>
          <pc:sldMk cId="2701308059" sldId="265"/>
        </pc:sldMkLst>
        <pc:spChg chg="mod">
          <ac:chgData name="Clement GUICHARD" userId="S::clement.guichard@etu.uca.fr::7e0b86af-123f-4002-b9bc-350fd5d4b427" providerId="AD" clId="Web-{0A48A089-458D-FAEE-01E7-87DD5224C307}" dt="2023-10-16T16:00:44.789" v="11" actId="1076"/>
          <ac:spMkLst>
            <pc:docMk/>
            <pc:sldMk cId="2701308059" sldId="265"/>
            <ac:spMk id="3" creationId="{528B5C82-A360-33D9-3013-1B9A35E373E3}"/>
          </ac:spMkLst>
        </pc:spChg>
        <pc:spChg chg="add">
          <ac:chgData name="Clement GUICHARD" userId="S::clement.guichard@etu.uca.fr::7e0b86af-123f-4002-b9bc-350fd5d4b427" providerId="AD" clId="Web-{0A48A089-458D-FAEE-01E7-87DD5224C307}" dt="2023-10-16T17:41:42.058" v="124"/>
          <ac:spMkLst>
            <pc:docMk/>
            <pc:sldMk cId="2701308059" sldId="265"/>
            <ac:spMk id="7" creationId="{94B4F1FA-B83D-AE64-26BE-D13C703CE315}"/>
          </ac:spMkLst>
        </pc:spChg>
        <pc:spChg chg="add">
          <ac:chgData name="Clement GUICHARD" userId="S::clement.guichard@etu.uca.fr::7e0b86af-123f-4002-b9bc-350fd5d4b427" providerId="AD" clId="Web-{0A48A089-458D-FAEE-01E7-87DD5224C307}" dt="2023-10-16T17:42:20.152" v="142"/>
          <ac:spMkLst>
            <pc:docMk/>
            <pc:sldMk cId="2701308059" sldId="265"/>
            <ac:spMk id="10" creationId="{A489012F-99A2-DD6D-FBFE-B501D71D9CCE}"/>
          </ac:spMkLst>
        </pc:spChg>
      </pc:sldChg>
      <pc:sldChg chg="addSp">
        <pc:chgData name="Clement GUICHARD" userId="S::clement.guichard@etu.uca.fr::7e0b86af-123f-4002-b9bc-350fd5d4b427" providerId="AD" clId="Web-{0A48A089-458D-FAEE-01E7-87DD5224C307}" dt="2023-10-16T17:42:10.558" v="135"/>
        <pc:sldMkLst>
          <pc:docMk/>
          <pc:sldMk cId="3431806711" sldId="266"/>
        </pc:sldMkLst>
        <pc:spChg chg="add">
          <ac:chgData name="Clement GUICHARD" userId="S::clement.guichard@etu.uca.fr::7e0b86af-123f-4002-b9bc-350fd5d4b427" providerId="AD" clId="Web-{0A48A089-458D-FAEE-01E7-87DD5224C307}" dt="2023-10-16T17:41:25.682" v="117"/>
          <ac:spMkLst>
            <pc:docMk/>
            <pc:sldMk cId="3431806711" sldId="266"/>
            <ac:spMk id="6" creationId="{832D672D-F8EF-948B-253A-FB0FB0161794}"/>
          </ac:spMkLst>
        </pc:spChg>
        <pc:spChg chg="add">
          <ac:chgData name="Clement GUICHARD" userId="S::clement.guichard@etu.uca.fr::7e0b86af-123f-4002-b9bc-350fd5d4b427" providerId="AD" clId="Web-{0A48A089-458D-FAEE-01E7-87DD5224C307}" dt="2023-10-16T17:42:10.558" v="135"/>
          <ac:spMkLst>
            <pc:docMk/>
            <pc:sldMk cId="3431806711" sldId="266"/>
            <ac:spMk id="8" creationId="{99EE9801-C738-8DFA-8572-DD69B740370B}"/>
          </ac:spMkLst>
        </pc:spChg>
      </pc:sldChg>
      <pc:sldChg chg="addSp">
        <pc:chgData name="Clement GUICHARD" userId="S::clement.guichard@etu.uca.fr::7e0b86af-123f-4002-b9bc-350fd5d4b427" providerId="AD" clId="Web-{0A48A089-458D-FAEE-01E7-87DD5224C307}" dt="2023-10-16T17:41:57.714" v="129"/>
        <pc:sldMkLst>
          <pc:docMk/>
          <pc:sldMk cId="2076943735" sldId="267"/>
        </pc:sldMkLst>
        <pc:spChg chg="add">
          <ac:chgData name="Clement GUICHARD" userId="S::clement.guichard@etu.uca.fr::7e0b86af-123f-4002-b9bc-350fd5d4b427" providerId="AD" clId="Web-{0A48A089-458D-FAEE-01E7-87DD5224C307}" dt="2023-10-16T17:40:55.431" v="108"/>
          <ac:spMkLst>
            <pc:docMk/>
            <pc:sldMk cId="2076943735" sldId="267"/>
            <ac:spMk id="6" creationId="{2CD6D270-D133-2821-F798-341FB0256E4B}"/>
          </ac:spMkLst>
        </pc:spChg>
        <pc:spChg chg="add">
          <ac:chgData name="Clement GUICHARD" userId="S::clement.guichard@etu.uca.fr::7e0b86af-123f-4002-b9bc-350fd5d4b427" providerId="AD" clId="Web-{0A48A089-458D-FAEE-01E7-87DD5224C307}" dt="2023-10-16T17:41:57.714" v="129"/>
          <ac:spMkLst>
            <pc:docMk/>
            <pc:sldMk cId="2076943735" sldId="267"/>
            <ac:spMk id="8" creationId="{710912B4-E644-9ECF-3576-E48BFDFA2A38}"/>
          </ac:spMkLst>
        </pc:spChg>
      </pc:sldChg>
      <pc:sldChg chg="addSp modSp">
        <pc:chgData name="Clement GUICHARD" userId="S::clement.guichard@etu.uca.fr::7e0b86af-123f-4002-b9bc-350fd5d4b427" providerId="AD" clId="Web-{0A48A089-458D-FAEE-01E7-87DD5224C307}" dt="2023-10-16T17:42:14.621" v="138"/>
        <pc:sldMkLst>
          <pc:docMk/>
          <pc:sldMk cId="4041801896" sldId="269"/>
        </pc:sldMkLst>
        <pc:spChg chg="mod">
          <ac:chgData name="Clement GUICHARD" userId="S::clement.guichard@etu.uca.fr::7e0b86af-123f-4002-b9bc-350fd5d4b427" providerId="AD" clId="Web-{0A48A089-458D-FAEE-01E7-87DD5224C307}" dt="2023-10-16T16:52:06.346" v="21"/>
          <ac:spMkLst>
            <pc:docMk/>
            <pc:sldMk cId="4041801896" sldId="269"/>
            <ac:spMk id="6" creationId="{FFECE480-99FF-0293-9E2C-E31B20192295}"/>
          </ac:spMkLst>
        </pc:spChg>
        <pc:spChg chg="mod">
          <ac:chgData name="Clement GUICHARD" userId="S::clement.guichard@etu.uca.fr::7e0b86af-123f-4002-b9bc-350fd5d4b427" providerId="AD" clId="Web-{0A48A089-458D-FAEE-01E7-87DD5224C307}" dt="2023-10-16T16:52:09.940" v="23"/>
          <ac:spMkLst>
            <pc:docMk/>
            <pc:sldMk cId="4041801896" sldId="269"/>
            <ac:spMk id="7" creationId="{EA779513-00E5-D896-98FB-6661C2375A60}"/>
          </ac:spMkLst>
        </pc:spChg>
        <pc:spChg chg="add">
          <ac:chgData name="Clement GUICHARD" userId="S::clement.guichard@etu.uca.fr::7e0b86af-123f-4002-b9bc-350fd5d4b427" providerId="AD" clId="Web-{0A48A089-458D-FAEE-01E7-87DD5224C307}" dt="2023-10-16T17:41:32.948" v="120"/>
          <ac:spMkLst>
            <pc:docMk/>
            <pc:sldMk cId="4041801896" sldId="269"/>
            <ac:spMk id="11" creationId="{B787C889-A6F6-FF30-6EF6-3E1342BDF3BB}"/>
          </ac:spMkLst>
        </pc:spChg>
        <pc:spChg chg="add">
          <ac:chgData name="Clement GUICHARD" userId="S::clement.guichard@etu.uca.fr::7e0b86af-123f-4002-b9bc-350fd5d4b427" providerId="AD" clId="Web-{0A48A089-458D-FAEE-01E7-87DD5224C307}" dt="2023-10-16T17:42:14.621" v="138"/>
          <ac:spMkLst>
            <pc:docMk/>
            <pc:sldMk cId="4041801896" sldId="269"/>
            <ac:spMk id="15" creationId="{765D2519-A343-25B8-6D4A-5E4FF8DC2911}"/>
          </ac:spMkLst>
        </pc:spChg>
        <pc:spChg chg="mod">
          <ac:chgData name="Clement GUICHARD" userId="S::clement.guichard@etu.uca.fr::7e0b86af-123f-4002-b9bc-350fd5d4b427" providerId="AD" clId="Web-{0A48A089-458D-FAEE-01E7-87DD5224C307}" dt="2023-10-16T16:52:08.049" v="22"/>
          <ac:spMkLst>
            <pc:docMk/>
            <pc:sldMk cId="4041801896" sldId="269"/>
            <ac:spMk id="29" creationId="{8CBBE15A-C6F8-9BA3-9A6E-48E5C3A8D344}"/>
          </ac:spMkLst>
        </pc:spChg>
      </pc:sldChg>
      <pc:sldChg chg="addSp">
        <pc:chgData name="Clement GUICHARD" userId="S::clement.guichard@etu.uca.fr::7e0b86af-123f-4002-b9bc-350fd5d4b427" providerId="AD" clId="Web-{0A48A089-458D-FAEE-01E7-87DD5224C307}" dt="2023-10-16T17:42:16.215" v="139"/>
        <pc:sldMkLst>
          <pc:docMk/>
          <pc:sldMk cId="1239249850" sldId="270"/>
        </pc:sldMkLst>
        <pc:spChg chg="add">
          <ac:chgData name="Clement GUICHARD" userId="S::clement.guichard@etu.uca.fr::7e0b86af-123f-4002-b9bc-350fd5d4b427" providerId="AD" clId="Web-{0A48A089-458D-FAEE-01E7-87DD5224C307}" dt="2023-10-16T17:41:35.729" v="121"/>
          <ac:spMkLst>
            <pc:docMk/>
            <pc:sldMk cId="1239249850" sldId="270"/>
            <ac:spMk id="9" creationId="{E82A14FF-9055-D377-DAB5-4B7E5872ADDE}"/>
          </ac:spMkLst>
        </pc:spChg>
        <pc:spChg chg="add">
          <ac:chgData name="Clement GUICHARD" userId="S::clement.guichard@etu.uca.fr::7e0b86af-123f-4002-b9bc-350fd5d4b427" providerId="AD" clId="Web-{0A48A089-458D-FAEE-01E7-87DD5224C307}" dt="2023-10-16T17:42:16.215" v="139"/>
          <ac:spMkLst>
            <pc:docMk/>
            <pc:sldMk cId="1239249850" sldId="270"/>
            <ac:spMk id="11" creationId="{713711A6-4041-87DB-E565-1C1622EE47DC}"/>
          </ac:spMkLst>
        </pc:spChg>
      </pc:sldChg>
      <pc:sldChg chg="addSp">
        <pc:chgData name="Clement GUICHARD" userId="S::clement.guichard@etu.uca.fr::7e0b86af-123f-4002-b9bc-350fd5d4b427" providerId="AD" clId="Web-{0A48A089-458D-FAEE-01E7-87DD5224C307}" dt="2023-10-16T17:42:18.777" v="141"/>
        <pc:sldMkLst>
          <pc:docMk/>
          <pc:sldMk cId="3524458161" sldId="273"/>
        </pc:sldMkLst>
        <pc:spChg chg="add">
          <ac:chgData name="Clement GUICHARD" userId="S::clement.guichard@etu.uca.fr::7e0b86af-123f-4002-b9bc-350fd5d4b427" providerId="AD" clId="Web-{0A48A089-458D-FAEE-01E7-87DD5224C307}" dt="2023-10-16T17:41:40.120" v="123"/>
          <ac:spMkLst>
            <pc:docMk/>
            <pc:sldMk cId="3524458161" sldId="273"/>
            <ac:spMk id="6" creationId="{C389BE32-5697-9EB1-9885-9F824D13024E}"/>
          </ac:spMkLst>
        </pc:spChg>
        <pc:spChg chg="add">
          <ac:chgData name="Clement GUICHARD" userId="S::clement.guichard@etu.uca.fr::7e0b86af-123f-4002-b9bc-350fd5d4b427" providerId="AD" clId="Web-{0A48A089-458D-FAEE-01E7-87DD5224C307}" dt="2023-10-16T17:42:18.777" v="141"/>
          <ac:spMkLst>
            <pc:docMk/>
            <pc:sldMk cId="3524458161" sldId="273"/>
            <ac:spMk id="8" creationId="{11571140-2A91-2CC4-FF88-CED423E4C409}"/>
          </ac:spMkLst>
        </pc:spChg>
      </pc:sldChg>
      <pc:sldChg chg="addSp modSp ord addAnim delAnim">
        <pc:chgData name="Clement GUICHARD" userId="S::clement.guichard@etu.uca.fr::7e0b86af-123f-4002-b9bc-350fd5d4b427" providerId="AD" clId="Web-{0A48A089-458D-FAEE-01E7-87DD5224C307}" dt="2023-10-16T17:42:09.387" v="134"/>
        <pc:sldMkLst>
          <pc:docMk/>
          <pc:sldMk cId="382837057" sldId="276"/>
        </pc:sldMkLst>
        <pc:spChg chg="mod">
          <ac:chgData name="Clement GUICHARD" userId="S::clement.guichard@etu.uca.fr::7e0b86af-123f-4002-b9bc-350fd5d4b427" providerId="AD" clId="Web-{0A48A089-458D-FAEE-01E7-87DD5224C307}" dt="2023-10-16T16:48:48.247" v="13"/>
          <ac:spMkLst>
            <pc:docMk/>
            <pc:sldMk cId="382837057" sldId="276"/>
            <ac:spMk id="2" creationId="{8A3EA153-D4DF-27F8-7743-2FD350DBFD41}"/>
          </ac:spMkLst>
        </pc:spChg>
        <pc:spChg chg="mod">
          <ac:chgData name="Clement GUICHARD" userId="S::clement.guichard@etu.uca.fr::7e0b86af-123f-4002-b9bc-350fd5d4b427" providerId="AD" clId="Web-{0A48A089-458D-FAEE-01E7-87DD5224C307}" dt="2023-10-16T16:48:54.169" v="14"/>
          <ac:spMkLst>
            <pc:docMk/>
            <pc:sldMk cId="382837057" sldId="276"/>
            <ac:spMk id="6" creationId="{1923FC55-E36A-F61B-2DDF-9DF31B596055}"/>
          </ac:spMkLst>
        </pc:spChg>
        <pc:spChg chg="add">
          <ac:chgData name="Clement GUICHARD" userId="S::clement.guichard@etu.uca.fr::7e0b86af-123f-4002-b9bc-350fd5d4b427" providerId="AD" clId="Web-{0A48A089-458D-FAEE-01E7-87DD5224C307}" dt="2023-10-16T17:41:23.604" v="116"/>
          <ac:spMkLst>
            <pc:docMk/>
            <pc:sldMk cId="382837057" sldId="276"/>
            <ac:spMk id="7" creationId="{C2E94505-9E29-7500-9DCF-2654B9D4B62A}"/>
          </ac:spMkLst>
        </pc:spChg>
        <pc:spChg chg="mod">
          <ac:chgData name="Clement GUICHARD" userId="S::clement.guichard@etu.uca.fr::7e0b86af-123f-4002-b9bc-350fd5d4b427" providerId="AD" clId="Web-{0A48A089-458D-FAEE-01E7-87DD5224C307}" dt="2023-10-16T16:48:58.998" v="15"/>
          <ac:spMkLst>
            <pc:docMk/>
            <pc:sldMk cId="382837057" sldId="276"/>
            <ac:spMk id="9" creationId="{23CFC2F4-04A4-5AEE-F4BB-BD488A07E8CB}"/>
          </ac:spMkLst>
        </pc:spChg>
        <pc:spChg chg="mod">
          <ac:chgData name="Clement GUICHARD" userId="S::clement.guichard@etu.uca.fr::7e0b86af-123f-4002-b9bc-350fd5d4b427" providerId="AD" clId="Web-{0A48A089-458D-FAEE-01E7-87DD5224C307}" dt="2023-10-16T16:48:38.716" v="12"/>
          <ac:spMkLst>
            <pc:docMk/>
            <pc:sldMk cId="382837057" sldId="276"/>
            <ac:spMk id="12" creationId="{7CC067B2-4FC3-9296-D5C8-F1DCC5F0E8E0}"/>
          </ac:spMkLst>
        </pc:spChg>
        <pc:spChg chg="add">
          <ac:chgData name="Clement GUICHARD" userId="S::clement.guichard@etu.uca.fr::7e0b86af-123f-4002-b9bc-350fd5d4b427" providerId="AD" clId="Web-{0A48A089-458D-FAEE-01E7-87DD5224C307}" dt="2023-10-16T17:42:09.387" v="134"/>
          <ac:spMkLst>
            <pc:docMk/>
            <pc:sldMk cId="382837057" sldId="276"/>
            <ac:spMk id="16" creationId="{6D0E1756-6731-2619-D904-DD647564B80E}"/>
          </ac:spMkLst>
        </pc:spChg>
      </pc:sldChg>
      <pc:sldChg chg="addSp modSp">
        <pc:chgData name="Clement GUICHARD" userId="S::clement.guichard@etu.uca.fr::7e0b86af-123f-4002-b9bc-350fd5d4b427" providerId="AD" clId="Web-{0A48A089-458D-FAEE-01E7-87DD5224C307}" dt="2023-10-16T17:42:04.121" v="132"/>
        <pc:sldMkLst>
          <pc:docMk/>
          <pc:sldMk cId="2506523058" sldId="277"/>
        </pc:sldMkLst>
        <pc:spChg chg="add">
          <ac:chgData name="Clement GUICHARD" userId="S::clement.guichard@etu.uca.fr::7e0b86af-123f-4002-b9bc-350fd5d4b427" providerId="AD" clId="Web-{0A48A089-458D-FAEE-01E7-87DD5224C307}" dt="2023-10-16T17:41:11.010" v="113"/>
          <ac:spMkLst>
            <pc:docMk/>
            <pc:sldMk cId="2506523058" sldId="277"/>
            <ac:spMk id="9" creationId="{D563331C-2A58-F098-82DA-71C067C19274}"/>
          </ac:spMkLst>
        </pc:spChg>
        <pc:spChg chg="mod">
          <ac:chgData name="Clement GUICHARD" userId="S::clement.guichard@etu.uca.fr::7e0b86af-123f-4002-b9bc-350fd5d4b427" providerId="AD" clId="Web-{0A48A089-458D-FAEE-01E7-87DD5224C307}" dt="2023-10-16T16:54:24.850" v="30"/>
          <ac:spMkLst>
            <pc:docMk/>
            <pc:sldMk cId="2506523058" sldId="277"/>
            <ac:spMk id="11" creationId="{C7D0EE75-99DC-C377-C96E-2C9D52B60CB6}"/>
          </ac:spMkLst>
        </pc:spChg>
        <pc:spChg chg="mod">
          <ac:chgData name="Clement GUICHARD" userId="S::clement.guichard@etu.uca.fr::7e0b86af-123f-4002-b9bc-350fd5d4b427" providerId="AD" clId="Web-{0A48A089-458D-FAEE-01E7-87DD5224C307}" dt="2023-10-16T16:54:15.209" v="29"/>
          <ac:spMkLst>
            <pc:docMk/>
            <pc:sldMk cId="2506523058" sldId="277"/>
            <ac:spMk id="12" creationId="{A989EE76-445E-058E-E5D4-1FD41424CF3C}"/>
          </ac:spMkLst>
        </pc:spChg>
        <pc:spChg chg="add">
          <ac:chgData name="Clement GUICHARD" userId="S::clement.guichard@etu.uca.fr::7e0b86af-123f-4002-b9bc-350fd5d4b427" providerId="AD" clId="Web-{0A48A089-458D-FAEE-01E7-87DD5224C307}" dt="2023-10-16T17:42:04.121" v="132"/>
          <ac:spMkLst>
            <pc:docMk/>
            <pc:sldMk cId="2506523058" sldId="277"/>
            <ac:spMk id="16" creationId="{4DE78957-DA83-712D-53EE-76577245E340}"/>
          </ac:spMkLst>
        </pc:spChg>
        <pc:picChg chg="mod">
          <ac:chgData name="Clement GUICHARD" userId="S::clement.guichard@etu.uca.fr::7e0b86af-123f-4002-b9bc-350fd5d4b427" providerId="AD" clId="Web-{0A48A089-458D-FAEE-01E7-87DD5224C307}" dt="2023-10-16T17:41:16.963" v="114" actId="1076"/>
          <ac:picMkLst>
            <pc:docMk/>
            <pc:sldMk cId="2506523058" sldId="277"/>
            <ac:picMk id="6" creationId="{0E1B1ED6-ABAC-EBE6-8FB8-4818D26A7C41}"/>
          </ac:picMkLst>
        </pc:picChg>
      </pc:sldChg>
      <pc:sldChg chg="addSp">
        <pc:chgData name="Clement GUICHARD" userId="S::clement.guichard@etu.uca.fr::7e0b86af-123f-4002-b9bc-350fd5d4b427" providerId="AD" clId="Web-{0A48A089-458D-FAEE-01E7-87DD5224C307}" dt="2023-10-16T17:41:56.574" v="128"/>
        <pc:sldMkLst>
          <pc:docMk/>
          <pc:sldMk cId="2728298987" sldId="278"/>
        </pc:sldMkLst>
        <pc:spChg chg="add">
          <ac:chgData name="Clement GUICHARD" userId="S::clement.guichard@etu.uca.fr::7e0b86af-123f-4002-b9bc-350fd5d4b427" providerId="AD" clId="Web-{0A48A089-458D-FAEE-01E7-87DD5224C307}" dt="2023-10-16T17:41:01.853" v="109"/>
          <ac:spMkLst>
            <pc:docMk/>
            <pc:sldMk cId="2728298987" sldId="278"/>
            <ac:spMk id="19" creationId="{68716B0E-3855-B2C6-4478-92808C1CB24C}"/>
          </ac:spMkLst>
        </pc:spChg>
        <pc:spChg chg="add">
          <ac:chgData name="Clement GUICHARD" userId="S::clement.guichard@etu.uca.fr::7e0b86af-123f-4002-b9bc-350fd5d4b427" providerId="AD" clId="Web-{0A48A089-458D-FAEE-01E7-87DD5224C307}" dt="2023-10-16T17:41:56.574" v="128"/>
          <ac:spMkLst>
            <pc:docMk/>
            <pc:sldMk cId="2728298987" sldId="278"/>
            <ac:spMk id="29" creationId="{C8E3BAA2-06CB-0D51-4E88-2C8765D6FB4B}"/>
          </ac:spMkLst>
        </pc:spChg>
      </pc:sldChg>
      <pc:sldChg chg="addSp">
        <pc:chgData name="Clement GUICHARD" userId="S::clement.guichard@etu.uca.fr::7e0b86af-123f-4002-b9bc-350fd5d4b427" providerId="AD" clId="Web-{0A48A089-458D-FAEE-01E7-87DD5224C307}" dt="2023-10-16T17:42:11.949" v="136"/>
        <pc:sldMkLst>
          <pc:docMk/>
          <pc:sldMk cId="3857518287" sldId="279"/>
        </pc:sldMkLst>
        <pc:spChg chg="add">
          <ac:chgData name="Clement GUICHARD" userId="S::clement.guichard@etu.uca.fr::7e0b86af-123f-4002-b9bc-350fd5d4b427" providerId="AD" clId="Web-{0A48A089-458D-FAEE-01E7-87DD5224C307}" dt="2023-10-16T17:41:29.057" v="118"/>
          <ac:spMkLst>
            <pc:docMk/>
            <pc:sldMk cId="3857518287" sldId="279"/>
            <ac:spMk id="25" creationId="{E0F4BEB8-BBAA-3C35-09FB-657E5D984B0C}"/>
          </ac:spMkLst>
        </pc:spChg>
        <pc:spChg chg="add">
          <ac:chgData name="Clement GUICHARD" userId="S::clement.guichard@etu.uca.fr::7e0b86af-123f-4002-b9bc-350fd5d4b427" providerId="AD" clId="Web-{0A48A089-458D-FAEE-01E7-87DD5224C307}" dt="2023-10-16T17:42:11.949" v="136"/>
          <ac:spMkLst>
            <pc:docMk/>
            <pc:sldMk cId="3857518287" sldId="279"/>
            <ac:spMk id="34" creationId="{EA13F90B-CF95-05A4-987A-E8855F234275}"/>
          </ac:spMkLst>
        </pc:spChg>
      </pc:sldChg>
      <pc:sldChg chg="addSp">
        <pc:chgData name="Clement GUICHARD" userId="S::clement.guichard@etu.uca.fr::7e0b86af-123f-4002-b9bc-350fd5d4b427" providerId="AD" clId="Web-{0A48A089-458D-FAEE-01E7-87DD5224C307}" dt="2023-10-16T17:42:01.121" v="130"/>
        <pc:sldMkLst>
          <pc:docMk/>
          <pc:sldMk cId="1033126795" sldId="280"/>
        </pc:sldMkLst>
        <pc:spChg chg="add">
          <ac:chgData name="Clement GUICHARD" userId="S::clement.guichard@etu.uca.fr::7e0b86af-123f-4002-b9bc-350fd5d4b427" providerId="AD" clId="Web-{0A48A089-458D-FAEE-01E7-87DD5224C307}" dt="2023-10-16T17:41:07.088" v="111"/>
          <ac:spMkLst>
            <pc:docMk/>
            <pc:sldMk cId="1033126795" sldId="280"/>
            <ac:spMk id="16" creationId="{93542B1F-5E78-1EFE-D9CD-10E60BCBE8AC}"/>
          </ac:spMkLst>
        </pc:spChg>
        <pc:spChg chg="add">
          <ac:chgData name="Clement GUICHARD" userId="S::clement.guichard@etu.uca.fr::7e0b86af-123f-4002-b9bc-350fd5d4b427" providerId="AD" clId="Web-{0A48A089-458D-FAEE-01E7-87DD5224C307}" dt="2023-10-16T17:42:01.121" v="130"/>
          <ac:spMkLst>
            <pc:docMk/>
            <pc:sldMk cId="1033126795" sldId="280"/>
            <ac:spMk id="26" creationId="{6B22FF50-9E85-241F-3D87-A3AB8B15C1D8}"/>
          </ac:spMkLst>
        </pc:spChg>
      </pc:sldChg>
      <pc:sldChg chg="addSp">
        <pc:chgData name="Clement GUICHARD" userId="S::clement.guichard@etu.uca.fr::7e0b86af-123f-4002-b9bc-350fd5d4b427" providerId="AD" clId="Web-{0A48A089-458D-FAEE-01E7-87DD5224C307}" dt="2023-10-16T17:42:17.418" v="140"/>
        <pc:sldMkLst>
          <pc:docMk/>
          <pc:sldMk cId="888806368" sldId="281"/>
        </pc:sldMkLst>
        <pc:spChg chg="add">
          <ac:chgData name="Clement GUICHARD" userId="S::clement.guichard@etu.uca.fr::7e0b86af-123f-4002-b9bc-350fd5d4b427" providerId="AD" clId="Web-{0A48A089-458D-FAEE-01E7-87DD5224C307}" dt="2023-10-16T17:41:37.511" v="122"/>
          <ac:spMkLst>
            <pc:docMk/>
            <pc:sldMk cId="888806368" sldId="281"/>
            <ac:spMk id="6" creationId="{BBCFCB57-695F-4080-3239-D549495C97DE}"/>
          </ac:spMkLst>
        </pc:spChg>
        <pc:spChg chg="add">
          <ac:chgData name="Clement GUICHARD" userId="S::clement.guichard@etu.uca.fr::7e0b86af-123f-4002-b9bc-350fd5d4b427" providerId="AD" clId="Web-{0A48A089-458D-FAEE-01E7-87DD5224C307}" dt="2023-10-16T17:42:17.418" v="140"/>
          <ac:spMkLst>
            <pc:docMk/>
            <pc:sldMk cId="888806368" sldId="281"/>
            <ac:spMk id="10" creationId="{AB8B004F-E97D-0D10-5679-B6D60D4B897C}"/>
          </ac:spMkLst>
        </pc:spChg>
      </pc:sldChg>
    </pc:docChg>
  </pc:docChgLst>
  <pc:docChgLst>
    <pc:chgData name="Ulysse RICHARD" userId="d710a393-a649-42fc-b4d2-faa5065a8ba7" providerId="ADAL" clId="{080D2C47-27ED-5147-8979-2007B09D66E8}"/>
    <pc:docChg chg="undo redo custSel addSld modSld">
      <pc:chgData name="Ulysse RICHARD" userId="d710a393-a649-42fc-b4d2-faa5065a8ba7" providerId="ADAL" clId="{080D2C47-27ED-5147-8979-2007B09D66E8}" dt="2023-10-13T07:19:05.798" v="226" actId="14100"/>
      <pc:docMkLst>
        <pc:docMk/>
      </pc:docMkLst>
      <pc:sldChg chg="modSp">
        <pc:chgData name="Ulysse RICHARD" userId="d710a393-a649-42fc-b4d2-faa5065a8ba7" providerId="ADAL" clId="{080D2C47-27ED-5147-8979-2007B09D66E8}" dt="2023-10-12T21:23:38.683" v="1" actId="14100"/>
        <pc:sldMkLst>
          <pc:docMk/>
          <pc:sldMk cId="4182352824" sldId="262"/>
        </pc:sldMkLst>
        <pc:graphicFrameChg chg="mod">
          <ac:chgData name="Ulysse RICHARD" userId="d710a393-a649-42fc-b4d2-faa5065a8ba7" providerId="ADAL" clId="{080D2C47-27ED-5147-8979-2007B09D66E8}" dt="2023-10-12T21:23:38.683" v="1" actId="14100"/>
          <ac:graphicFrameMkLst>
            <pc:docMk/>
            <pc:sldMk cId="4182352824" sldId="262"/>
            <ac:graphicFrameMk id="7" creationId="{7CF271DE-2D2C-428E-A923-03D2D5AF648A}"/>
          </ac:graphicFrameMkLst>
        </pc:graphicFrameChg>
      </pc:sldChg>
      <pc:sldChg chg="addSp delSp modSp mod setBg">
        <pc:chgData name="Ulysse RICHARD" userId="d710a393-a649-42fc-b4d2-faa5065a8ba7" providerId="ADAL" clId="{080D2C47-27ED-5147-8979-2007B09D66E8}" dt="2023-10-13T07:19:05.798" v="226" actId="14100"/>
        <pc:sldMkLst>
          <pc:docMk/>
          <pc:sldMk cId="382837057" sldId="276"/>
        </pc:sldMkLst>
        <pc:spChg chg="del">
          <ac:chgData name="Ulysse RICHARD" userId="d710a393-a649-42fc-b4d2-faa5065a8ba7" providerId="ADAL" clId="{080D2C47-27ED-5147-8979-2007B09D66E8}" dt="2023-10-12T21:24:47.990" v="2" actId="21"/>
          <ac:spMkLst>
            <pc:docMk/>
            <pc:sldMk cId="382837057" sldId="276"/>
            <ac:spMk id="2" creationId="{65083B9C-A5DD-1ECC-02E9-A2349C051F3A}"/>
          </ac:spMkLst>
        </pc:spChg>
        <pc:spChg chg="add mod">
          <ac:chgData name="Ulysse RICHARD" userId="d710a393-a649-42fc-b4d2-faa5065a8ba7" providerId="ADAL" clId="{080D2C47-27ED-5147-8979-2007B09D66E8}" dt="2023-10-13T07:17:11.496" v="202" actId="14100"/>
          <ac:spMkLst>
            <pc:docMk/>
            <pc:sldMk cId="382837057" sldId="276"/>
            <ac:spMk id="3" creationId="{2F480EAC-A9B7-C4B7-85BC-607989282E99}"/>
          </ac:spMkLst>
        </pc:spChg>
        <pc:spChg chg="add del mod">
          <ac:chgData name="Ulysse RICHARD" userId="d710a393-a649-42fc-b4d2-faa5065a8ba7" providerId="ADAL" clId="{080D2C47-27ED-5147-8979-2007B09D66E8}" dt="2023-10-12T21:25:20.414" v="9" actId="478"/>
          <ac:spMkLst>
            <pc:docMk/>
            <pc:sldMk cId="382837057" sldId="276"/>
            <ac:spMk id="3" creationId="{E2BEE9DC-5FAD-5FFE-C6C2-A678776D3BEF}"/>
          </ac:spMkLst>
        </pc:spChg>
        <pc:spChg chg="mod ord">
          <ac:chgData name="Ulysse RICHARD" userId="d710a393-a649-42fc-b4d2-faa5065a8ba7" providerId="ADAL" clId="{080D2C47-27ED-5147-8979-2007B09D66E8}" dt="2023-10-13T07:16:08.952" v="180" actId="1076"/>
          <ac:spMkLst>
            <pc:docMk/>
            <pc:sldMk cId="382837057" sldId="276"/>
            <ac:spMk id="4" creationId="{A99CD365-C18C-29E9-4105-27682FD333EC}"/>
          </ac:spMkLst>
        </pc:spChg>
        <pc:spChg chg="mod ord">
          <ac:chgData name="Ulysse RICHARD" userId="d710a393-a649-42fc-b4d2-faa5065a8ba7" providerId="ADAL" clId="{080D2C47-27ED-5147-8979-2007B09D66E8}" dt="2023-10-12T21:26:31.510" v="17" actId="26606"/>
          <ac:spMkLst>
            <pc:docMk/>
            <pc:sldMk cId="382837057" sldId="276"/>
            <ac:spMk id="5" creationId="{DF932EAA-C0A3-C371-BD08-816E0CCBD082}"/>
          </ac:spMkLst>
        </pc:spChg>
        <pc:spChg chg="add del mod">
          <ac:chgData name="Ulysse RICHARD" userId="d710a393-a649-42fc-b4d2-faa5065a8ba7" providerId="ADAL" clId="{080D2C47-27ED-5147-8979-2007B09D66E8}" dt="2023-10-12T21:26:56.629" v="19" actId="478"/>
          <ac:spMkLst>
            <pc:docMk/>
            <pc:sldMk cId="382837057" sldId="276"/>
            <ac:spMk id="7" creationId="{26058397-CF24-CF59-9CAF-E09A40F2F76A}"/>
          </ac:spMkLst>
        </pc:spChg>
        <pc:spChg chg="add mod">
          <ac:chgData name="Ulysse RICHARD" userId="d710a393-a649-42fc-b4d2-faa5065a8ba7" providerId="ADAL" clId="{080D2C47-27ED-5147-8979-2007B09D66E8}" dt="2023-10-13T07:17:29.527" v="204" actId="1076"/>
          <ac:spMkLst>
            <pc:docMk/>
            <pc:sldMk cId="382837057" sldId="276"/>
            <ac:spMk id="7" creationId="{2D7285D9-2E30-AABD-9BE8-8B86F17DE85E}"/>
          </ac:spMkLst>
        </pc:spChg>
        <pc:spChg chg="add del mod">
          <ac:chgData name="Ulysse RICHARD" userId="d710a393-a649-42fc-b4d2-faa5065a8ba7" providerId="ADAL" clId="{080D2C47-27ED-5147-8979-2007B09D66E8}" dt="2023-10-13T07:15:30.724" v="162" actId="21"/>
          <ac:spMkLst>
            <pc:docMk/>
            <pc:sldMk cId="382837057" sldId="276"/>
            <ac:spMk id="9" creationId="{3C0A6A77-EF74-F53D-BB57-A85572893E9D}"/>
          </ac:spMkLst>
        </pc:spChg>
        <pc:spChg chg="add del mod">
          <ac:chgData name="Ulysse RICHARD" userId="d710a393-a649-42fc-b4d2-faa5065a8ba7" providerId="ADAL" clId="{080D2C47-27ED-5147-8979-2007B09D66E8}" dt="2023-10-13T07:15:29.205" v="161" actId="21"/>
          <ac:spMkLst>
            <pc:docMk/>
            <pc:sldMk cId="382837057" sldId="276"/>
            <ac:spMk id="11" creationId="{44596FEC-E814-43A2-C836-597DC242F30A}"/>
          </ac:spMkLst>
        </pc:spChg>
        <pc:spChg chg="add mod">
          <ac:chgData name="Ulysse RICHARD" userId="d710a393-a649-42fc-b4d2-faa5065a8ba7" providerId="ADAL" clId="{080D2C47-27ED-5147-8979-2007B09D66E8}" dt="2023-10-13T07:18:32.915" v="218" actId="14100"/>
          <ac:spMkLst>
            <pc:docMk/>
            <pc:sldMk cId="382837057" sldId="276"/>
            <ac:spMk id="12" creationId="{7CC067B2-4FC3-9296-D5C8-F1DCC5F0E8E0}"/>
          </ac:spMkLst>
        </pc:spChg>
        <pc:spChg chg="add">
          <ac:chgData name="Ulysse RICHARD" userId="d710a393-a649-42fc-b4d2-faa5065a8ba7" providerId="ADAL" clId="{080D2C47-27ED-5147-8979-2007B09D66E8}" dt="2023-10-12T21:26:31.510" v="17" actId="26606"/>
          <ac:spMkLst>
            <pc:docMk/>
            <pc:sldMk cId="382837057" sldId="276"/>
            <ac:spMk id="13" creationId="{9B0F7D69-D93C-4C38-A23D-76E000D691CD}"/>
          </ac:spMkLst>
        </pc:spChg>
        <pc:spChg chg="add del mod">
          <ac:chgData name="Ulysse RICHARD" userId="d710a393-a649-42fc-b4d2-faa5065a8ba7" providerId="ADAL" clId="{080D2C47-27ED-5147-8979-2007B09D66E8}" dt="2023-10-13T07:15:32.930" v="163" actId="21"/>
          <ac:spMkLst>
            <pc:docMk/>
            <pc:sldMk cId="382837057" sldId="276"/>
            <ac:spMk id="14" creationId="{FB41CA05-C5A3-A45D-7E8F-785583F30F25}"/>
          </ac:spMkLst>
        </pc:spChg>
        <pc:spChg chg="add">
          <ac:chgData name="Ulysse RICHARD" userId="d710a393-a649-42fc-b4d2-faa5065a8ba7" providerId="ADAL" clId="{080D2C47-27ED-5147-8979-2007B09D66E8}" dt="2023-10-12T21:26:31.510" v="17" actId="26606"/>
          <ac:spMkLst>
            <pc:docMk/>
            <pc:sldMk cId="382837057" sldId="276"/>
            <ac:spMk id="15" creationId="{8CD419D4-EA9D-42D9-BF62-B07F0B7B672B}"/>
          </ac:spMkLst>
        </pc:spChg>
        <pc:spChg chg="add">
          <ac:chgData name="Ulysse RICHARD" userId="d710a393-a649-42fc-b4d2-faa5065a8ba7" providerId="ADAL" clId="{080D2C47-27ED-5147-8979-2007B09D66E8}" dt="2023-10-12T21:26:31.510" v="17" actId="26606"/>
          <ac:spMkLst>
            <pc:docMk/>
            <pc:sldMk cId="382837057" sldId="276"/>
            <ac:spMk id="17" creationId="{1C6FEC9B-9608-4181-A9E5-A1B80E72021C}"/>
          </ac:spMkLst>
        </pc:spChg>
        <pc:spChg chg="add mod">
          <ac:chgData name="Ulysse RICHARD" userId="d710a393-a649-42fc-b4d2-faa5065a8ba7" providerId="ADAL" clId="{080D2C47-27ED-5147-8979-2007B09D66E8}" dt="2023-10-13T07:19:05.798" v="226" actId="14100"/>
          <ac:spMkLst>
            <pc:docMk/>
            <pc:sldMk cId="382837057" sldId="276"/>
            <ac:spMk id="18" creationId="{509DFCBB-3E09-5884-D880-C73ED94B198F}"/>
          </ac:spMkLst>
        </pc:spChg>
        <pc:spChg chg="add del mod">
          <ac:chgData name="Ulysse RICHARD" userId="d710a393-a649-42fc-b4d2-faa5065a8ba7" providerId="ADAL" clId="{080D2C47-27ED-5147-8979-2007B09D66E8}" dt="2023-10-12T21:29:19.804" v="56" actId="478"/>
          <ac:spMkLst>
            <pc:docMk/>
            <pc:sldMk cId="382837057" sldId="276"/>
            <ac:spMk id="18" creationId="{871B2D7D-A771-337E-148C-8189B3710DB9}"/>
          </ac:spMkLst>
        </pc:spChg>
        <pc:spChg chg="add">
          <ac:chgData name="Ulysse RICHARD" userId="d710a393-a649-42fc-b4d2-faa5065a8ba7" providerId="ADAL" clId="{080D2C47-27ED-5147-8979-2007B09D66E8}" dt="2023-10-12T21:26:31.510" v="17" actId="26606"/>
          <ac:spMkLst>
            <pc:docMk/>
            <pc:sldMk cId="382837057" sldId="276"/>
            <ac:spMk id="19" creationId="{AB1564ED-F26F-451D-97D6-A6EC3E83FD55}"/>
          </ac:spMkLst>
        </pc:spChg>
        <pc:spChg chg="add del mod">
          <ac:chgData name="Ulysse RICHARD" userId="d710a393-a649-42fc-b4d2-faa5065a8ba7" providerId="ADAL" clId="{080D2C47-27ED-5147-8979-2007B09D66E8}" dt="2023-10-12T21:29:15.030" v="55" actId="478"/>
          <ac:spMkLst>
            <pc:docMk/>
            <pc:sldMk cId="382837057" sldId="276"/>
            <ac:spMk id="20" creationId="{EDAB623C-3DAA-A080-5B86-11F5DE2168DF}"/>
          </ac:spMkLst>
        </pc:spChg>
        <pc:spChg chg="add">
          <ac:chgData name="Ulysse RICHARD" userId="d710a393-a649-42fc-b4d2-faa5065a8ba7" providerId="ADAL" clId="{080D2C47-27ED-5147-8979-2007B09D66E8}" dt="2023-10-12T21:26:31.510" v="17" actId="26606"/>
          <ac:spMkLst>
            <pc:docMk/>
            <pc:sldMk cId="382837057" sldId="276"/>
            <ac:spMk id="21" creationId="{0CA184B6-3482-4F43-87F0-BC765DCFD8A8}"/>
          </ac:spMkLst>
        </pc:spChg>
        <pc:spChg chg="add">
          <ac:chgData name="Ulysse RICHARD" userId="d710a393-a649-42fc-b4d2-faa5065a8ba7" providerId="ADAL" clId="{080D2C47-27ED-5147-8979-2007B09D66E8}" dt="2023-10-12T21:26:31.510" v="17" actId="26606"/>
          <ac:spMkLst>
            <pc:docMk/>
            <pc:sldMk cId="382837057" sldId="276"/>
            <ac:spMk id="23" creationId="{6C869923-8380-4244-9548-802C330638A0}"/>
          </ac:spMkLst>
        </pc:spChg>
        <pc:spChg chg="add del mod">
          <ac:chgData name="Ulysse RICHARD" userId="d710a393-a649-42fc-b4d2-faa5065a8ba7" providerId="ADAL" clId="{080D2C47-27ED-5147-8979-2007B09D66E8}" dt="2023-10-12T21:29:15.026" v="54" actId="478"/>
          <ac:spMkLst>
            <pc:docMk/>
            <pc:sldMk cId="382837057" sldId="276"/>
            <ac:spMk id="24" creationId="{40440F7A-5C48-4BFA-ACAB-C1817103AEB1}"/>
          </ac:spMkLst>
        </pc:spChg>
        <pc:spChg chg="add">
          <ac:chgData name="Ulysse RICHARD" userId="d710a393-a649-42fc-b4d2-faa5065a8ba7" providerId="ADAL" clId="{080D2C47-27ED-5147-8979-2007B09D66E8}" dt="2023-10-12T21:26:31.510" v="17" actId="26606"/>
          <ac:spMkLst>
            <pc:docMk/>
            <pc:sldMk cId="382837057" sldId="276"/>
            <ac:spMk id="25" creationId="{C06255F2-BC67-4DDE-B34E-AC4BA21838CC}"/>
          </ac:spMkLst>
        </pc:spChg>
        <pc:spChg chg="add del mod">
          <ac:chgData name="Ulysse RICHARD" userId="d710a393-a649-42fc-b4d2-faa5065a8ba7" providerId="ADAL" clId="{080D2C47-27ED-5147-8979-2007B09D66E8}" dt="2023-10-13T07:15:54.269" v="170" actId="478"/>
          <ac:spMkLst>
            <pc:docMk/>
            <pc:sldMk cId="382837057" sldId="276"/>
            <ac:spMk id="26" creationId="{04DF4D1D-C056-E021-F702-E2D0BF5F1381}"/>
          </ac:spMkLst>
        </pc:spChg>
        <pc:spChg chg="add">
          <ac:chgData name="Ulysse RICHARD" userId="d710a393-a649-42fc-b4d2-faa5065a8ba7" providerId="ADAL" clId="{080D2C47-27ED-5147-8979-2007B09D66E8}" dt="2023-10-12T21:26:31.510" v="17" actId="26606"/>
          <ac:spMkLst>
            <pc:docMk/>
            <pc:sldMk cId="382837057" sldId="276"/>
            <ac:spMk id="27" creationId="{55169443-FCCD-4C0A-8C69-18CD3FA0968D}"/>
          </ac:spMkLst>
        </pc:spChg>
        <pc:spChg chg="add mod">
          <ac:chgData name="Ulysse RICHARD" userId="d710a393-a649-42fc-b4d2-faa5065a8ba7" providerId="ADAL" clId="{080D2C47-27ED-5147-8979-2007B09D66E8}" dt="2023-10-13T07:18:40.355" v="220" actId="1076"/>
          <ac:spMkLst>
            <pc:docMk/>
            <pc:sldMk cId="382837057" sldId="276"/>
            <ac:spMk id="28" creationId="{5A0D2AE2-2BF6-6F56-2C3C-10A44B5AB44A}"/>
          </ac:spMkLst>
        </pc:spChg>
        <pc:spChg chg="add">
          <ac:chgData name="Ulysse RICHARD" userId="d710a393-a649-42fc-b4d2-faa5065a8ba7" providerId="ADAL" clId="{080D2C47-27ED-5147-8979-2007B09D66E8}" dt="2023-10-12T21:26:31.510" v="17" actId="26606"/>
          <ac:spMkLst>
            <pc:docMk/>
            <pc:sldMk cId="382837057" sldId="276"/>
            <ac:spMk id="29" creationId="{0DBF1ABE-8590-450D-BB49-BDDCCF3EEA9E}"/>
          </ac:spMkLst>
        </pc:spChg>
        <pc:spChg chg="add mod">
          <ac:chgData name="Ulysse RICHARD" userId="d710a393-a649-42fc-b4d2-faa5065a8ba7" providerId="ADAL" clId="{080D2C47-27ED-5147-8979-2007B09D66E8}" dt="2023-10-13T07:17:34.785" v="205" actId="1076"/>
          <ac:spMkLst>
            <pc:docMk/>
            <pc:sldMk cId="382837057" sldId="276"/>
            <ac:spMk id="30" creationId="{C58EC5DF-CA0C-9A1D-B2F1-17D935E91329}"/>
          </ac:spMkLst>
        </pc:spChg>
        <pc:spChg chg="add">
          <ac:chgData name="Ulysse RICHARD" userId="d710a393-a649-42fc-b4d2-faa5065a8ba7" providerId="ADAL" clId="{080D2C47-27ED-5147-8979-2007B09D66E8}" dt="2023-10-12T21:26:31.510" v="17" actId="26606"/>
          <ac:spMkLst>
            <pc:docMk/>
            <pc:sldMk cId="382837057" sldId="276"/>
            <ac:spMk id="31" creationId="{C7D887A3-61AD-4674-BC53-8DFA8CF7B410}"/>
          </ac:spMkLst>
        </pc:spChg>
        <pc:spChg chg="add del mod">
          <ac:chgData name="Ulysse RICHARD" userId="d710a393-a649-42fc-b4d2-faa5065a8ba7" providerId="ADAL" clId="{080D2C47-27ED-5147-8979-2007B09D66E8}" dt="2023-10-12T21:32:26.318" v="150" actId="478"/>
          <ac:spMkLst>
            <pc:docMk/>
            <pc:sldMk cId="382837057" sldId="276"/>
            <ac:spMk id="32" creationId="{47C68F01-B51D-958C-8585-D26E3E28124A}"/>
          </ac:spMkLst>
        </pc:spChg>
        <pc:spChg chg="add">
          <ac:chgData name="Ulysse RICHARD" userId="d710a393-a649-42fc-b4d2-faa5065a8ba7" providerId="ADAL" clId="{080D2C47-27ED-5147-8979-2007B09D66E8}" dt="2023-10-12T21:26:31.510" v="17" actId="26606"/>
          <ac:spMkLst>
            <pc:docMk/>
            <pc:sldMk cId="382837057" sldId="276"/>
            <ac:spMk id="33" creationId="{479F0FB3-8461-462D-84A2-53106FBF4E5B}"/>
          </ac:spMkLst>
        </pc:spChg>
        <pc:spChg chg="add del">
          <ac:chgData name="Ulysse RICHARD" userId="d710a393-a649-42fc-b4d2-faa5065a8ba7" providerId="ADAL" clId="{080D2C47-27ED-5147-8979-2007B09D66E8}" dt="2023-10-13T07:15:36.605" v="164" actId="478"/>
          <ac:spMkLst>
            <pc:docMk/>
            <pc:sldMk cId="382837057" sldId="276"/>
            <ac:spMk id="34" creationId="{009A2FF3-3653-7BA7-000C-E4B98854DFDA}"/>
          </ac:spMkLst>
        </pc:spChg>
        <pc:spChg chg="add">
          <ac:chgData name="Ulysse RICHARD" userId="d710a393-a649-42fc-b4d2-faa5065a8ba7" providerId="ADAL" clId="{080D2C47-27ED-5147-8979-2007B09D66E8}" dt="2023-10-12T21:26:31.510" v="17" actId="26606"/>
          <ac:spMkLst>
            <pc:docMk/>
            <pc:sldMk cId="382837057" sldId="276"/>
            <ac:spMk id="35" creationId="{11E3C311-4E8A-45D9-97BF-07F5FD346974}"/>
          </ac:spMkLst>
        </pc:spChg>
        <pc:picChg chg="add mod">
          <ac:chgData name="Ulysse RICHARD" userId="d710a393-a649-42fc-b4d2-faa5065a8ba7" providerId="ADAL" clId="{080D2C47-27ED-5147-8979-2007B09D66E8}" dt="2023-10-13T07:16:49.146" v="194" actId="1076"/>
          <ac:picMkLst>
            <pc:docMk/>
            <pc:sldMk cId="382837057" sldId="276"/>
            <ac:picMk id="8" creationId="{5C0AFCBA-A8BC-8B0C-D6C8-D5A299E0BABC}"/>
          </ac:picMkLst>
        </pc:picChg>
      </pc:sldChg>
      <pc:sldChg chg="new">
        <pc:chgData name="Ulysse RICHARD" userId="d710a393-a649-42fc-b4d2-faa5065a8ba7" providerId="ADAL" clId="{080D2C47-27ED-5147-8979-2007B09D66E8}" dt="2023-10-12T21:29:33.681" v="57" actId="680"/>
        <pc:sldMkLst>
          <pc:docMk/>
          <pc:sldMk cId="1177414334" sldId="282"/>
        </pc:sldMkLst>
      </pc:sldChg>
    </pc:docChg>
  </pc:docChgLst>
  <pc:docChgLst>
    <pc:chgData name="Clement GUICHARD" userId="S::clement.guichard@etu.uca.fr::7e0b86af-123f-4002-b9bc-350fd5d4b427" providerId="AD" clId="Web-{13B9C117-FD80-66EA-EF45-A11CF7FF89DE}"/>
    <pc:docChg chg="addSld delSld modSld">
      <pc:chgData name="Clement GUICHARD" userId="S::clement.guichard@etu.uca.fr::7e0b86af-123f-4002-b9bc-350fd5d4b427" providerId="AD" clId="Web-{13B9C117-FD80-66EA-EF45-A11CF7FF89DE}" dt="2023-10-12T20:30:26.580" v="354"/>
      <pc:docMkLst>
        <pc:docMk/>
      </pc:docMkLst>
      <pc:sldChg chg="modSp">
        <pc:chgData name="Clement GUICHARD" userId="S::clement.guichard@etu.uca.fr::7e0b86af-123f-4002-b9bc-350fd5d4b427" providerId="AD" clId="Web-{13B9C117-FD80-66EA-EF45-A11CF7FF89DE}" dt="2023-10-12T19:37:11.939" v="181" actId="20577"/>
        <pc:sldMkLst>
          <pc:docMk/>
          <pc:sldMk cId="4182352824" sldId="262"/>
        </pc:sldMkLst>
        <pc:spChg chg="mod">
          <ac:chgData name="Clement GUICHARD" userId="S::clement.guichard@etu.uca.fr::7e0b86af-123f-4002-b9bc-350fd5d4b427" providerId="AD" clId="Web-{13B9C117-FD80-66EA-EF45-A11CF7FF89DE}" dt="2023-10-12T19:37:11.939" v="181" actId="20577"/>
          <ac:spMkLst>
            <pc:docMk/>
            <pc:sldMk cId="4182352824" sldId="262"/>
            <ac:spMk id="2" creationId="{0CB6B80F-20C3-1045-190F-CC3679E9EF1B}"/>
          </ac:spMkLst>
        </pc:spChg>
      </pc:sldChg>
      <pc:sldChg chg="modSp">
        <pc:chgData name="Clement GUICHARD" userId="S::clement.guichard@etu.uca.fr::7e0b86af-123f-4002-b9bc-350fd5d4b427" providerId="AD" clId="Web-{13B9C117-FD80-66EA-EF45-A11CF7FF89DE}" dt="2023-10-12T19:55:20.607" v="189" actId="20577"/>
        <pc:sldMkLst>
          <pc:docMk/>
          <pc:sldMk cId="3431806711" sldId="266"/>
        </pc:sldMkLst>
        <pc:spChg chg="mod">
          <ac:chgData name="Clement GUICHARD" userId="S::clement.guichard@etu.uca.fr::7e0b86af-123f-4002-b9bc-350fd5d4b427" providerId="AD" clId="Web-{13B9C117-FD80-66EA-EF45-A11CF7FF89DE}" dt="2023-10-12T19:55:20.607" v="189" actId="20577"/>
          <ac:spMkLst>
            <pc:docMk/>
            <pc:sldMk cId="3431806711" sldId="266"/>
            <ac:spMk id="2" creationId="{D66D9E17-4E8E-11A0-234E-AFEF9D68107C}"/>
          </ac:spMkLst>
        </pc:spChg>
      </pc:sldChg>
      <pc:sldChg chg="addSp delSp modSp addAnim">
        <pc:chgData name="Clement GUICHARD" userId="S::clement.guichard@etu.uca.fr::7e0b86af-123f-4002-b9bc-350fd5d4b427" providerId="AD" clId="Web-{13B9C117-FD80-66EA-EF45-A11CF7FF89DE}" dt="2023-10-12T20:25:26.850" v="337"/>
        <pc:sldMkLst>
          <pc:docMk/>
          <pc:sldMk cId="1239249850" sldId="270"/>
        </pc:sldMkLst>
        <pc:spChg chg="mod">
          <ac:chgData name="Clement GUICHARD" userId="S::clement.guichard@etu.uca.fr::7e0b86af-123f-4002-b9bc-350fd5d4b427" providerId="AD" clId="Web-{13B9C117-FD80-66EA-EF45-A11CF7FF89DE}" dt="2023-10-12T20:01:19.559" v="192"/>
          <ac:spMkLst>
            <pc:docMk/>
            <pc:sldMk cId="1239249850" sldId="270"/>
            <ac:spMk id="2" creationId="{294B7096-65AB-0176-BC81-E969D9C1AF16}"/>
          </ac:spMkLst>
        </pc:spChg>
        <pc:spChg chg="add mod">
          <ac:chgData name="Clement GUICHARD" userId="S::clement.guichard@etu.uca.fr::7e0b86af-123f-4002-b9bc-350fd5d4b427" providerId="AD" clId="Web-{13B9C117-FD80-66EA-EF45-A11CF7FF89DE}" dt="2023-10-12T20:21:15.559" v="328" actId="1076"/>
          <ac:spMkLst>
            <pc:docMk/>
            <pc:sldMk cId="1239249850" sldId="270"/>
            <ac:spMk id="3" creationId="{D47AF832-879D-44B1-E3F3-E11F1FE55763}"/>
          </ac:spMkLst>
        </pc:spChg>
        <pc:spChg chg="mod">
          <ac:chgData name="Clement GUICHARD" userId="S::clement.guichard@etu.uca.fr::7e0b86af-123f-4002-b9bc-350fd5d4b427" providerId="AD" clId="Web-{13B9C117-FD80-66EA-EF45-A11CF7FF89DE}" dt="2023-10-12T20:01:19.559" v="192"/>
          <ac:spMkLst>
            <pc:docMk/>
            <pc:sldMk cId="1239249850" sldId="270"/>
            <ac:spMk id="4" creationId="{2C3BFC43-D67A-6C8D-FC8B-D47F62D6BB07}"/>
          </ac:spMkLst>
        </pc:spChg>
        <pc:spChg chg="add mod">
          <ac:chgData name="Clement GUICHARD" userId="S::clement.guichard@etu.uca.fr::7e0b86af-123f-4002-b9bc-350fd5d4b427" providerId="AD" clId="Web-{13B9C117-FD80-66EA-EF45-A11CF7FF89DE}" dt="2023-10-12T20:21:09.543" v="327" actId="1076"/>
          <ac:spMkLst>
            <pc:docMk/>
            <pc:sldMk cId="1239249850" sldId="270"/>
            <ac:spMk id="7" creationId="{1234CB04-4E91-7B72-7902-5A519F813695}"/>
          </ac:spMkLst>
        </pc:spChg>
        <pc:spChg chg="add del mod">
          <ac:chgData name="Clement GUICHARD" userId="S::clement.guichard@etu.uca.fr::7e0b86af-123f-4002-b9bc-350fd5d4b427" providerId="AD" clId="Web-{13B9C117-FD80-66EA-EF45-A11CF7FF89DE}" dt="2023-10-12T20:20:46.855" v="322"/>
          <ac:spMkLst>
            <pc:docMk/>
            <pc:sldMk cId="1239249850" sldId="270"/>
            <ac:spMk id="9" creationId="{A5F817DD-C00A-A0B5-30EC-196992B35D07}"/>
          </ac:spMkLst>
        </pc:spChg>
        <pc:spChg chg="del">
          <ac:chgData name="Clement GUICHARD" userId="S::clement.guichard@etu.uca.fr::7e0b86af-123f-4002-b9bc-350fd5d4b427" providerId="AD" clId="Web-{13B9C117-FD80-66EA-EF45-A11CF7FF89DE}" dt="2023-10-12T20:01:19.559" v="192"/>
          <ac:spMkLst>
            <pc:docMk/>
            <pc:sldMk cId="1239249850" sldId="270"/>
            <ac:spMk id="10" creationId="{47FC6A8B-34F9-40FB-AA2D-E34168F52850}"/>
          </ac:spMkLst>
        </pc:spChg>
        <pc:spChg chg="add del mod">
          <ac:chgData name="Clement GUICHARD" userId="S::clement.guichard@etu.uca.fr::7e0b86af-123f-4002-b9bc-350fd5d4b427" providerId="AD" clId="Web-{13B9C117-FD80-66EA-EF45-A11CF7FF89DE}" dt="2023-10-12T20:18:57.553" v="309"/>
          <ac:spMkLst>
            <pc:docMk/>
            <pc:sldMk cId="1239249850" sldId="270"/>
            <ac:spMk id="11" creationId="{0074714B-5134-2290-E0DD-9794794FD968}"/>
          </ac:spMkLst>
        </pc:spChg>
        <pc:spChg chg="add del mod">
          <ac:chgData name="Clement GUICHARD" userId="S::clement.guichard@etu.uca.fr::7e0b86af-123f-4002-b9bc-350fd5d4b427" providerId="AD" clId="Web-{13B9C117-FD80-66EA-EF45-A11CF7FF89DE}" dt="2023-10-12T20:19:22.226" v="315"/>
          <ac:spMkLst>
            <pc:docMk/>
            <pc:sldMk cId="1239249850" sldId="270"/>
            <ac:spMk id="13" creationId="{69352788-6A20-E3E8-257F-6F9BF2996DB2}"/>
          </ac:spMkLst>
        </pc:spChg>
        <pc:spChg chg="del mod">
          <ac:chgData name="Clement GUICHARD" userId="S::clement.guichard@etu.uca.fr::7e0b86af-123f-4002-b9bc-350fd5d4b427" providerId="AD" clId="Web-{13B9C117-FD80-66EA-EF45-A11CF7FF89DE}" dt="2023-10-12T20:01:40.544" v="193"/>
          <ac:spMkLst>
            <pc:docMk/>
            <pc:sldMk cId="1239249850" sldId="270"/>
            <ac:spMk id="37" creationId="{67DFB0CE-B62E-068F-98E4-EEB3676BE9DC}"/>
          </ac:spMkLst>
        </pc:spChg>
        <pc:spChg chg="add">
          <ac:chgData name="Clement GUICHARD" userId="S::clement.guichard@etu.uca.fr::7e0b86af-123f-4002-b9bc-350fd5d4b427" providerId="AD" clId="Web-{13B9C117-FD80-66EA-EF45-A11CF7FF89DE}" dt="2023-10-12T20:01:19.559" v="192"/>
          <ac:spMkLst>
            <pc:docMk/>
            <pc:sldMk cId="1239249850" sldId="270"/>
            <ac:spMk id="42" creationId="{593B4D24-F4A8-4141-A20A-E0575D199633}"/>
          </ac:spMkLst>
        </pc:spChg>
        <pc:grpChg chg="del">
          <ac:chgData name="Clement GUICHARD" userId="S::clement.guichard@etu.uca.fr::7e0b86af-123f-4002-b9bc-350fd5d4b427" providerId="AD" clId="Web-{13B9C117-FD80-66EA-EF45-A11CF7FF89DE}" dt="2023-10-12T20:01:19.559" v="192"/>
          <ac:grpSpMkLst>
            <pc:docMk/>
            <pc:sldMk cId="1239249850" sldId="270"/>
            <ac:grpSpMk id="12" creationId="{D4D684F8-91BF-481C-A965-722756A383D0}"/>
          </ac:grpSpMkLst>
        </pc:grpChg>
        <pc:grpChg chg="add">
          <ac:chgData name="Clement GUICHARD" userId="S::clement.guichard@etu.uca.fr::7e0b86af-123f-4002-b9bc-350fd5d4b427" providerId="AD" clId="Web-{13B9C117-FD80-66EA-EF45-A11CF7FF89DE}" dt="2023-10-12T20:01:19.559" v="192"/>
          <ac:grpSpMkLst>
            <pc:docMk/>
            <pc:sldMk cId="1239249850" sldId="270"/>
            <ac:grpSpMk id="44" creationId="{6CCEEF8A-4A3A-4B35-AA57-D804767F5AD9}"/>
          </ac:grpSpMkLst>
        </pc:grpChg>
        <pc:picChg chg="add del mod">
          <ac:chgData name="Clement GUICHARD" userId="S::clement.guichard@etu.uca.fr::7e0b86af-123f-4002-b9bc-350fd5d4b427" providerId="AD" clId="Web-{13B9C117-FD80-66EA-EF45-A11CF7FF89DE}" dt="2023-10-12T20:04:29.972" v="225"/>
          <ac:picMkLst>
            <pc:docMk/>
            <pc:sldMk cId="1239249850" sldId="270"/>
            <ac:picMk id="6" creationId="{A813EF2D-B233-1E0D-5E83-CD421B4A7548}"/>
          </ac:picMkLst>
        </pc:picChg>
        <pc:picChg chg="add mod">
          <ac:chgData name="Clement GUICHARD" userId="S::clement.guichard@etu.uca.fr::7e0b86af-123f-4002-b9bc-350fd5d4b427" providerId="AD" clId="Web-{13B9C117-FD80-66EA-EF45-A11CF7FF89DE}" dt="2023-10-12T20:20:58.933" v="325" actId="1076"/>
          <ac:picMkLst>
            <pc:docMk/>
            <pc:sldMk cId="1239249850" sldId="270"/>
            <ac:picMk id="8" creationId="{7EB49D91-9A54-6A70-8BF4-21A9486992ED}"/>
          </ac:picMkLst>
        </pc:picChg>
        <pc:picChg chg="add mod">
          <ac:chgData name="Clement GUICHARD" userId="S::clement.guichard@etu.uca.fr::7e0b86af-123f-4002-b9bc-350fd5d4b427" providerId="AD" clId="Web-{13B9C117-FD80-66EA-EF45-A11CF7FF89DE}" dt="2023-10-12T20:21:19.590" v="329" actId="1076"/>
          <ac:picMkLst>
            <pc:docMk/>
            <pc:sldMk cId="1239249850" sldId="270"/>
            <ac:picMk id="15" creationId="{53D6836D-8E4B-065C-A1BC-B5EA57610402}"/>
          </ac:picMkLst>
        </pc:picChg>
      </pc:sldChg>
      <pc:sldChg chg="del">
        <pc:chgData name="Clement GUICHARD" userId="S::clement.guichard@etu.uca.fr::7e0b86af-123f-4002-b9bc-350fd5d4b427" providerId="AD" clId="Web-{13B9C117-FD80-66EA-EF45-A11CF7FF89DE}" dt="2023-10-12T20:05:21.459" v="237"/>
        <pc:sldMkLst>
          <pc:docMk/>
          <pc:sldMk cId="2487834758" sldId="271"/>
        </pc:sldMkLst>
      </pc:sldChg>
      <pc:sldChg chg="addSp delSp modSp">
        <pc:chgData name="Clement GUICHARD" userId="S::clement.guichard@etu.uca.fr::7e0b86af-123f-4002-b9bc-350fd5d4b427" providerId="AD" clId="Web-{13B9C117-FD80-66EA-EF45-A11CF7FF89DE}" dt="2023-10-12T20:30:26.580" v="354"/>
        <pc:sldMkLst>
          <pc:docMk/>
          <pc:sldMk cId="3524458161" sldId="273"/>
        </pc:sldMkLst>
        <pc:spChg chg="mod">
          <ac:chgData name="Clement GUICHARD" userId="S::clement.guichard@etu.uca.fr::7e0b86af-123f-4002-b9bc-350fd5d4b427" providerId="AD" clId="Web-{13B9C117-FD80-66EA-EF45-A11CF7FF89DE}" dt="2023-10-12T20:30:26.580" v="354"/>
          <ac:spMkLst>
            <pc:docMk/>
            <pc:sldMk cId="3524458161" sldId="273"/>
            <ac:spMk id="2" creationId="{7A6BFF47-71D4-F65E-2183-61FD7FF6D52E}"/>
          </ac:spMkLst>
        </pc:spChg>
        <pc:spChg chg="add del mod">
          <ac:chgData name="Clement GUICHARD" userId="S::clement.guichard@etu.uca.fr::7e0b86af-123f-4002-b9bc-350fd5d4b427" providerId="AD" clId="Web-{13B9C117-FD80-66EA-EF45-A11CF7FF89DE}" dt="2023-10-12T20:30:26.580" v="354"/>
          <ac:spMkLst>
            <pc:docMk/>
            <pc:sldMk cId="3524458161" sldId="273"/>
            <ac:spMk id="3" creationId="{F110B762-DDBD-B7F8-5F35-C37DC545C6F2}"/>
          </ac:spMkLst>
        </pc:spChg>
        <pc:spChg chg="mod">
          <ac:chgData name="Clement GUICHARD" userId="S::clement.guichard@etu.uca.fr::7e0b86af-123f-4002-b9bc-350fd5d4b427" providerId="AD" clId="Web-{13B9C117-FD80-66EA-EF45-A11CF7FF89DE}" dt="2023-10-12T20:30:26.580" v="354"/>
          <ac:spMkLst>
            <pc:docMk/>
            <pc:sldMk cId="3524458161" sldId="273"/>
            <ac:spMk id="4" creationId="{66523697-7849-B14B-EA2C-AD04A32F1B31}"/>
          </ac:spMkLst>
        </pc:spChg>
        <pc:spChg chg="add del">
          <ac:chgData name="Clement GUICHARD" userId="S::clement.guichard@etu.uca.fr::7e0b86af-123f-4002-b9bc-350fd5d4b427" providerId="AD" clId="Web-{13B9C117-FD80-66EA-EF45-A11CF7FF89DE}" dt="2023-10-12T20:30:26.580" v="354"/>
          <ac:spMkLst>
            <pc:docMk/>
            <pc:sldMk cId="3524458161" sldId="273"/>
            <ac:spMk id="10" creationId="{AC14302F-E955-47D0-A56B-D1D1A6953B51}"/>
          </ac:spMkLst>
        </pc:spChg>
        <pc:spChg chg="add del">
          <ac:chgData name="Clement GUICHARD" userId="S::clement.guichard@etu.uca.fr::7e0b86af-123f-4002-b9bc-350fd5d4b427" providerId="AD" clId="Web-{13B9C117-FD80-66EA-EF45-A11CF7FF89DE}" dt="2023-10-12T20:30:26.580" v="354"/>
          <ac:spMkLst>
            <pc:docMk/>
            <pc:sldMk cId="3524458161" sldId="273"/>
            <ac:spMk id="21" creationId="{40ACA6C3-F2FA-4894-85C1-9FA6051045C5}"/>
          </ac:spMkLst>
        </pc:spChg>
        <pc:spChg chg="add del">
          <ac:chgData name="Clement GUICHARD" userId="S::clement.guichard@etu.uca.fr::7e0b86af-123f-4002-b9bc-350fd5d4b427" providerId="AD" clId="Web-{13B9C117-FD80-66EA-EF45-A11CF7FF89DE}" dt="2023-10-12T20:30:26.580" v="354"/>
          <ac:spMkLst>
            <pc:docMk/>
            <pc:sldMk cId="3524458161" sldId="273"/>
            <ac:spMk id="23" creationId="{76922BA5-6683-4195-97C3-F3D2A0BB16BD}"/>
          </ac:spMkLst>
        </pc:spChg>
        <pc:spChg chg="add del">
          <ac:chgData name="Clement GUICHARD" userId="S::clement.guichard@etu.uca.fr::7e0b86af-123f-4002-b9bc-350fd5d4b427" providerId="AD" clId="Web-{13B9C117-FD80-66EA-EF45-A11CF7FF89DE}" dt="2023-10-12T20:30:26.580" v="354"/>
          <ac:spMkLst>
            <pc:docMk/>
            <pc:sldMk cId="3524458161" sldId="273"/>
            <ac:spMk id="25" creationId="{E59169C9-0DBE-4B66-9C16-22A64324AA6C}"/>
          </ac:spMkLst>
        </pc:spChg>
        <pc:spChg chg="add del">
          <ac:chgData name="Clement GUICHARD" userId="S::clement.guichard@etu.uca.fr::7e0b86af-123f-4002-b9bc-350fd5d4b427" providerId="AD" clId="Web-{13B9C117-FD80-66EA-EF45-A11CF7FF89DE}" dt="2023-10-12T20:30:26.580" v="354"/>
          <ac:spMkLst>
            <pc:docMk/>
            <pc:sldMk cId="3524458161" sldId="273"/>
            <ac:spMk id="27" creationId="{F0457BB4-CED7-4065-8959-D6B51491BBAB}"/>
          </ac:spMkLst>
        </pc:spChg>
        <pc:grpChg chg="add del">
          <ac:chgData name="Clement GUICHARD" userId="S::clement.guichard@etu.uca.fr::7e0b86af-123f-4002-b9bc-350fd5d4b427" providerId="AD" clId="Web-{13B9C117-FD80-66EA-EF45-A11CF7FF89DE}" dt="2023-10-12T20:30:26.580" v="354"/>
          <ac:grpSpMkLst>
            <pc:docMk/>
            <pc:sldMk cId="3524458161" sldId="273"/>
            <ac:grpSpMk id="12" creationId="{572E366A-B6DD-4F06-A42A-FF634FDE1BE1}"/>
          </ac:grpSpMkLst>
        </pc:grpChg>
        <pc:graphicFrameChg chg="add del modGraphic">
          <ac:chgData name="Clement GUICHARD" userId="S::clement.guichard@etu.uca.fr::7e0b86af-123f-4002-b9bc-350fd5d4b427" providerId="AD" clId="Web-{13B9C117-FD80-66EA-EF45-A11CF7FF89DE}" dt="2023-10-12T20:30:26.580" v="354"/>
          <ac:graphicFrameMkLst>
            <pc:docMk/>
            <pc:sldMk cId="3524458161" sldId="273"/>
            <ac:graphicFrameMk id="17" creationId="{A845CB44-10F3-690D-95F9-D41D51BFFE8E}"/>
          </ac:graphicFrameMkLst>
        </pc:graphicFrameChg>
      </pc:sldChg>
      <pc:sldChg chg="addSp delSp modSp addAnim delAnim modAnim">
        <pc:chgData name="Clement GUICHARD" userId="S::clement.guichard@etu.uca.fr::7e0b86af-123f-4002-b9bc-350fd5d4b427" providerId="AD" clId="Web-{13B9C117-FD80-66EA-EF45-A11CF7FF89DE}" dt="2023-10-12T20:12:51.304" v="294"/>
        <pc:sldMkLst>
          <pc:docMk/>
          <pc:sldMk cId="2506523058" sldId="277"/>
        </pc:sldMkLst>
        <pc:spChg chg="ord">
          <ac:chgData name="Clement GUICHARD" userId="S::clement.guichard@etu.uca.fr::7e0b86af-123f-4002-b9bc-350fd5d4b427" providerId="AD" clId="Web-{13B9C117-FD80-66EA-EF45-A11CF7FF89DE}" dt="2023-10-12T19:31:33.519" v="173"/>
          <ac:spMkLst>
            <pc:docMk/>
            <pc:sldMk cId="2506523058" sldId="277"/>
            <ac:spMk id="7" creationId="{856DC8E0-8F57-ED8F-28B0-8AF04BCEDC78}"/>
          </ac:spMkLst>
        </pc:spChg>
        <pc:spChg chg="add mod">
          <ac:chgData name="Clement GUICHARD" userId="S::clement.guichard@etu.uca.fr::7e0b86af-123f-4002-b9bc-350fd5d4b427" providerId="AD" clId="Web-{13B9C117-FD80-66EA-EF45-A11CF7FF89DE}" dt="2023-10-12T19:31:25.800" v="172"/>
          <ac:spMkLst>
            <pc:docMk/>
            <pc:sldMk cId="2506523058" sldId="277"/>
            <ac:spMk id="10" creationId="{8EC78A0A-005D-353B-C8B1-DBD464F268EF}"/>
          </ac:spMkLst>
        </pc:spChg>
        <pc:spChg chg="ord">
          <ac:chgData name="Clement GUICHARD" userId="S::clement.guichard@etu.uca.fr::7e0b86af-123f-4002-b9bc-350fd5d4b427" providerId="AD" clId="Web-{13B9C117-FD80-66EA-EF45-A11CF7FF89DE}" dt="2023-10-12T19:31:45.598" v="176"/>
          <ac:spMkLst>
            <pc:docMk/>
            <pc:sldMk cId="2506523058" sldId="277"/>
            <ac:spMk id="11" creationId="{C7D0EE75-99DC-C377-C96E-2C9D52B60CB6}"/>
          </ac:spMkLst>
        </pc:spChg>
        <pc:spChg chg="ord">
          <ac:chgData name="Clement GUICHARD" userId="S::clement.guichard@etu.uca.fr::7e0b86af-123f-4002-b9bc-350fd5d4b427" providerId="AD" clId="Web-{13B9C117-FD80-66EA-EF45-A11CF7FF89DE}" dt="2023-10-12T19:31:41.660" v="175"/>
          <ac:spMkLst>
            <pc:docMk/>
            <pc:sldMk cId="2506523058" sldId="277"/>
            <ac:spMk id="12" creationId="{A989EE76-445E-058E-E5D4-1FD41424CF3C}"/>
          </ac:spMkLst>
        </pc:spChg>
        <pc:picChg chg="ord">
          <ac:chgData name="Clement GUICHARD" userId="S::clement.guichard@etu.uca.fr::7e0b86af-123f-4002-b9bc-350fd5d4b427" providerId="AD" clId="Web-{13B9C117-FD80-66EA-EF45-A11CF7FF89DE}" dt="2023-10-12T19:31:37.816" v="174"/>
          <ac:picMkLst>
            <pc:docMk/>
            <pc:sldMk cId="2506523058" sldId="277"/>
            <ac:picMk id="6" creationId="{0E1B1ED6-ABAC-EBE6-8FB8-4818D26A7C41}"/>
          </ac:picMkLst>
        </pc:picChg>
        <pc:inkChg chg="add del">
          <ac:chgData name="Clement GUICHARD" userId="S::clement.guichard@etu.uca.fr::7e0b86af-123f-4002-b9bc-350fd5d4b427" providerId="AD" clId="Web-{13B9C117-FD80-66EA-EF45-A11CF7FF89DE}" dt="2023-10-12T19:27:11.603" v="151"/>
          <ac:inkMkLst>
            <pc:docMk/>
            <pc:sldMk cId="2506523058" sldId="277"/>
            <ac:inkMk id="3" creationId="{C47824BD-39CE-C962-D912-EDF8B8B506F6}"/>
          </ac:inkMkLst>
        </pc:inkChg>
        <pc:inkChg chg="add del">
          <ac:chgData name="Clement GUICHARD" userId="S::clement.guichard@etu.uca.fr::7e0b86af-123f-4002-b9bc-350fd5d4b427" providerId="AD" clId="Web-{13B9C117-FD80-66EA-EF45-A11CF7FF89DE}" dt="2023-10-12T19:27:09.290" v="150"/>
          <ac:inkMkLst>
            <pc:docMk/>
            <pc:sldMk cId="2506523058" sldId="277"/>
            <ac:inkMk id="8" creationId="{8DC39A4B-6CC4-CC30-29EB-02922A877C59}"/>
          </ac:inkMkLst>
        </pc:inkChg>
        <pc:inkChg chg="add del">
          <ac:chgData name="Clement GUICHARD" userId="S::clement.guichard@etu.uca.fr::7e0b86af-123f-4002-b9bc-350fd5d4b427" providerId="AD" clId="Web-{13B9C117-FD80-66EA-EF45-A11CF7FF89DE}" dt="2023-10-12T19:27:17.494" v="153"/>
          <ac:inkMkLst>
            <pc:docMk/>
            <pc:sldMk cId="2506523058" sldId="277"/>
            <ac:inkMk id="9" creationId="{8A101F72-4F33-9314-3ABB-DFED0D181E3D}"/>
          </ac:inkMkLst>
        </pc:inkChg>
        <pc:inkChg chg="add del">
          <ac:chgData name="Clement GUICHARD" userId="S::clement.guichard@etu.uca.fr::7e0b86af-123f-4002-b9bc-350fd5d4b427" providerId="AD" clId="Web-{13B9C117-FD80-66EA-EF45-A11CF7FF89DE}" dt="2023-10-12T19:27:56.948" v="158"/>
          <ac:inkMkLst>
            <pc:docMk/>
            <pc:sldMk cId="2506523058" sldId="277"/>
            <ac:inkMk id="15" creationId="{E7FB70FD-339C-7748-AA77-3C51E42B5D27}"/>
          </ac:inkMkLst>
        </pc:inkChg>
        <pc:inkChg chg="add del">
          <ac:chgData name="Clement GUICHARD" userId="S::clement.guichard@etu.uca.fr::7e0b86af-123f-4002-b9bc-350fd5d4b427" providerId="AD" clId="Web-{13B9C117-FD80-66EA-EF45-A11CF7FF89DE}" dt="2023-10-12T19:27:54.589" v="157"/>
          <ac:inkMkLst>
            <pc:docMk/>
            <pc:sldMk cId="2506523058" sldId="277"/>
            <ac:inkMk id="16" creationId="{29F97A56-71EE-1135-630D-5C903013345C}"/>
          </ac:inkMkLst>
        </pc:inkChg>
        <pc:inkChg chg="add del">
          <ac:chgData name="Clement GUICHARD" userId="S::clement.guichard@etu.uca.fr::7e0b86af-123f-4002-b9bc-350fd5d4b427" providerId="AD" clId="Web-{13B9C117-FD80-66EA-EF45-A11CF7FF89DE}" dt="2023-10-12T19:28:02.480" v="160"/>
          <ac:inkMkLst>
            <pc:docMk/>
            <pc:sldMk cId="2506523058" sldId="277"/>
            <ac:inkMk id="17" creationId="{978A2852-2585-4F62-E56D-8F3674BDD6B8}"/>
          </ac:inkMkLst>
        </pc:inkChg>
        <pc:inkChg chg="add del">
          <ac:chgData name="Clement GUICHARD" userId="S::clement.guichard@etu.uca.fr::7e0b86af-123f-4002-b9bc-350fd5d4b427" providerId="AD" clId="Web-{13B9C117-FD80-66EA-EF45-A11CF7FF89DE}" dt="2023-10-12T19:28:22.653" v="163"/>
          <ac:inkMkLst>
            <pc:docMk/>
            <pc:sldMk cId="2506523058" sldId="277"/>
            <ac:inkMk id="18" creationId="{578CFC92-64F4-B5E6-7138-A38AC55D2607}"/>
          </ac:inkMkLst>
        </pc:inkChg>
        <pc:inkChg chg="add del">
          <ac:chgData name="Clement GUICHARD" userId="S::clement.guichard@etu.uca.fr::7e0b86af-123f-4002-b9bc-350fd5d4b427" providerId="AD" clId="Web-{13B9C117-FD80-66EA-EF45-A11CF7FF89DE}" dt="2023-10-12T19:31:02.252" v="167"/>
          <ac:inkMkLst>
            <pc:docMk/>
            <pc:sldMk cId="2506523058" sldId="277"/>
            <ac:inkMk id="19" creationId="{D4FE249B-B355-E767-042E-A21E7A7040DD}"/>
          </ac:inkMkLst>
        </pc:inkChg>
        <pc:inkChg chg="add del">
          <ac:chgData name="Clement GUICHARD" userId="S::clement.guichard@etu.uca.fr::7e0b86af-123f-4002-b9bc-350fd5d4b427" providerId="AD" clId="Web-{13B9C117-FD80-66EA-EF45-A11CF7FF89DE}" dt="2023-10-12T19:31:10.893" v="169"/>
          <ac:inkMkLst>
            <pc:docMk/>
            <pc:sldMk cId="2506523058" sldId="277"/>
            <ac:inkMk id="20" creationId="{F36AD922-CB4C-4E3A-53D6-923E6E712F94}"/>
          </ac:inkMkLst>
        </pc:inkChg>
      </pc:sldChg>
      <pc:sldChg chg="addSp delSp modSp addAnim delAnim">
        <pc:chgData name="Clement GUICHARD" userId="S::clement.guichard@etu.uca.fr::7e0b86af-123f-4002-b9bc-350fd5d4b427" providerId="AD" clId="Web-{13B9C117-FD80-66EA-EF45-A11CF7FF89DE}" dt="2023-10-12T20:12:33.835" v="293"/>
        <pc:sldMkLst>
          <pc:docMk/>
          <pc:sldMk cId="1033126795" sldId="280"/>
        </pc:sldMkLst>
        <pc:spChg chg="mod">
          <ac:chgData name="Clement GUICHARD" userId="S::clement.guichard@etu.uca.fr::7e0b86af-123f-4002-b9bc-350fd5d4b427" providerId="AD" clId="Web-{13B9C117-FD80-66EA-EF45-A11CF7FF89DE}" dt="2023-10-12T19:25:43.615" v="147" actId="20577"/>
          <ac:spMkLst>
            <pc:docMk/>
            <pc:sldMk cId="1033126795" sldId="280"/>
            <ac:spMk id="2" creationId="{B7B5B2C5-4D72-C174-F324-1CDDA0EAD8B4}"/>
          </ac:spMkLst>
        </pc:spChg>
        <pc:spChg chg="add mod">
          <ac:chgData name="Clement GUICHARD" userId="S::clement.guichard@etu.uca.fr::7e0b86af-123f-4002-b9bc-350fd5d4b427" providerId="AD" clId="Web-{13B9C117-FD80-66EA-EF45-A11CF7FF89DE}" dt="2023-10-12T19:23:50.361" v="132" actId="1076"/>
          <ac:spMkLst>
            <pc:docMk/>
            <pc:sldMk cId="1033126795" sldId="280"/>
            <ac:spMk id="3" creationId="{D8D8421F-2CE4-7B2F-3908-7B092E5BFA2A}"/>
          </ac:spMkLst>
        </pc:spChg>
        <pc:spChg chg="add mod">
          <ac:chgData name="Clement GUICHARD" userId="S::clement.guichard@etu.uca.fr::7e0b86af-123f-4002-b9bc-350fd5d4b427" providerId="AD" clId="Web-{13B9C117-FD80-66EA-EF45-A11CF7FF89DE}" dt="2023-10-12T19:23:52.486" v="133" actId="1076"/>
          <ac:spMkLst>
            <pc:docMk/>
            <pc:sldMk cId="1033126795" sldId="280"/>
            <ac:spMk id="10" creationId="{786B2136-F966-BA21-936D-F9370D6699F2}"/>
          </ac:spMkLst>
        </pc:spChg>
        <pc:spChg chg="add mod">
          <ac:chgData name="Clement GUICHARD" userId="S::clement.guichard@etu.uca.fr::7e0b86af-123f-4002-b9bc-350fd5d4b427" providerId="AD" clId="Web-{13B9C117-FD80-66EA-EF45-A11CF7FF89DE}" dt="2023-10-12T19:24:08.080" v="139" actId="1076"/>
          <ac:spMkLst>
            <pc:docMk/>
            <pc:sldMk cId="1033126795" sldId="280"/>
            <ac:spMk id="12" creationId="{530934DF-46E1-8BC0-C40C-34DA0CAC11E8}"/>
          </ac:spMkLst>
        </pc:spChg>
        <pc:spChg chg="add mod">
          <ac:chgData name="Clement GUICHARD" userId="S::clement.guichard@etu.uca.fr::7e0b86af-123f-4002-b9bc-350fd5d4b427" providerId="AD" clId="Web-{13B9C117-FD80-66EA-EF45-A11CF7FF89DE}" dt="2023-10-12T19:24:28.144" v="146" actId="1076"/>
          <ac:spMkLst>
            <pc:docMk/>
            <pc:sldMk cId="1033126795" sldId="280"/>
            <ac:spMk id="13" creationId="{E1775527-B281-7BC8-F521-BC352760AEDC}"/>
          </ac:spMkLst>
        </pc:spChg>
        <pc:spChg chg="add del">
          <ac:chgData name="Clement GUICHARD" userId="S::clement.guichard@etu.uca.fr::7e0b86af-123f-4002-b9bc-350fd5d4b427" providerId="AD" clId="Web-{13B9C117-FD80-66EA-EF45-A11CF7FF89DE}" dt="2023-10-12T20:09:30.906" v="275"/>
          <ac:spMkLst>
            <pc:docMk/>
            <pc:sldMk cId="1033126795" sldId="280"/>
            <ac:spMk id="14" creationId="{9D5D5C20-277E-19E8-B498-30941177C696}"/>
          </ac:spMkLst>
        </pc:spChg>
        <pc:spChg chg="mod">
          <ac:chgData name="Clement GUICHARD" userId="S::clement.guichard@etu.uca.fr::7e0b86af-123f-4002-b9bc-350fd5d4b427" providerId="AD" clId="Web-{13B9C117-FD80-66EA-EF45-A11CF7FF89DE}" dt="2023-10-12T20:12:23.303" v="290"/>
          <ac:spMkLst>
            <pc:docMk/>
            <pc:sldMk cId="1033126795" sldId="280"/>
            <ac:spMk id="15" creationId="{F89C702E-442C-8679-45FE-BFCF1985CF32}"/>
          </ac:spMkLst>
        </pc:spChg>
        <pc:spChg chg="mod">
          <ac:chgData name="Clement GUICHARD" userId="S::clement.guichard@etu.uca.fr::7e0b86af-123f-4002-b9bc-350fd5d4b427" providerId="AD" clId="Web-{13B9C117-FD80-66EA-EF45-A11CF7FF89DE}" dt="2023-10-12T20:12:26.975" v="291"/>
          <ac:spMkLst>
            <pc:docMk/>
            <pc:sldMk cId="1033126795" sldId="280"/>
            <ac:spMk id="18" creationId="{1C4146B2-2505-E561-5680-29708FA2C3C7}"/>
          </ac:spMkLst>
        </pc:spChg>
        <pc:spChg chg="mod">
          <ac:chgData name="Clement GUICHARD" userId="S::clement.guichard@etu.uca.fr::7e0b86af-123f-4002-b9bc-350fd5d4b427" providerId="AD" clId="Web-{13B9C117-FD80-66EA-EF45-A11CF7FF89DE}" dt="2023-10-12T20:12:31.397" v="292"/>
          <ac:spMkLst>
            <pc:docMk/>
            <pc:sldMk cId="1033126795" sldId="280"/>
            <ac:spMk id="19" creationId="{6E925306-50FF-CD30-C82D-6728469A6CBD}"/>
          </ac:spMkLst>
        </pc:spChg>
        <pc:spChg chg="mod">
          <ac:chgData name="Clement GUICHARD" userId="S::clement.guichard@etu.uca.fr::7e0b86af-123f-4002-b9bc-350fd5d4b427" providerId="AD" clId="Web-{13B9C117-FD80-66EA-EF45-A11CF7FF89DE}" dt="2023-10-12T20:12:33.835" v="293"/>
          <ac:spMkLst>
            <pc:docMk/>
            <pc:sldMk cId="1033126795" sldId="280"/>
            <ac:spMk id="20" creationId="{5181A986-F149-A269-4754-767FE7F92F2B}"/>
          </ac:spMkLst>
        </pc:spChg>
        <pc:spChg chg="mod">
          <ac:chgData name="Clement GUICHARD" userId="S::clement.guichard@etu.uca.fr::7e0b86af-123f-4002-b9bc-350fd5d4b427" providerId="AD" clId="Web-{13B9C117-FD80-66EA-EF45-A11CF7FF89DE}" dt="2023-10-12T20:10:59.675" v="283"/>
          <ac:spMkLst>
            <pc:docMk/>
            <pc:sldMk cId="1033126795" sldId="280"/>
            <ac:spMk id="21" creationId="{125C6BB4-3665-DBA7-CCA0-F24E6DD990C9}"/>
          </ac:spMkLst>
        </pc:spChg>
        <pc:spChg chg="mod">
          <ac:chgData name="Clement GUICHARD" userId="S::clement.guichard@etu.uca.fr::7e0b86af-123f-4002-b9bc-350fd5d4b427" providerId="AD" clId="Web-{13B9C117-FD80-66EA-EF45-A11CF7FF89DE}" dt="2023-10-12T20:11:02.191" v="284"/>
          <ac:spMkLst>
            <pc:docMk/>
            <pc:sldMk cId="1033126795" sldId="280"/>
            <ac:spMk id="22" creationId="{1A931A1C-ECBC-1204-C7DA-9EA4A6CD6C90}"/>
          </ac:spMkLst>
        </pc:spChg>
        <pc:spChg chg="mod">
          <ac:chgData name="Clement GUICHARD" userId="S::clement.guichard@etu.uca.fr::7e0b86af-123f-4002-b9bc-350fd5d4b427" providerId="AD" clId="Web-{13B9C117-FD80-66EA-EF45-A11CF7FF89DE}" dt="2023-10-12T20:11:04.238" v="285"/>
          <ac:spMkLst>
            <pc:docMk/>
            <pc:sldMk cId="1033126795" sldId="280"/>
            <ac:spMk id="23" creationId="{AFD1AC16-234A-C7B6-A0FE-FB988998BDF9}"/>
          </ac:spMkLst>
        </pc:spChg>
        <pc:spChg chg="mod">
          <ac:chgData name="Clement GUICHARD" userId="S::clement.guichard@etu.uca.fr::7e0b86af-123f-4002-b9bc-350fd5d4b427" providerId="AD" clId="Web-{13B9C117-FD80-66EA-EF45-A11CF7FF89DE}" dt="2023-10-12T20:11:06.222" v="286"/>
          <ac:spMkLst>
            <pc:docMk/>
            <pc:sldMk cId="1033126795" sldId="280"/>
            <ac:spMk id="24" creationId="{4E50DCC2-255F-7886-1230-4AB25120484D}"/>
          </ac:spMkLst>
        </pc:spChg>
        <pc:spChg chg="del mod">
          <ac:chgData name="Clement GUICHARD" userId="S::clement.guichard@etu.uca.fr::7e0b86af-123f-4002-b9bc-350fd5d4b427" providerId="AD" clId="Web-{13B9C117-FD80-66EA-EF45-A11CF7FF89DE}" dt="2023-10-12T19:21:17.527" v="109"/>
          <ac:spMkLst>
            <pc:docMk/>
            <pc:sldMk cId="1033126795" sldId="280"/>
            <ac:spMk id="25" creationId="{5D3DE568-85EC-F835-904E-D32495B80492}"/>
          </ac:spMkLst>
        </pc:spChg>
      </pc:sldChg>
      <pc:sldChg chg="addSp delSp modSp add replId addAnim">
        <pc:chgData name="Clement GUICHARD" userId="S::clement.guichard@etu.uca.fr::7e0b86af-123f-4002-b9bc-350fd5d4b427" providerId="AD" clId="Web-{13B9C117-FD80-66EA-EF45-A11CF7FF89DE}" dt="2023-10-12T20:26:22.821" v="349" actId="20577"/>
        <pc:sldMkLst>
          <pc:docMk/>
          <pc:sldMk cId="888806368" sldId="281"/>
        </pc:sldMkLst>
        <pc:spChg chg="del">
          <ac:chgData name="Clement GUICHARD" userId="S::clement.guichard@etu.uca.fr::7e0b86af-123f-4002-b9bc-350fd5d4b427" providerId="AD" clId="Web-{13B9C117-FD80-66EA-EF45-A11CF7FF89DE}" dt="2023-10-12T20:05:37.522" v="240"/>
          <ac:spMkLst>
            <pc:docMk/>
            <pc:sldMk cId="888806368" sldId="281"/>
            <ac:spMk id="2" creationId="{294B7096-65AB-0176-BC81-E969D9C1AF16}"/>
          </ac:spMkLst>
        </pc:spChg>
        <pc:spChg chg="mod">
          <ac:chgData name="Clement GUICHARD" userId="S::clement.guichard@etu.uca.fr::7e0b86af-123f-4002-b9bc-350fd5d4b427" providerId="AD" clId="Web-{13B9C117-FD80-66EA-EF45-A11CF7FF89DE}" dt="2023-10-12T20:06:04.960" v="257" actId="1076"/>
          <ac:spMkLst>
            <pc:docMk/>
            <pc:sldMk cId="888806368" sldId="281"/>
            <ac:spMk id="3" creationId="{D47AF832-879D-44B1-E3F3-E11F1FE55763}"/>
          </ac:spMkLst>
        </pc:spChg>
        <pc:spChg chg="mod">
          <ac:chgData name="Clement GUICHARD" userId="S::clement.guichard@etu.uca.fr::7e0b86af-123f-4002-b9bc-350fd5d4b427" providerId="AD" clId="Web-{13B9C117-FD80-66EA-EF45-A11CF7FF89DE}" dt="2023-10-12T20:26:22.821" v="349" actId="20577"/>
          <ac:spMkLst>
            <pc:docMk/>
            <pc:sldMk cId="888806368" sldId="281"/>
            <ac:spMk id="7" creationId="{1234CB04-4E91-7B72-7902-5A519F813695}"/>
          </ac:spMkLst>
        </pc:spChg>
        <pc:spChg chg="add del mod">
          <ac:chgData name="Clement GUICHARD" userId="S::clement.guichard@etu.uca.fr::7e0b86af-123f-4002-b9bc-350fd5d4b427" providerId="AD" clId="Web-{13B9C117-FD80-66EA-EF45-A11CF7FF89DE}" dt="2023-10-12T20:06:56.259" v="272"/>
          <ac:spMkLst>
            <pc:docMk/>
            <pc:sldMk cId="888806368" sldId="281"/>
            <ac:spMk id="8" creationId="{A6260D3F-3113-96BC-93CE-2F9E5E9EEABF}"/>
          </ac:spMkLst>
        </pc:spChg>
        <pc:picChg chg="add mod">
          <ac:chgData name="Clement GUICHARD" userId="S::clement.guichard@etu.uca.fr::7e0b86af-123f-4002-b9bc-350fd5d4b427" providerId="AD" clId="Web-{13B9C117-FD80-66EA-EF45-A11CF7FF89DE}" dt="2023-10-12T20:15:34.108" v="300" actId="1076"/>
          <ac:picMkLst>
            <pc:docMk/>
            <pc:sldMk cId="888806368" sldId="281"/>
            <ac:picMk id="9" creationId="{08F74C97-969B-8243-A5D2-A2F2780A1610}"/>
          </ac:picMkLst>
        </pc:picChg>
        <pc:picChg chg="add mod">
          <ac:chgData name="Clement GUICHARD" userId="S::clement.guichard@etu.uca.fr::7e0b86af-123f-4002-b9bc-350fd5d4b427" providerId="AD" clId="Web-{13B9C117-FD80-66EA-EF45-A11CF7FF89DE}" dt="2023-10-12T20:25:15.131" v="336" actId="1076"/>
          <ac:picMkLst>
            <pc:docMk/>
            <pc:sldMk cId="888806368" sldId="281"/>
            <ac:picMk id="11" creationId="{A73F6AA6-B479-784F-3847-C7EAF02C3254}"/>
          </ac:picMkLst>
        </pc:picChg>
        <pc:picChg chg="add del">
          <ac:chgData name="Clement GUICHARD" userId="S::clement.guichard@etu.uca.fr::7e0b86af-123f-4002-b9bc-350fd5d4b427" providerId="AD" clId="Web-{13B9C117-FD80-66EA-EF45-A11CF7FF89DE}" dt="2023-10-12T20:26:04.648" v="342"/>
          <ac:picMkLst>
            <pc:docMk/>
            <pc:sldMk cId="888806368" sldId="281"/>
            <ac:picMk id="13" creationId="{0A787C48-F87C-FD0B-B301-989181A53837}"/>
          </ac:picMkLst>
        </pc:picChg>
      </pc:sldChg>
    </pc:docChg>
  </pc:docChgLst>
  <pc:docChgLst>
    <pc:chgData name="Clement GUICHARD" userId="S::clement.guichard@etu.uca.fr::7e0b86af-123f-4002-b9bc-350fd5d4b427" providerId="AD" clId="Web-{8E2D3744-7C7E-5DE2-04C6-D6A1657C3A6C}"/>
    <pc:docChg chg="addSld delSld modSld sldOrd">
      <pc:chgData name="Clement GUICHARD" userId="S::clement.guichard@etu.uca.fr::7e0b86af-123f-4002-b9bc-350fd5d4b427" providerId="AD" clId="Web-{8E2D3744-7C7E-5DE2-04C6-D6A1657C3A6C}" dt="2023-10-12T09:47:12.792" v="444"/>
      <pc:docMkLst>
        <pc:docMk/>
      </pc:docMkLst>
      <pc:sldChg chg="modSp">
        <pc:chgData name="Clement GUICHARD" userId="S::clement.guichard@etu.uca.fr::7e0b86af-123f-4002-b9bc-350fd5d4b427" providerId="AD" clId="Web-{8E2D3744-7C7E-5DE2-04C6-D6A1657C3A6C}" dt="2023-10-12T09:34:24.089" v="360" actId="20577"/>
        <pc:sldMkLst>
          <pc:docMk/>
          <pc:sldMk cId="3390782160" sldId="261"/>
        </pc:sldMkLst>
        <pc:spChg chg="mod">
          <ac:chgData name="Clement GUICHARD" userId="S::clement.guichard@etu.uca.fr::7e0b86af-123f-4002-b9bc-350fd5d4b427" providerId="AD" clId="Web-{8E2D3744-7C7E-5DE2-04C6-D6A1657C3A6C}" dt="2023-10-12T09:34:24.089" v="360" actId="20577"/>
          <ac:spMkLst>
            <pc:docMk/>
            <pc:sldMk cId="3390782160" sldId="261"/>
            <ac:spMk id="2" creationId="{0502255B-E3D7-D8D0-D05F-2C7806CF61DE}"/>
          </ac:spMkLst>
        </pc:spChg>
        <pc:graphicFrameChg chg="modGraphic">
          <ac:chgData name="Clement GUICHARD" userId="S::clement.guichard@etu.uca.fr::7e0b86af-123f-4002-b9bc-350fd5d4b427" providerId="AD" clId="Web-{8E2D3744-7C7E-5DE2-04C6-D6A1657C3A6C}" dt="2023-10-12T09:18:12.519" v="260" actId="20577"/>
          <ac:graphicFrameMkLst>
            <pc:docMk/>
            <pc:sldMk cId="3390782160" sldId="261"/>
            <ac:graphicFrameMk id="7" creationId="{68B98F4D-F3E7-88D1-940C-97D8792A4BDB}"/>
          </ac:graphicFrameMkLst>
        </pc:graphicFrameChg>
      </pc:sldChg>
      <pc:sldChg chg="modSp">
        <pc:chgData name="Clement GUICHARD" userId="S::clement.guichard@etu.uca.fr::7e0b86af-123f-4002-b9bc-350fd5d4b427" providerId="AD" clId="Web-{8E2D3744-7C7E-5DE2-04C6-D6A1657C3A6C}" dt="2023-10-12T09:34:49.434" v="367" actId="1076"/>
        <pc:sldMkLst>
          <pc:docMk/>
          <pc:sldMk cId="4182352824" sldId="262"/>
        </pc:sldMkLst>
        <pc:spChg chg="mod">
          <ac:chgData name="Clement GUICHARD" userId="S::clement.guichard@etu.uca.fr::7e0b86af-123f-4002-b9bc-350fd5d4b427" providerId="AD" clId="Web-{8E2D3744-7C7E-5DE2-04C6-D6A1657C3A6C}" dt="2023-10-12T09:34:49.434" v="367" actId="1076"/>
          <ac:spMkLst>
            <pc:docMk/>
            <pc:sldMk cId="4182352824" sldId="262"/>
            <ac:spMk id="2" creationId="{0CB6B80F-20C3-1045-190F-CC3679E9EF1B}"/>
          </ac:spMkLst>
        </pc:spChg>
      </pc:sldChg>
      <pc:sldChg chg="modSp">
        <pc:chgData name="Clement GUICHARD" userId="S::clement.guichard@etu.uca.fr::7e0b86af-123f-4002-b9bc-350fd5d4b427" providerId="AD" clId="Web-{8E2D3744-7C7E-5DE2-04C6-D6A1657C3A6C}" dt="2023-10-12T09:34:13.964" v="358" actId="14100"/>
        <pc:sldMkLst>
          <pc:docMk/>
          <pc:sldMk cId="1305128157" sldId="263"/>
        </pc:sldMkLst>
        <pc:spChg chg="mod">
          <ac:chgData name="Clement GUICHARD" userId="S::clement.guichard@etu.uca.fr::7e0b86af-123f-4002-b9bc-350fd5d4b427" providerId="AD" clId="Web-{8E2D3744-7C7E-5DE2-04C6-D6A1657C3A6C}" dt="2023-10-12T09:34:13.964" v="358" actId="14100"/>
          <ac:spMkLst>
            <pc:docMk/>
            <pc:sldMk cId="1305128157" sldId="263"/>
            <ac:spMk id="2" creationId="{B58B6BC2-958A-36FA-4349-C934E5F01B83}"/>
          </ac:spMkLst>
        </pc:spChg>
      </pc:sldChg>
      <pc:sldChg chg="modSp">
        <pc:chgData name="Clement GUICHARD" userId="S::clement.guichard@etu.uca.fr::7e0b86af-123f-4002-b9bc-350fd5d4b427" providerId="AD" clId="Web-{8E2D3744-7C7E-5DE2-04C6-D6A1657C3A6C}" dt="2023-10-12T09:35:10.904" v="372" actId="14100"/>
        <pc:sldMkLst>
          <pc:docMk/>
          <pc:sldMk cId="2953830683" sldId="264"/>
        </pc:sldMkLst>
        <pc:spChg chg="mod">
          <ac:chgData name="Clement GUICHARD" userId="S::clement.guichard@etu.uca.fr::7e0b86af-123f-4002-b9bc-350fd5d4b427" providerId="AD" clId="Web-{8E2D3744-7C7E-5DE2-04C6-D6A1657C3A6C}" dt="2023-10-12T09:35:10.904" v="372" actId="14100"/>
          <ac:spMkLst>
            <pc:docMk/>
            <pc:sldMk cId="2953830683" sldId="264"/>
            <ac:spMk id="2" creationId="{2E75EBBC-2664-1531-0B16-F1C5D8F7939F}"/>
          </ac:spMkLst>
        </pc:spChg>
      </pc:sldChg>
      <pc:sldChg chg="addSp modSp ord">
        <pc:chgData name="Clement GUICHARD" userId="S::clement.guichard@etu.uca.fr::7e0b86af-123f-4002-b9bc-350fd5d4b427" providerId="AD" clId="Web-{8E2D3744-7C7E-5DE2-04C6-D6A1657C3A6C}" dt="2023-10-12T09:47:12.792" v="444"/>
        <pc:sldMkLst>
          <pc:docMk/>
          <pc:sldMk cId="2701308059" sldId="265"/>
        </pc:sldMkLst>
        <pc:spChg chg="add mod">
          <ac:chgData name="Clement GUICHARD" userId="S::clement.guichard@etu.uca.fr::7e0b86af-123f-4002-b9bc-350fd5d4b427" providerId="AD" clId="Web-{8E2D3744-7C7E-5DE2-04C6-D6A1657C3A6C}" dt="2023-10-12T09:33:42.291" v="353" actId="20577"/>
          <ac:spMkLst>
            <pc:docMk/>
            <pc:sldMk cId="2701308059" sldId="265"/>
            <ac:spMk id="6" creationId="{C43539C6-08A1-E257-F7B7-31D297213B4A}"/>
          </ac:spMkLst>
        </pc:spChg>
      </pc:sldChg>
      <pc:sldChg chg="modSp">
        <pc:chgData name="Clement GUICHARD" userId="S::clement.guichard@etu.uca.fr::7e0b86af-123f-4002-b9bc-350fd5d4b427" providerId="AD" clId="Web-{8E2D3744-7C7E-5DE2-04C6-D6A1657C3A6C}" dt="2023-10-12T09:17:41.002" v="249" actId="20577"/>
        <pc:sldMkLst>
          <pc:docMk/>
          <pc:sldMk cId="2076943735" sldId="267"/>
        </pc:sldMkLst>
        <pc:spChg chg="mod">
          <ac:chgData name="Clement GUICHARD" userId="S::clement.guichard@etu.uca.fr::7e0b86af-123f-4002-b9bc-350fd5d4b427" providerId="AD" clId="Web-{8E2D3744-7C7E-5DE2-04C6-D6A1657C3A6C}" dt="2023-10-12T09:17:41.002" v="249" actId="20577"/>
          <ac:spMkLst>
            <pc:docMk/>
            <pc:sldMk cId="2076943735" sldId="267"/>
            <ac:spMk id="2" creationId="{314D81C3-E972-D4D6-82EF-3ACE529554D4}"/>
          </ac:spMkLst>
        </pc:spChg>
      </pc:sldChg>
      <pc:sldChg chg="modSp ord">
        <pc:chgData name="Clement GUICHARD" userId="S::clement.guichard@etu.uca.fr::7e0b86af-123f-4002-b9bc-350fd5d4b427" providerId="AD" clId="Web-{8E2D3744-7C7E-5DE2-04C6-D6A1657C3A6C}" dt="2023-10-12T09:44:49.989" v="421"/>
        <pc:sldMkLst>
          <pc:docMk/>
          <pc:sldMk cId="151159380" sldId="268"/>
        </pc:sldMkLst>
        <pc:spChg chg="mod">
          <ac:chgData name="Clement GUICHARD" userId="S::clement.guichard@etu.uca.fr::7e0b86af-123f-4002-b9bc-350fd5d4b427" providerId="AD" clId="Web-{8E2D3744-7C7E-5DE2-04C6-D6A1657C3A6C}" dt="2023-10-12T09:35:40.858" v="375" actId="20577"/>
          <ac:spMkLst>
            <pc:docMk/>
            <pc:sldMk cId="151159380" sldId="268"/>
            <ac:spMk id="3" creationId="{E5376526-901B-54D0-2E9B-D0D94E4C5994}"/>
          </ac:spMkLst>
        </pc:spChg>
      </pc:sldChg>
      <pc:sldChg chg="addSp delSp modSp">
        <pc:chgData name="Clement GUICHARD" userId="S::clement.guichard@etu.uca.fr::7e0b86af-123f-4002-b9bc-350fd5d4b427" providerId="AD" clId="Web-{8E2D3744-7C7E-5DE2-04C6-D6A1657C3A6C}" dt="2023-10-12T09:15:36.279" v="239"/>
        <pc:sldMkLst>
          <pc:docMk/>
          <pc:sldMk cId="4041801896" sldId="269"/>
        </pc:sldMkLst>
        <pc:spChg chg="del">
          <ac:chgData name="Clement GUICHARD" userId="S::clement.guichard@etu.uca.fr::7e0b86af-123f-4002-b9bc-350fd5d4b427" providerId="AD" clId="Web-{8E2D3744-7C7E-5DE2-04C6-D6A1657C3A6C}" dt="2023-10-12T09:14:19.791" v="230"/>
          <ac:spMkLst>
            <pc:docMk/>
            <pc:sldMk cId="4041801896" sldId="269"/>
            <ac:spMk id="3" creationId="{5A355E45-7024-7F10-7F98-8A3C7620EF4B}"/>
          </ac:spMkLst>
        </pc:spChg>
        <pc:picChg chg="add del mod">
          <ac:chgData name="Clement GUICHARD" userId="S::clement.guichard@etu.uca.fr::7e0b86af-123f-4002-b9bc-350fd5d4b427" providerId="AD" clId="Web-{8E2D3744-7C7E-5DE2-04C6-D6A1657C3A6C}" dt="2023-10-12T09:15:36.279" v="239"/>
          <ac:picMkLst>
            <pc:docMk/>
            <pc:sldMk cId="4041801896" sldId="269"/>
            <ac:picMk id="6" creationId="{1B4AE728-9D02-DC05-31A4-DE996BBF70E6}"/>
          </ac:picMkLst>
        </pc:picChg>
      </pc:sldChg>
      <pc:sldChg chg="addSp delSp modSp mod ord setBg">
        <pc:chgData name="Clement GUICHARD" userId="S::clement.guichard@etu.uca.fr::7e0b86af-123f-4002-b9bc-350fd5d4b427" providerId="AD" clId="Web-{8E2D3744-7C7E-5DE2-04C6-D6A1657C3A6C}" dt="2023-10-12T09:44:39.067" v="420" actId="20577"/>
        <pc:sldMkLst>
          <pc:docMk/>
          <pc:sldMk cId="1239249850" sldId="270"/>
        </pc:sldMkLst>
        <pc:spChg chg="mod">
          <ac:chgData name="Clement GUICHARD" userId="S::clement.guichard@etu.uca.fr::7e0b86af-123f-4002-b9bc-350fd5d4b427" providerId="AD" clId="Web-{8E2D3744-7C7E-5DE2-04C6-D6A1657C3A6C}" dt="2023-10-12T09:44:39.067" v="420" actId="20577"/>
          <ac:spMkLst>
            <pc:docMk/>
            <pc:sldMk cId="1239249850" sldId="270"/>
            <ac:spMk id="2" creationId="{294B7096-65AB-0176-BC81-E969D9C1AF16}"/>
          </ac:spMkLst>
        </pc:spChg>
        <pc:spChg chg="add del">
          <ac:chgData name="Clement GUICHARD" userId="S::clement.guichard@etu.uca.fr::7e0b86af-123f-4002-b9bc-350fd5d4b427" providerId="AD" clId="Web-{8E2D3744-7C7E-5DE2-04C6-D6A1657C3A6C}" dt="2023-10-12T09:44:02.393" v="417"/>
          <ac:spMkLst>
            <pc:docMk/>
            <pc:sldMk cId="1239249850" sldId="270"/>
            <ac:spMk id="3" creationId="{67DFB0CE-B62E-068F-98E4-EEB3676BE9DC}"/>
          </ac:spMkLst>
        </pc:spChg>
        <pc:spChg chg="mod">
          <ac:chgData name="Clement GUICHARD" userId="S::clement.guichard@etu.uca.fr::7e0b86af-123f-4002-b9bc-350fd5d4b427" providerId="AD" clId="Web-{8E2D3744-7C7E-5DE2-04C6-D6A1657C3A6C}" dt="2023-10-12T09:44:02.393" v="417"/>
          <ac:spMkLst>
            <pc:docMk/>
            <pc:sldMk cId="1239249850" sldId="270"/>
            <ac:spMk id="4" creationId="{2C3BFC43-D67A-6C8D-FC8B-D47F62D6BB07}"/>
          </ac:spMkLst>
        </pc:spChg>
        <pc:spChg chg="mod">
          <ac:chgData name="Clement GUICHARD" userId="S::clement.guichard@etu.uca.fr::7e0b86af-123f-4002-b9bc-350fd5d4b427" providerId="AD" clId="Web-{8E2D3744-7C7E-5DE2-04C6-D6A1657C3A6C}" dt="2023-10-12T09:44:02.393" v="417"/>
          <ac:spMkLst>
            <pc:docMk/>
            <pc:sldMk cId="1239249850" sldId="270"/>
            <ac:spMk id="5" creationId="{EFF2DE8F-328D-3D40-4494-2621B29C47F4}"/>
          </ac:spMkLst>
        </pc:spChg>
        <pc:spChg chg="add">
          <ac:chgData name="Clement GUICHARD" userId="S::clement.guichard@etu.uca.fr::7e0b86af-123f-4002-b9bc-350fd5d4b427" providerId="AD" clId="Web-{8E2D3744-7C7E-5DE2-04C6-D6A1657C3A6C}" dt="2023-10-12T09:44:02.393" v="417"/>
          <ac:spMkLst>
            <pc:docMk/>
            <pc:sldMk cId="1239249850" sldId="270"/>
            <ac:spMk id="10" creationId="{47FC6A8B-34F9-40FB-AA2D-E34168F52850}"/>
          </ac:spMkLst>
        </pc:spChg>
        <pc:spChg chg="add del">
          <ac:chgData name="Clement GUICHARD" userId="S::clement.guichard@etu.uca.fr::7e0b86af-123f-4002-b9bc-350fd5d4b427" providerId="AD" clId="Web-{8E2D3744-7C7E-5DE2-04C6-D6A1657C3A6C}" dt="2023-10-12T09:44:02.393" v="416"/>
          <ac:spMkLst>
            <pc:docMk/>
            <pc:sldMk cId="1239249850" sldId="270"/>
            <ac:spMk id="11" creationId="{9B0F7D69-D93C-4C38-A23D-76E000D691CD}"/>
          </ac:spMkLst>
        </pc:spChg>
        <pc:spChg chg="add del">
          <ac:chgData name="Clement GUICHARD" userId="S::clement.guichard@etu.uca.fr::7e0b86af-123f-4002-b9bc-350fd5d4b427" providerId="AD" clId="Web-{8E2D3744-7C7E-5DE2-04C6-D6A1657C3A6C}" dt="2023-10-12T09:44:02.393" v="416"/>
          <ac:spMkLst>
            <pc:docMk/>
            <pc:sldMk cId="1239249850" sldId="270"/>
            <ac:spMk id="13" creationId="{8CD419D4-EA9D-42D9-BF62-B07F0B7B672B}"/>
          </ac:spMkLst>
        </pc:spChg>
        <pc:spChg chg="add del">
          <ac:chgData name="Clement GUICHARD" userId="S::clement.guichard@etu.uca.fr::7e0b86af-123f-4002-b9bc-350fd5d4b427" providerId="AD" clId="Web-{8E2D3744-7C7E-5DE2-04C6-D6A1657C3A6C}" dt="2023-10-12T09:44:02.393" v="416"/>
          <ac:spMkLst>
            <pc:docMk/>
            <pc:sldMk cId="1239249850" sldId="270"/>
            <ac:spMk id="15" creationId="{1C6FEC9B-9608-4181-A9E5-A1B80E72021C}"/>
          </ac:spMkLst>
        </pc:spChg>
        <pc:spChg chg="add del">
          <ac:chgData name="Clement GUICHARD" userId="S::clement.guichard@etu.uca.fr::7e0b86af-123f-4002-b9bc-350fd5d4b427" providerId="AD" clId="Web-{8E2D3744-7C7E-5DE2-04C6-D6A1657C3A6C}" dt="2023-10-12T09:44:02.393" v="416"/>
          <ac:spMkLst>
            <pc:docMk/>
            <pc:sldMk cId="1239249850" sldId="270"/>
            <ac:spMk id="17" creationId="{AB1564ED-F26F-451D-97D6-A6EC3E83FD55}"/>
          </ac:spMkLst>
        </pc:spChg>
        <pc:spChg chg="add del">
          <ac:chgData name="Clement GUICHARD" userId="S::clement.guichard@etu.uca.fr::7e0b86af-123f-4002-b9bc-350fd5d4b427" providerId="AD" clId="Web-{8E2D3744-7C7E-5DE2-04C6-D6A1657C3A6C}" dt="2023-10-12T09:44:02.393" v="416"/>
          <ac:spMkLst>
            <pc:docMk/>
            <pc:sldMk cId="1239249850" sldId="270"/>
            <ac:spMk id="19" creationId="{0CA184B6-3482-4F43-87F0-BC765DCFD8A8}"/>
          </ac:spMkLst>
        </pc:spChg>
        <pc:spChg chg="add del">
          <ac:chgData name="Clement GUICHARD" userId="S::clement.guichard@etu.uca.fr::7e0b86af-123f-4002-b9bc-350fd5d4b427" providerId="AD" clId="Web-{8E2D3744-7C7E-5DE2-04C6-D6A1657C3A6C}" dt="2023-10-12T09:44:02.393" v="416"/>
          <ac:spMkLst>
            <pc:docMk/>
            <pc:sldMk cId="1239249850" sldId="270"/>
            <ac:spMk id="21" creationId="{6C869923-8380-4244-9548-802C330638A0}"/>
          </ac:spMkLst>
        </pc:spChg>
        <pc:spChg chg="add del">
          <ac:chgData name="Clement GUICHARD" userId="S::clement.guichard@etu.uca.fr::7e0b86af-123f-4002-b9bc-350fd5d4b427" providerId="AD" clId="Web-{8E2D3744-7C7E-5DE2-04C6-D6A1657C3A6C}" dt="2023-10-12T09:44:02.393" v="416"/>
          <ac:spMkLst>
            <pc:docMk/>
            <pc:sldMk cId="1239249850" sldId="270"/>
            <ac:spMk id="23" creationId="{C06255F2-BC67-4DDE-B34E-AC4BA21838CC}"/>
          </ac:spMkLst>
        </pc:spChg>
        <pc:spChg chg="add del">
          <ac:chgData name="Clement GUICHARD" userId="S::clement.guichard@etu.uca.fr::7e0b86af-123f-4002-b9bc-350fd5d4b427" providerId="AD" clId="Web-{8E2D3744-7C7E-5DE2-04C6-D6A1657C3A6C}" dt="2023-10-12T09:44:02.393" v="416"/>
          <ac:spMkLst>
            <pc:docMk/>
            <pc:sldMk cId="1239249850" sldId="270"/>
            <ac:spMk id="25" creationId="{55169443-FCCD-4C0A-8C69-18CD3FA0968D}"/>
          </ac:spMkLst>
        </pc:spChg>
        <pc:spChg chg="add del">
          <ac:chgData name="Clement GUICHARD" userId="S::clement.guichard@etu.uca.fr::7e0b86af-123f-4002-b9bc-350fd5d4b427" providerId="AD" clId="Web-{8E2D3744-7C7E-5DE2-04C6-D6A1657C3A6C}" dt="2023-10-12T09:44:02.393" v="416"/>
          <ac:spMkLst>
            <pc:docMk/>
            <pc:sldMk cId="1239249850" sldId="270"/>
            <ac:spMk id="27" creationId="{0DBF1ABE-8590-450D-BB49-BDDCCF3EEA9E}"/>
          </ac:spMkLst>
        </pc:spChg>
        <pc:spChg chg="add del">
          <ac:chgData name="Clement GUICHARD" userId="S::clement.guichard@etu.uca.fr::7e0b86af-123f-4002-b9bc-350fd5d4b427" providerId="AD" clId="Web-{8E2D3744-7C7E-5DE2-04C6-D6A1657C3A6C}" dt="2023-10-12T09:44:02.393" v="416"/>
          <ac:spMkLst>
            <pc:docMk/>
            <pc:sldMk cId="1239249850" sldId="270"/>
            <ac:spMk id="29" creationId="{96CB0275-66F1-4491-93B8-121D0C7176BF}"/>
          </ac:spMkLst>
        </pc:spChg>
        <pc:spChg chg="add del">
          <ac:chgData name="Clement GUICHARD" userId="S::clement.guichard@etu.uca.fr::7e0b86af-123f-4002-b9bc-350fd5d4b427" providerId="AD" clId="Web-{8E2D3744-7C7E-5DE2-04C6-D6A1657C3A6C}" dt="2023-10-12T09:44:02.393" v="416"/>
          <ac:spMkLst>
            <pc:docMk/>
            <pc:sldMk cId="1239249850" sldId="270"/>
            <ac:spMk id="31" creationId="{18D32C3D-8F76-4E99-BE56-0836CC38CC84}"/>
          </ac:spMkLst>
        </pc:spChg>
        <pc:spChg chg="add del">
          <ac:chgData name="Clement GUICHARD" userId="S::clement.guichard@etu.uca.fr::7e0b86af-123f-4002-b9bc-350fd5d4b427" providerId="AD" clId="Web-{8E2D3744-7C7E-5DE2-04C6-D6A1657C3A6C}" dt="2023-10-12T09:44:02.393" v="416"/>
          <ac:spMkLst>
            <pc:docMk/>
            <pc:sldMk cId="1239249850" sldId="270"/>
            <ac:spMk id="33" creationId="{70766076-46F5-42D5-A773-2B3BEF2B8B74}"/>
          </ac:spMkLst>
        </pc:spChg>
        <pc:spChg chg="add">
          <ac:chgData name="Clement GUICHARD" userId="S::clement.guichard@etu.uca.fr::7e0b86af-123f-4002-b9bc-350fd5d4b427" providerId="AD" clId="Web-{8E2D3744-7C7E-5DE2-04C6-D6A1657C3A6C}" dt="2023-10-12T09:44:02.393" v="417"/>
          <ac:spMkLst>
            <pc:docMk/>
            <pc:sldMk cId="1239249850" sldId="270"/>
            <ac:spMk id="37" creationId="{67DFB0CE-B62E-068F-98E4-EEB3676BE9DC}"/>
          </ac:spMkLst>
        </pc:spChg>
        <pc:grpChg chg="add">
          <ac:chgData name="Clement GUICHARD" userId="S::clement.guichard@etu.uca.fr::7e0b86af-123f-4002-b9bc-350fd5d4b427" providerId="AD" clId="Web-{8E2D3744-7C7E-5DE2-04C6-D6A1657C3A6C}" dt="2023-10-12T09:44:02.393" v="417"/>
          <ac:grpSpMkLst>
            <pc:docMk/>
            <pc:sldMk cId="1239249850" sldId="270"/>
            <ac:grpSpMk id="12" creationId="{D4D684F8-91BF-481C-A965-722756A383D0}"/>
          </ac:grpSpMkLst>
        </pc:grpChg>
        <pc:picChg chg="add del">
          <ac:chgData name="Clement GUICHARD" userId="S::clement.guichard@etu.uca.fr::7e0b86af-123f-4002-b9bc-350fd5d4b427" providerId="AD" clId="Web-{8E2D3744-7C7E-5DE2-04C6-D6A1657C3A6C}" dt="2023-10-12T09:44:02.393" v="416"/>
          <ac:picMkLst>
            <pc:docMk/>
            <pc:sldMk cId="1239249850" sldId="270"/>
            <ac:picMk id="7" creationId="{48D54345-DF23-0ECE-C88B-1B21158E1A12}"/>
          </ac:picMkLst>
        </pc:picChg>
      </pc:sldChg>
      <pc:sldChg chg="ord">
        <pc:chgData name="Clement GUICHARD" userId="S::clement.guichard@etu.uca.fr::7e0b86af-123f-4002-b9bc-350fd5d4b427" providerId="AD" clId="Web-{8E2D3744-7C7E-5DE2-04C6-D6A1657C3A6C}" dt="2023-10-12T09:44:21.785" v="419"/>
        <pc:sldMkLst>
          <pc:docMk/>
          <pc:sldMk cId="2487834758" sldId="271"/>
        </pc:sldMkLst>
      </pc:sldChg>
      <pc:sldChg chg="addSp modSp mod setBg">
        <pc:chgData name="Clement GUICHARD" userId="S::clement.guichard@etu.uca.fr::7e0b86af-123f-4002-b9bc-350fd5d4b427" providerId="AD" clId="Web-{8E2D3744-7C7E-5DE2-04C6-D6A1657C3A6C}" dt="2023-10-12T09:45:23.975" v="443"/>
        <pc:sldMkLst>
          <pc:docMk/>
          <pc:sldMk cId="3524458161" sldId="273"/>
        </pc:sldMkLst>
        <pc:spChg chg="mod">
          <ac:chgData name="Clement GUICHARD" userId="S::clement.guichard@etu.uca.fr::7e0b86af-123f-4002-b9bc-350fd5d4b427" providerId="AD" clId="Web-{8E2D3744-7C7E-5DE2-04C6-D6A1657C3A6C}" dt="2023-10-12T09:45:23.975" v="443"/>
          <ac:spMkLst>
            <pc:docMk/>
            <pc:sldMk cId="3524458161" sldId="273"/>
            <ac:spMk id="2" creationId="{7A6BFF47-71D4-F65E-2183-61FD7FF6D52E}"/>
          </ac:spMkLst>
        </pc:spChg>
        <pc:spChg chg="mod">
          <ac:chgData name="Clement GUICHARD" userId="S::clement.guichard@etu.uca.fr::7e0b86af-123f-4002-b9bc-350fd5d4b427" providerId="AD" clId="Web-{8E2D3744-7C7E-5DE2-04C6-D6A1657C3A6C}" dt="2023-10-12T09:45:23.975" v="443"/>
          <ac:spMkLst>
            <pc:docMk/>
            <pc:sldMk cId="3524458161" sldId="273"/>
            <ac:spMk id="3" creationId="{F110B762-DDBD-B7F8-5F35-C37DC545C6F2}"/>
          </ac:spMkLst>
        </pc:spChg>
        <pc:spChg chg="mod">
          <ac:chgData name="Clement GUICHARD" userId="S::clement.guichard@etu.uca.fr::7e0b86af-123f-4002-b9bc-350fd5d4b427" providerId="AD" clId="Web-{8E2D3744-7C7E-5DE2-04C6-D6A1657C3A6C}" dt="2023-10-12T09:45:23.975" v="443"/>
          <ac:spMkLst>
            <pc:docMk/>
            <pc:sldMk cId="3524458161" sldId="273"/>
            <ac:spMk id="4" creationId="{66523697-7849-B14B-EA2C-AD04A32F1B31}"/>
          </ac:spMkLst>
        </pc:spChg>
        <pc:spChg chg="mod">
          <ac:chgData name="Clement GUICHARD" userId="S::clement.guichard@etu.uca.fr::7e0b86af-123f-4002-b9bc-350fd5d4b427" providerId="AD" clId="Web-{8E2D3744-7C7E-5DE2-04C6-D6A1657C3A6C}" dt="2023-10-12T09:45:23.975" v="443"/>
          <ac:spMkLst>
            <pc:docMk/>
            <pc:sldMk cId="3524458161" sldId="273"/>
            <ac:spMk id="5" creationId="{CFEC17B1-53B4-0280-6F6D-CBE2003A7A06}"/>
          </ac:spMkLst>
        </pc:spChg>
        <pc:spChg chg="add">
          <ac:chgData name="Clement GUICHARD" userId="S::clement.guichard@etu.uca.fr::7e0b86af-123f-4002-b9bc-350fd5d4b427" providerId="AD" clId="Web-{8E2D3744-7C7E-5DE2-04C6-D6A1657C3A6C}" dt="2023-10-12T09:45:23.975" v="443"/>
          <ac:spMkLst>
            <pc:docMk/>
            <pc:sldMk cId="3524458161" sldId="273"/>
            <ac:spMk id="10" creationId="{AC14302F-E955-47D0-A56B-D1D1A6953B51}"/>
          </ac:spMkLst>
        </pc:spChg>
        <pc:grpChg chg="add">
          <ac:chgData name="Clement GUICHARD" userId="S::clement.guichard@etu.uca.fr::7e0b86af-123f-4002-b9bc-350fd5d4b427" providerId="AD" clId="Web-{8E2D3744-7C7E-5DE2-04C6-D6A1657C3A6C}" dt="2023-10-12T09:45:23.975" v="443"/>
          <ac:grpSpMkLst>
            <pc:docMk/>
            <pc:sldMk cId="3524458161" sldId="273"/>
            <ac:grpSpMk id="12" creationId="{572E366A-B6DD-4F06-A42A-FF634FDE1BE1}"/>
          </ac:grpSpMkLst>
        </pc:grpChg>
      </pc:sldChg>
      <pc:sldChg chg="delSp del">
        <pc:chgData name="Clement GUICHARD" userId="S::clement.guichard@etu.uca.fr::7e0b86af-123f-4002-b9bc-350fd5d4b427" providerId="AD" clId="Web-{8E2D3744-7C7E-5DE2-04C6-D6A1657C3A6C}" dt="2023-10-12T08:51:55.816" v="8"/>
        <pc:sldMkLst>
          <pc:docMk/>
          <pc:sldMk cId="2291078610" sldId="275"/>
        </pc:sldMkLst>
        <pc:spChg chg="del">
          <ac:chgData name="Clement GUICHARD" userId="S::clement.guichard@etu.uca.fr::7e0b86af-123f-4002-b9bc-350fd5d4b427" providerId="AD" clId="Web-{8E2D3744-7C7E-5DE2-04C6-D6A1657C3A6C}" dt="2023-10-12T08:50:59.048" v="1"/>
          <ac:spMkLst>
            <pc:docMk/>
            <pc:sldMk cId="2291078610" sldId="275"/>
            <ac:spMk id="7" creationId="{3CB6E3F7-E80E-69D3-588B-6D68E3D81762}"/>
          </ac:spMkLst>
        </pc:spChg>
        <pc:picChg chg="del">
          <ac:chgData name="Clement GUICHARD" userId="S::clement.guichard@etu.uca.fr::7e0b86af-123f-4002-b9bc-350fd5d4b427" providerId="AD" clId="Web-{8E2D3744-7C7E-5DE2-04C6-D6A1657C3A6C}" dt="2023-10-12T08:50:55.251" v="0"/>
          <ac:picMkLst>
            <pc:docMk/>
            <pc:sldMk cId="2291078610" sldId="275"/>
            <ac:picMk id="6" creationId="{57A0F60E-830B-45A3-C6A7-E616B6E59D23}"/>
          </ac:picMkLst>
        </pc:picChg>
      </pc:sldChg>
      <pc:sldChg chg="addSp delSp modSp">
        <pc:chgData name="Clement GUICHARD" userId="S::clement.guichard@etu.uca.fr::7e0b86af-123f-4002-b9bc-350fd5d4b427" providerId="AD" clId="Web-{8E2D3744-7C7E-5DE2-04C6-D6A1657C3A6C}" dt="2023-10-12T09:38:30.224" v="393" actId="20577"/>
        <pc:sldMkLst>
          <pc:docMk/>
          <pc:sldMk cId="2506523058" sldId="277"/>
        </pc:sldMkLst>
        <pc:spChg chg="del">
          <ac:chgData name="Clement GUICHARD" userId="S::clement.guichard@etu.uca.fr::7e0b86af-123f-4002-b9bc-350fd5d4b427" providerId="AD" clId="Web-{8E2D3744-7C7E-5DE2-04C6-D6A1657C3A6C}" dt="2023-10-12T09:20:54.213" v="261"/>
          <ac:spMkLst>
            <pc:docMk/>
            <pc:sldMk cId="2506523058" sldId="277"/>
            <ac:spMk id="3" creationId="{E2BEE9DC-5FAD-5FFE-C6C2-A678776D3BEF}"/>
          </ac:spMkLst>
        </pc:spChg>
        <pc:spChg chg="add mod">
          <ac:chgData name="Clement GUICHARD" userId="S::clement.guichard@etu.uca.fr::7e0b86af-123f-4002-b9bc-350fd5d4b427" providerId="AD" clId="Web-{8E2D3744-7C7E-5DE2-04C6-D6A1657C3A6C}" dt="2023-10-12T09:22:46.405" v="279" actId="1076"/>
          <ac:spMkLst>
            <pc:docMk/>
            <pc:sldMk cId="2506523058" sldId="277"/>
            <ac:spMk id="7" creationId="{856DC8E0-8F57-ED8F-28B0-8AF04BCEDC78}"/>
          </ac:spMkLst>
        </pc:spChg>
        <pc:spChg chg="add del">
          <ac:chgData name="Clement GUICHARD" userId="S::clement.guichard@etu.uca.fr::7e0b86af-123f-4002-b9bc-350fd5d4b427" providerId="AD" clId="Web-{8E2D3744-7C7E-5DE2-04C6-D6A1657C3A6C}" dt="2023-10-12T09:23:44.611" v="286"/>
          <ac:spMkLst>
            <pc:docMk/>
            <pc:sldMk cId="2506523058" sldId="277"/>
            <ac:spMk id="8" creationId="{12DB1771-E05F-13E3-6535-3FEAAD936B5E}"/>
          </ac:spMkLst>
        </pc:spChg>
        <pc:spChg chg="add del">
          <ac:chgData name="Clement GUICHARD" userId="S::clement.guichard@etu.uca.fr::7e0b86af-123f-4002-b9bc-350fd5d4b427" providerId="AD" clId="Web-{8E2D3744-7C7E-5DE2-04C6-D6A1657C3A6C}" dt="2023-10-12T09:24:35.081" v="288"/>
          <ac:spMkLst>
            <pc:docMk/>
            <pc:sldMk cId="2506523058" sldId="277"/>
            <ac:spMk id="9" creationId="{84BB2AEC-5615-2116-D25E-E38B11358E52}"/>
          </ac:spMkLst>
        </pc:spChg>
        <pc:spChg chg="add del mod">
          <ac:chgData name="Clement GUICHARD" userId="S::clement.guichard@etu.uca.fr::7e0b86af-123f-4002-b9bc-350fd5d4b427" providerId="AD" clId="Web-{8E2D3744-7C7E-5DE2-04C6-D6A1657C3A6C}" dt="2023-10-12T09:36:00.265" v="376"/>
          <ac:spMkLst>
            <pc:docMk/>
            <pc:sldMk cId="2506523058" sldId="277"/>
            <ac:spMk id="10" creationId="{815E7CEB-890D-92A1-EB45-95820B123AAF}"/>
          </ac:spMkLst>
        </pc:spChg>
        <pc:spChg chg="add mod">
          <ac:chgData name="Clement GUICHARD" userId="S::clement.guichard@etu.uca.fr::7e0b86af-123f-4002-b9bc-350fd5d4b427" providerId="AD" clId="Web-{8E2D3744-7C7E-5DE2-04C6-D6A1657C3A6C}" dt="2023-10-12T09:37:09.033" v="382" actId="1076"/>
          <ac:spMkLst>
            <pc:docMk/>
            <pc:sldMk cId="2506523058" sldId="277"/>
            <ac:spMk id="11" creationId="{C7D0EE75-99DC-C377-C96E-2C9D52B60CB6}"/>
          </ac:spMkLst>
        </pc:spChg>
        <pc:spChg chg="add mod">
          <ac:chgData name="Clement GUICHARD" userId="S::clement.guichard@etu.uca.fr::7e0b86af-123f-4002-b9bc-350fd5d4b427" providerId="AD" clId="Web-{8E2D3744-7C7E-5DE2-04C6-D6A1657C3A6C}" dt="2023-10-12T09:36:44.970" v="379" actId="1076"/>
          <ac:spMkLst>
            <pc:docMk/>
            <pc:sldMk cId="2506523058" sldId="277"/>
            <ac:spMk id="12" creationId="{A989EE76-445E-058E-E5D4-1FD41424CF3C}"/>
          </ac:spMkLst>
        </pc:spChg>
        <pc:spChg chg="add mod">
          <ac:chgData name="Clement GUICHARD" userId="S::clement.guichard@etu.uca.fr::7e0b86af-123f-4002-b9bc-350fd5d4b427" providerId="AD" clId="Web-{8E2D3744-7C7E-5DE2-04C6-D6A1657C3A6C}" dt="2023-10-12T09:38:30.224" v="393" actId="20577"/>
          <ac:spMkLst>
            <pc:docMk/>
            <pc:sldMk cId="2506523058" sldId="277"/>
            <ac:spMk id="13" creationId="{1D1D76E7-3B0E-63BC-2FF3-002D53DBB615}"/>
          </ac:spMkLst>
        </pc:spChg>
        <pc:spChg chg="add mod">
          <ac:chgData name="Clement GUICHARD" userId="S::clement.guichard@etu.uca.fr::7e0b86af-123f-4002-b9bc-350fd5d4b427" providerId="AD" clId="Web-{8E2D3744-7C7E-5DE2-04C6-D6A1657C3A6C}" dt="2023-10-12T09:38:13.380" v="390" actId="14100"/>
          <ac:spMkLst>
            <pc:docMk/>
            <pc:sldMk cId="2506523058" sldId="277"/>
            <ac:spMk id="14" creationId="{AA1E8731-6058-A2E1-A75F-907338233419}"/>
          </ac:spMkLst>
        </pc:spChg>
        <pc:spChg chg="add del mod">
          <ac:chgData name="Clement GUICHARD" userId="S::clement.guichard@etu.uca.fr::7e0b86af-123f-4002-b9bc-350fd5d4b427" providerId="AD" clId="Web-{8E2D3744-7C7E-5DE2-04C6-D6A1657C3A6C}" dt="2023-10-12T09:37:53.222" v="386"/>
          <ac:spMkLst>
            <pc:docMk/>
            <pc:sldMk cId="2506523058" sldId="277"/>
            <ac:spMk id="15" creationId="{8C0A2A37-C2C0-4B1E-9720-8579A402A0CD}"/>
          </ac:spMkLst>
        </pc:spChg>
        <pc:picChg chg="add mod modCrop">
          <ac:chgData name="Clement GUICHARD" userId="S::clement.guichard@etu.uca.fr::7e0b86af-123f-4002-b9bc-350fd5d4b427" providerId="AD" clId="Web-{8E2D3744-7C7E-5DE2-04C6-D6A1657C3A6C}" dt="2023-10-12T09:36:36.188" v="378" actId="14100"/>
          <ac:picMkLst>
            <pc:docMk/>
            <pc:sldMk cId="2506523058" sldId="277"/>
            <ac:picMk id="6" creationId="{0E1B1ED6-ABAC-EBE6-8FB8-4818D26A7C41}"/>
          </ac:picMkLst>
        </pc:picChg>
      </pc:sldChg>
      <pc:sldChg chg="addSp delSp modSp new">
        <pc:chgData name="Clement GUICHARD" userId="S::clement.guichard@etu.uca.fr::7e0b86af-123f-4002-b9bc-350fd5d4b427" providerId="AD" clId="Web-{8E2D3744-7C7E-5DE2-04C6-D6A1657C3A6C}" dt="2023-10-12T09:40:42.964" v="399" actId="20577"/>
        <pc:sldMkLst>
          <pc:docMk/>
          <pc:sldMk cId="1033126795" sldId="280"/>
        </pc:sldMkLst>
        <pc:spChg chg="mod">
          <ac:chgData name="Clement GUICHARD" userId="S::clement.guichard@etu.uca.fr::7e0b86af-123f-4002-b9bc-350fd5d4b427" providerId="AD" clId="Web-{8E2D3744-7C7E-5DE2-04C6-D6A1657C3A6C}" dt="2023-10-12T09:40:42.964" v="399" actId="20577"/>
          <ac:spMkLst>
            <pc:docMk/>
            <pc:sldMk cId="1033126795" sldId="280"/>
            <ac:spMk id="2" creationId="{B7B5B2C5-4D72-C174-F324-1CDDA0EAD8B4}"/>
          </ac:spMkLst>
        </pc:spChg>
        <pc:spChg chg="del">
          <ac:chgData name="Clement GUICHARD" userId="S::clement.guichard@etu.uca.fr::7e0b86af-123f-4002-b9bc-350fd5d4b427" providerId="AD" clId="Web-{8E2D3744-7C7E-5DE2-04C6-D6A1657C3A6C}" dt="2023-10-12T08:52:09.348" v="9"/>
          <ac:spMkLst>
            <pc:docMk/>
            <pc:sldMk cId="1033126795" sldId="280"/>
            <ac:spMk id="3" creationId="{47A347A7-C67E-B604-CD3F-27706172EDBA}"/>
          </ac:spMkLst>
        </pc:spChg>
        <pc:spChg chg="add del mod">
          <ac:chgData name="Clement GUICHARD" userId="S::clement.guichard@etu.uca.fr::7e0b86af-123f-4002-b9bc-350fd5d4b427" providerId="AD" clId="Web-{8E2D3744-7C7E-5DE2-04C6-D6A1657C3A6C}" dt="2023-10-12T08:55:22.621" v="25"/>
          <ac:spMkLst>
            <pc:docMk/>
            <pc:sldMk cId="1033126795" sldId="280"/>
            <ac:spMk id="10" creationId="{2AE93A28-78AC-23E1-E3E9-48A1143948AF}"/>
          </ac:spMkLst>
        </pc:spChg>
        <pc:spChg chg="add mod">
          <ac:chgData name="Clement GUICHARD" userId="S::clement.guichard@etu.uca.fr::7e0b86af-123f-4002-b9bc-350fd5d4b427" providerId="AD" clId="Web-{8E2D3744-7C7E-5DE2-04C6-D6A1657C3A6C}" dt="2023-10-12T08:55:32.309" v="27"/>
          <ac:spMkLst>
            <pc:docMk/>
            <pc:sldMk cId="1033126795" sldId="280"/>
            <ac:spMk id="11" creationId="{1D77F13C-0D43-C557-7A4E-BDE0B1827D30}"/>
          </ac:spMkLst>
        </pc:spChg>
        <pc:spChg chg="add del mod">
          <ac:chgData name="Clement GUICHARD" userId="S::clement.guichard@etu.uca.fr::7e0b86af-123f-4002-b9bc-350fd5d4b427" providerId="AD" clId="Web-{8E2D3744-7C7E-5DE2-04C6-D6A1657C3A6C}" dt="2023-10-12T08:57:11.094" v="41"/>
          <ac:spMkLst>
            <pc:docMk/>
            <pc:sldMk cId="1033126795" sldId="280"/>
            <ac:spMk id="12" creationId="{227DE8F5-AFDD-8FB5-A225-81B18B5834FF}"/>
          </ac:spMkLst>
        </pc:spChg>
        <pc:spChg chg="add del mod">
          <ac:chgData name="Clement GUICHARD" userId="S::clement.guichard@etu.uca.fr::7e0b86af-123f-4002-b9bc-350fd5d4b427" providerId="AD" clId="Web-{8E2D3744-7C7E-5DE2-04C6-D6A1657C3A6C}" dt="2023-10-12T08:59:44.022" v="59"/>
          <ac:spMkLst>
            <pc:docMk/>
            <pc:sldMk cId="1033126795" sldId="280"/>
            <ac:spMk id="14" creationId="{8EBC13DE-8E48-AD8B-F7A2-B14216665C9D}"/>
          </ac:spMkLst>
        </pc:spChg>
        <pc:spChg chg="add mod ord">
          <ac:chgData name="Clement GUICHARD" userId="S::clement.guichard@etu.uca.fr::7e0b86af-123f-4002-b9bc-350fd5d4b427" providerId="AD" clId="Web-{8E2D3744-7C7E-5DE2-04C6-D6A1657C3A6C}" dt="2023-10-12T09:07:58.151" v="134" actId="1076"/>
          <ac:spMkLst>
            <pc:docMk/>
            <pc:sldMk cId="1033126795" sldId="280"/>
            <ac:spMk id="15" creationId="{F89C702E-442C-8679-45FE-BFCF1985CF32}"/>
          </ac:spMkLst>
        </pc:spChg>
        <pc:spChg chg="add mod">
          <ac:chgData name="Clement GUICHARD" userId="S::clement.guichard@etu.uca.fr::7e0b86af-123f-4002-b9bc-350fd5d4b427" providerId="AD" clId="Web-{8E2D3744-7C7E-5DE2-04C6-D6A1657C3A6C}" dt="2023-10-12T09:06:38.851" v="117" actId="688"/>
          <ac:spMkLst>
            <pc:docMk/>
            <pc:sldMk cId="1033126795" sldId="280"/>
            <ac:spMk id="18" creationId="{1C4146B2-2505-E561-5680-29708FA2C3C7}"/>
          </ac:spMkLst>
        </pc:spChg>
        <pc:spChg chg="add mod">
          <ac:chgData name="Clement GUICHARD" userId="S::clement.guichard@etu.uca.fr::7e0b86af-123f-4002-b9bc-350fd5d4b427" providerId="AD" clId="Web-{8E2D3744-7C7E-5DE2-04C6-D6A1657C3A6C}" dt="2023-10-12T09:06:47.101" v="119" actId="1076"/>
          <ac:spMkLst>
            <pc:docMk/>
            <pc:sldMk cId="1033126795" sldId="280"/>
            <ac:spMk id="19" creationId="{6E925306-50FF-CD30-C82D-6728469A6CBD}"/>
          </ac:spMkLst>
        </pc:spChg>
        <pc:spChg chg="add mod">
          <ac:chgData name="Clement GUICHARD" userId="S::clement.guichard@etu.uca.fr::7e0b86af-123f-4002-b9bc-350fd5d4b427" providerId="AD" clId="Web-{8E2D3744-7C7E-5DE2-04C6-D6A1657C3A6C}" dt="2023-10-12T09:07:01.211" v="122" actId="1076"/>
          <ac:spMkLst>
            <pc:docMk/>
            <pc:sldMk cId="1033126795" sldId="280"/>
            <ac:spMk id="20" creationId="{5181A986-F149-A269-4754-767FE7F92F2B}"/>
          </ac:spMkLst>
        </pc:spChg>
        <pc:spChg chg="add mod">
          <ac:chgData name="Clement GUICHARD" userId="S::clement.guichard@etu.uca.fr::7e0b86af-123f-4002-b9bc-350fd5d4b427" providerId="AD" clId="Web-{8E2D3744-7C7E-5DE2-04C6-D6A1657C3A6C}" dt="2023-10-12T09:08:06.792" v="136" actId="1076"/>
          <ac:spMkLst>
            <pc:docMk/>
            <pc:sldMk cId="1033126795" sldId="280"/>
            <ac:spMk id="21" creationId="{125C6BB4-3665-DBA7-CCA0-F24E6DD990C9}"/>
          </ac:spMkLst>
        </pc:spChg>
        <pc:spChg chg="add mod">
          <ac:chgData name="Clement GUICHARD" userId="S::clement.guichard@etu.uca.fr::7e0b86af-123f-4002-b9bc-350fd5d4b427" providerId="AD" clId="Web-{8E2D3744-7C7E-5DE2-04C6-D6A1657C3A6C}" dt="2023-10-12T09:08:10.933" v="137" actId="1076"/>
          <ac:spMkLst>
            <pc:docMk/>
            <pc:sldMk cId="1033126795" sldId="280"/>
            <ac:spMk id="22" creationId="{1A931A1C-ECBC-1204-C7DA-9EA4A6CD6C90}"/>
          </ac:spMkLst>
        </pc:spChg>
        <pc:spChg chg="add mod">
          <ac:chgData name="Clement GUICHARD" userId="S::clement.guichard@etu.uca.fr::7e0b86af-123f-4002-b9bc-350fd5d4b427" providerId="AD" clId="Web-{8E2D3744-7C7E-5DE2-04C6-D6A1657C3A6C}" dt="2023-10-12T09:07:45.885" v="131" actId="20577"/>
          <ac:spMkLst>
            <pc:docMk/>
            <pc:sldMk cId="1033126795" sldId="280"/>
            <ac:spMk id="23" creationId="{AFD1AC16-234A-C7B6-A0FE-FB988998BDF9}"/>
          </ac:spMkLst>
        </pc:spChg>
        <pc:spChg chg="add mod">
          <ac:chgData name="Clement GUICHARD" userId="S::clement.guichard@etu.uca.fr::7e0b86af-123f-4002-b9bc-350fd5d4b427" providerId="AD" clId="Web-{8E2D3744-7C7E-5DE2-04C6-D6A1657C3A6C}" dt="2023-10-12T09:07:39.666" v="129" actId="14100"/>
          <ac:spMkLst>
            <pc:docMk/>
            <pc:sldMk cId="1033126795" sldId="280"/>
            <ac:spMk id="24" creationId="{4E50DCC2-255F-7886-1230-4AB25120484D}"/>
          </ac:spMkLst>
        </pc:spChg>
        <pc:spChg chg="add mod">
          <ac:chgData name="Clement GUICHARD" userId="S::clement.guichard@etu.uca.fr::7e0b86af-123f-4002-b9bc-350fd5d4b427" providerId="AD" clId="Web-{8E2D3744-7C7E-5DE2-04C6-D6A1657C3A6C}" dt="2023-10-12T09:10:53.908" v="229" actId="1076"/>
          <ac:spMkLst>
            <pc:docMk/>
            <pc:sldMk cId="1033126795" sldId="280"/>
            <ac:spMk id="25" creationId="{5D3DE568-85EC-F835-904E-D32495B80492}"/>
          </ac:spMkLst>
        </pc:spChg>
        <pc:picChg chg="add mod">
          <ac:chgData name="Clement GUICHARD" userId="S::clement.guichard@etu.uca.fr::7e0b86af-123f-4002-b9bc-350fd5d4b427" providerId="AD" clId="Web-{8E2D3744-7C7E-5DE2-04C6-D6A1657C3A6C}" dt="2023-10-12T09:02:15.356" v="78" actId="1076"/>
          <ac:picMkLst>
            <pc:docMk/>
            <pc:sldMk cId="1033126795" sldId="280"/>
            <ac:picMk id="6" creationId="{9FF3C13A-9815-0B1A-AA6C-1E1DF78D1749}"/>
          </ac:picMkLst>
        </pc:picChg>
        <pc:picChg chg="add mod">
          <ac:chgData name="Clement GUICHARD" userId="S::clement.guichard@etu.uca.fr::7e0b86af-123f-4002-b9bc-350fd5d4b427" providerId="AD" clId="Web-{8E2D3744-7C7E-5DE2-04C6-D6A1657C3A6C}" dt="2023-10-12T09:02:25.591" v="81" actId="14100"/>
          <ac:picMkLst>
            <pc:docMk/>
            <pc:sldMk cId="1033126795" sldId="280"/>
            <ac:picMk id="7" creationId="{5BAD0E90-2490-2D3A-78AD-1483BC296C2D}"/>
          </ac:picMkLst>
        </pc:picChg>
        <pc:picChg chg="add mod ord">
          <ac:chgData name="Clement GUICHARD" userId="S::clement.guichard@etu.uca.fr::7e0b86af-123f-4002-b9bc-350fd5d4b427" providerId="AD" clId="Web-{8E2D3744-7C7E-5DE2-04C6-D6A1657C3A6C}" dt="2023-10-12T09:08:01.557" v="135" actId="1076"/>
          <ac:picMkLst>
            <pc:docMk/>
            <pc:sldMk cId="1033126795" sldId="280"/>
            <ac:picMk id="8" creationId="{5F91EB0E-3421-1F46-B082-A6C3280F8D64}"/>
          </ac:picMkLst>
        </pc:picChg>
        <pc:picChg chg="add mod">
          <ac:chgData name="Clement GUICHARD" userId="S::clement.guichard@etu.uca.fr::7e0b86af-123f-4002-b9bc-350fd5d4b427" providerId="AD" clId="Web-{8E2D3744-7C7E-5DE2-04C6-D6A1657C3A6C}" dt="2023-10-12T09:06:41.976" v="118" actId="1076"/>
          <ac:picMkLst>
            <pc:docMk/>
            <pc:sldMk cId="1033126795" sldId="280"/>
            <ac:picMk id="9" creationId="{7E77EE44-032E-0F7E-8CED-4B8DD06D89CC}"/>
          </ac:picMkLst>
        </pc:picChg>
        <pc:picChg chg="add del mod">
          <ac:chgData name="Clement GUICHARD" userId="S::clement.guichard@etu.uca.fr::7e0b86af-123f-4002-b9bc-350fd5d4b427" providerId="AD" clId="Web-{8E2D3744-7C7E-5DE2-04C6-D6A1657C3A6C}" dt="2023-10-12T09:01:34.948" v="70"/>
          <ac:picMkLst>
            <pc:docMk/>
            <pc:sldMk cId="1033126795" sldId="280"/>
            <ac:picMk id="16" creationId="{912F46EE-6268-902B-2808-9D1E8AABB7C7}"/>
          </ac:picMkLst>
        </pc:picChg>
        <pc:picChg chg="add mod">
          <ac:chgData name="Clement GUICHARD" userId="S::clement.guichard@etu.uca.fr::7e0b86af-123f-4002-b9bc-350fd5d4b427" providerId="AD" clId="Web-{8E2D3744-7C7E-5DE2-04C6-D6A1657C3A6C}" dt="2023-10-12T09:06:56.102" v="121" actId="1076"/>
          <ac:picMkLst>
            <pc:docMk/>
            <pc:sldMk cId="1033126795" sldId="280"/>
            <ac:picMk id="17" creationId="{BB2FC6DF-4045-6A97-16A0-804FBD58FD7C}"/>
          </ac:picMkLst>
        </pc:picChg>
        <pc:cxnChg chg="add del mod">
          <ac:chgData name="Clement GUICHARD" userId="S::clement.guichard@etu.uca.fr::7e0b86af-123f-4002-b9bc-350fd5d4b427" providerId="AD" clId="Web-{8E2D3744-7C7E-5DE2-04C6-D6A1657C3A6C}" dt="2023-10-12T08:58:48.035" v="53"/>
          <ac:cxnSpMkLst>
            <pc:docMk/>
            <pc:sldMk cId="1033126795" sldId="280"/>
            <ac:cxnSpMk id="13" creationId="{F3B52792-F1D1-24B0-F9D8-2346670E41D0}"/>
          </ac:cxnSpMkLst>
        </pc:cxnChg>
      </pc:sldChg>
    </pc:docChg>
  </pc:docChgLst>
  <pc:docChgLst>
    <pc:chgData name="Ulysse RICHARD" userId="S::ulysse.richard@etu.uca.fr::d710a393-a649-42fc-b4d2-faa5065a8ba7" providerId="AD" clId="Web-{993A1A4D-0DE3-F2E4-AE90-9B5A45ED28E6}"/>
    <pc:docChg chg="addSld modSld">
      <pc:chgData name="Ulysse RICHARD" userId="S::ulysse.richard@etu.uca.fr::d710a393-a649-42fc-b4d2-faa5065a8ba7" providerId="AD" clId="Web-{993A1A4D-0DE3-F2E4-AE90-9B5A45ED28E6}" dt="2023-10-10T13:28:40.399" v="72" actId="20577"/>
      <pc:docMkLst>
        <pc:docMk/>
      </pc:docMkLst>
      <pc:sldChg chg="addSp modSp mod setBg">
        <pc:chgData name="Ulysse RICHARD" userId="S::ulysse.richard@etu.uca.fr::d710a393-a649-42fc-b4d2-faa5065a8ba7" providerId="AD" clId="Web-{993A1A4D-0DE3-F2E4-AE90-9B5A45ED28E6}" dt="2023-10-10T13:25:57.160" v="37" actId="20577"/>
        <pc:sldMkLst>
          <pc:docMk/>
          <pc:sldMk cId="2701308059" sldId="265"/>
        </pc:sldMkLst>
        <pc:spChg chg="mod">
          <ac:chgData name="Ulysse RICHARD" userId="S::ulysse.richard@etu.uca.fr::d710a393-a649-42fc-b4d2-faa5065a8ba7" providerId="AD" clId="Web-{993A1A4D-0DE3-F2E4-AE90-9B5A45ED28E6}" dt="2023-10-10T13:25:48.206" v="33"/>
          <ac:spMkLst>
            <pc:docMk/>
            <pc:sldMk cId="2701308059" sldId="265"/>
            <ac:spMk id="2" creationId="{F5F95A72-4D52-0F8D-9D3B-7DE8FA2FDBF4}"/>
          </ac:spMkLst>
        </pc:spChg>
        <pc:spChg chg="mod">
          <ac:chgData name="Ulysse RICHARD" userId="S::ulysse.richard@etu.uca.fr::d710a393-a649-42fc-b4d2-faa5065a8ba7" providerId="AD" clId="Web-{993A1A4D-0DE3-F2E4-AE90-9B5A45ED28E6}" dt="2023-10-10T13:25:57.160" v="37" actId="20577"/>
          <ac:spMkLst>
            <pc:docMk/>
            <pc:sldMk cId="2701308059" sldId="265"/>
            <ac:spMk id="3" creationId="{528B5C82-A360-33D9-3013-1B9A35E373E3}"/>
          </ac:spMkLst>
        </pc:spChg>
        <pc:spChg chg="mod">
          <ac:chgData name="Ulysse RICHARD" userId="S::ulysse.richard@etu.uca.fr::d710a393-a649-42fc-b4d2-faa5065a8ba7" providerId="AD" clId="Web-{993A1A4D-0DE3-F2E4-AE90-9B5A45ED28E6}" dt="2023-10-10T13:25:48.206" v="33"/>
          <ac:spMkLst>
            <pc:docMk/>
            <pc:sldMk cId="2701308059" sldId="265"/>
            <ac:spMk id="4" creationId="{DF1647CB-4434-0C63-651C-5891D356B204}"/>
          </ac:spMkLst>
        </pc:spChg>
        <pc:spChg chg="mod">
          <ac:chgData name="Ulysse RICHARD" userId="S::ulysse.richard@etu.uca.fr::d710a393-a649-42fc-b4d2-faa5065a8ba7" providerId="AD" clId="Web-{993A1A4D-0DE3-F2E4-AE90-9B5A45ED28E6}" dt="2023-10-10T13:25:48.206" v="33"/>
          <ac:spMkLst>
            <pc:docMk/>
            <pc:sldMk cId="2701308059" sldId="265"/>
            <ac:spMk id="5" creationId="{70A0E3FF-2787-0E90-3CA0-5F7500821779}"/>
          </ac:spMkLst>
        </pc:spChg>
        <pc:spChg chg="add">
          <ac:chgData name="Ulysse RICHARD" userId="S::ulysse.richard@etu.uca.fr::d710a393-a649-42fc-b4d2-faa5065a8ba7" providerId="AD" clId="Web-{993A1A4D-0DE3-F2E4-AE90-9B5A45ED28E6}" dt="2023-10-10T13:25:48.206" v="33"/>
          <ac:spMkLst>
            <pc:docMk/>
            <pc:sldMk cId="2701308059" sldId="265"/>
            <ac:spMk id="12" creationId="{3D5FBB81-B61B-416A-8F5D-A8DDF62530F1}"/>
          </ac:spMkLst>
        </pc:spChg>
        <pc:spChg chg="add">
          <ac:chgData name="Ulysse RICHARD" userId="S::ulysse.richard@etu.uca.fr::d710a393-a649-42fc-b4d2-faa5065a8ba7" providerId="AD" clId="Web-{993A1A4D-0DE3-F2E4-AE90-9B5A45ED28E6}" dt="2023-10-10T13:25:48.206" v="33"/>
          <ac:spMkLst>
            <pc:docMk/>
            <pc:sldMk cId="2701308059" sldId="265"/>
            <ac:spMk id="14" creationId="{40C0D7D4-D83D-4C58-87D1-955F0A9173D7}"/>
          </ac:spMkLst>
        </pc:spChg>
        <pc:spChg chg="add">
          <ac:chgData name="Ulysse RICHARD" userId="S::ulysse.richard@etu.uca.fr::d710a393-a649-42fc-b4d2-faa5065a8ba7" providerId="AD" clId="Web-{993A1A4D-0DE3-F2E4-AE90-9B5A45ED28E6}" dt="2023-10-10T13:25:48.206" v="33"/>
          <ac:spMkLst>
            <pc:docMk/>
            <pc:sldMk cId="2701308059" sldId="265"/>
            <ac:spMk id="16" creationId="{15F9A324-404E-4C5D-AFF0-C5D0D84182B0}"/>
          </ac:spMkLst>
        </pc:spChg>
        <pc:spChg chg="add">
          <ac:chgData name="Ulysse RICHARD" userId="S::ulysse.richard@etu.uca.fr::d710a393-a649-42fc-b4d2-faa5065a8ba7" providerId="AD" clId="Web-{993A1A4D-0DE3-F2E4-AE90-9B5A45ED28E6}" dt="2023-10-10T13:25:48.206" v="33"/>
          <ac:spMkLst>
            <pc:docMk/>
            <pc:sldMk cId="2701308059" sldId="265"/>
            <ac:spMk id="18" creationId="{AC4CE3C4-3600-4353-9FE1-B32D06BEF02B}"/>
          </ac:spMkLst>
        </pc:spChg>
        <pc:picChg chg="add">
          <ac:chgData name="Ulysse RICHARD" userId="S::ulysse.richard@etu.uca.fr::d710a393-a649-42fc-b4d2-faa5065a8ba7" providerId="AD" clId="Web-{993A1A4D-0DE3-F2E4-AE90-9B5A45ED28E6}" dt="2023-10-10T13:25:48.206" v="33"/>
          <ac:picMkLst>
            <pc:docMk/>
            <pc:sldMk cId="2701308059" sldId="265"/>
            <ac:picMk id="9" creationId="{5075161C-D1C2-168A-BE72-B1F2D8599B3C}"/>
          </ac:picMkLst>
        </pc:picChg>
      </pc:sldChg>
      <pc:sldChg chg="modSp new">
        <pc:chgData name="Ulysse RICHARD" userId="S::ulysse.richard@etu.uca.fr::d710a393-a649-42fc-b4d2-faa5065a8ba7" providerId="AD" clId="Web-{993A1A4D-0DE3-F2E4-AE90-9B5A45ED28E6}" dt="2023-10-10T13:28:40.399" v="72" actId="20577"/>
        <pc:sldMkLst>
          <pc:docMk/>
          <pc:sldMk cId="151159380" sldId="268"/>
        </pc:sldMkLst>
        <pc:spChg chg="mod">
          <ac:chgData name="Ulysse RICHARD" userId="S::ulysse.richard@etu.uca.fr::d710a393-a649-42fc-b4d2-faa5065a8ba7" providerId="AD" clId="Web-{993A1A4D-0DE3-F2E4-AE90-9B5A45ED28E6}" dt="2023-10-10T13:26:34.661" v="43" actId="20577"/>
          <ac:spMkLst>
            <pc:docMk/>
            <pc:sldMk cId="151159380" sldId="268"/>
            <ac:spMk id="2" creationId="{DE4D53B5-F7AB-A1E3-CA9B-190DA5621534}"/>
          </ac:spMkLst>
        </pc:spChg>
        <pc:spChg chg="mod">
          <ac:chgData name="Ulysse RICHARD" userId="S::ulysse.richard@etu.uca.fr::d710a393-a649-42fc-b4d2-faa5065a8ba7" providerId="AD" clId="Web-{993A1A4D-0DE3-F2E4-AE90-9B5A45ED28E6}" dt="2023-10-10T13:28:40.399" v="72" actId="20577"/>
          <ac:spMkLst>
            <pc:docMk/>
            <pc:sldMk cId="151159380" sldId="268"/>
            <ac:spMk id="3" creationId="{E5376526-901B-54D0-2E9B-D0D94E4C5994}"/>
          </ac:spMkLst>
        </pc:spChg>
      </pc:sldChg>
    </pc:docChg>
  </pc:docChgLst>
  <pc:docChgLst>
    <pc:chgData name="Ulysse RICHARD" userId="S::ulysse.richard@etu.uca.fr::d710a393-a649-42fc-b4d2-faa5065a8ba7" providerId="AD" clId="Web-{17E0A73A-0707-A787-D22E-2BB337A8F9E4}"/>
    <pc:docChg chg="delSld modSld">
      <pc:chgData name="Ulysse RICHARD" userId="S::ulysse.richard@etu.uca.fr::d710a393-a649-42fc-b4d2-faa5065a8ba7" providerId="AD" clId="Web-{17E0A73A-0707-A787-D22E-2BB337A8F9E4}" dt="2023-10-13T08:31:42.695" v="46" actId="1076"/>
      <pc:docMkLst>
        <pc:docMk/>
      </pc:docMkLst>
      <pc:sldChg chg="addSp delSp modSp mod setBg">
        <pc:chgData name="Ulysse RICHARD" userId="S::ulysse.richard@etu.uca.fr::d710a393-a649-42fc-b4d2-faa5065a8ba7" providerId="AD" clId="Web-{17E0A73A-0707-A787-D22E-2BB337A8F9E4}" dt="2023-10-13T08:31:42.695" v="46" actId="1076"/>
        <pc:sldMkLst>
          <pc:docMk/>
          <pc:sldMk cId="4041801896" sldId="269"/>
        </pc:sldMkLst>
        <pc:spChg chg="del mod">
          <ac:chgData name="Ulysse RICHARD" userId="S::ulysse.richard@etu.uca.fr::d710a393-a649-42fc-b4d2-faa5065a8ba7" providerId="AD" clId="Web-{17E0A73A-0707-A787-D22E-2BB337A8F9E4}" dt="2023-10-13T08:31:37.211" v="42"/>
          <ac:spMkLst>
            <pc:docMk/>
            <pc:sldMk cId="4041801896" sldId="269"/>
            <ac:spMk id="2" creationId="{D0B94870-67E7-A559-E834-ED1209063656}"/>
          </ac:spMkLst>
        </pc:spChg>
        <pc:spChg chg="mod">
          <ac:chgData name="Ulysse RICHARD" userId="S::ulysse.richard@etu.uca.fr::d710a393-a649-42fc-b4d2-faa5065a8ba7" providerId="AD" clId="Web-{17E0A73A-0707-A787-D22E-2BB337A8F9E4}" dt="2023-10-13T08:31:32.680" v="40"/>
          <ac:spMkLst>
            <pc:docMk/>
            <pc:sldMk cId="4041801896" sldId="269"/>
            <ac:spMk id="4" creationId="{EE5B311D-0F6E-E5DA-01E8-E41714A324E4}"/>
          </ac:spMkLst>
        </pc:spChg>
        <pc:spChg chg="mod">
          <ac:chgData name="Ulysse RICHARD" userId="S::ulysse.richard@etu.uca.fr::d710a393-a649-42fc-b4d2-faa5065a8ba7" providerId="AD" clId="Web-{17E0A73A-0707-A787-D22E-2BB337A8F9E4}" dt="2023-10-13T08:31:32.680" v="40"/>
          <ac:spMkLst>
            <pc:docMk/>
            <pc:sldMk cId="4041801896" sldId="269"/>
            <ac:spMk id="5" creationId="{C34DBF7C-8C35-BA67-38B4-18550C80AEAA}"/>
          </ac:spMkLst>
        </pc:spChg>
        <pc:spChg chg="add del mod">
          <ac:chgData name="Ulysse RICHARD" userId="S::ulysse.richard@etu.uca.fr::d710a393-a649-42fc-b4d2-faa5065a8ba7" providerId="AD" clId="Web-{17E0A73A-0707-A787-D22E-2BB337A8F9E4}" dt="2023-10-13T08:31:38.664" v="43"/>
          <ac:spMkLst>
            <pc:docMk/>
            <pc:sldMk cId="4041801896" sldId="269"/>
            <ac:spMk id="7" creationId="{1E9D6421-E315-39BE-630C-5C693D2C4E58}"/>
          </ac:spMkLst>
        </pc:spChg>
        <pc:spChg chg="add">
          <ac:chgData name="Ulysse RICHARD" userId="S::ulysse.richard@etu.uca.fr::d710a393-a649-42fc-b4d2-faa5065a8ba7" providerId="AD" clId="Web-{17E0A73A-0707-A787-D22E-2BB337A8F9E4}" dt="2023-10-13T08:31:32.680" v="40"/>
          <ac:spMkLst>
            <pc:docMk/>
            <pc:sldMk cId="4041801896" sldId="269"/>
            <ac:spMk id="10" creationId="{9B0F7D69-D93C-4C38-A23D-76E000D691CD}"/>
          </ac:spMkLst>
        </pc:spChg>
        <pc:spChg chg="add">
          <ac:chgData name="Ulysse RICHARD" userId="S::ulysse.richard@etu.uca.fr::d710a393-a649-42fc-b4d2-faa5065a8ba7" providerId="AD" clId="Web-{17E0A73A-0707-A787-D22E-2BB337A8F9E4}" dt="2023-10-13T08:31:32.680" v="40"/>
          <ac:spMkLst>
            <pc:docMk/>
            <pc:sldMk cId="4041801896" sldId="269"/>
            <ac:spMk id="12" creationId="{8CD419D4-EA9D-42D9-BF62-B07F0B7B672B}"/>
          </ac:spMkLst>
        </pc:spChg>
        <pc:spChg chg="add">
          <ac:chgData name="Ulysse RICHARD" userId="S::ulysse.richard@etu.uca.fr::d710a393-a649-42fc-b4d2-faa5065a8ba7" providerId="AD" clId="Web-{17E0A73A-0707-A787-D22E-2BB337A8F9E4}" dt="2023-10-13T08:31:32.680" v="40"/>
          <ac:spMkLst>
            <pc:docMk/>
            <pc:sldMk cId="4041801896" sldId="269"/>
            <ac:spMk id="14" creationId="{1C6FEC9B-9608-4181-A9E5-A1B80E72021C}"/>
          </ac:spMkLst>
        </pc:spChg>
        <pc:spChg chg="add">
          <ac:chgData name="Ulysse RICHARD" userId="S::ulysse.richard@etu.uca.fr::d710a393-a649-42fc-b4d2-faa5065a8ba7" providerId="AD" clId="Web-{17E0A73A-0707-A787-D22E-2BB337A8F9E4}" dt="2023-10-13T08:31:32.680" v="40"/>
          <ac:spMkLst>
            <pc:docMk/>
            <pc:sldMk cId="4041801896" sldId="269"/>
            <ac:spMk id="16" creationId="{AB1564ED-F26F-451D-97D6-A6EC3E83FD55}"/>
          </ac:spMkLst>
        </pc:spChg>
        <pc:spChg chg="add">
          <ac:chgData name="Ulysse RICHARD" userId="S::ulysse.richard@etu.uca.fr::d710a393-a649-42fc-b4d2-faa5065a8ba7" providerId="AD" clId="Web-{17E0A73A-0707-A787-D22E-2BB337A8F9E4}" dt="2023-10-13T08:31:32.680" v="40"/>
          <ac:spMkLst>
            <pc:docMk/>
            <pc:sldMk cId="4041801896" sldId="269"/>
            <ac:spMk id="18" creationId="{0CA184B6-3482-4F43-87F0-BC765DCFD8A8}"/>
          </ac:spMkLst>
        </pc:spChg>
        <pc:spChg chg="add">
          <ac:chgData name="Ulysse RICHARD" userId="S::ulysse.richard@etu.uca.fr::d710a393-a649-42fc-b4d2-faa5065a8ba7" providerId="AD" clId="Web-{17E0A73A-0707-A787-D22E-2BB337A8F9E4}" dt="2023-10-13T08:31:32.680" v="40"/>
          <ac:spMkLst>
            <pc:docMk/>
            <pc:sldMk cId="4041801896" sldId="269"/>
            <ac:spMk id="20" creationId="{6C869923-8380-4244-9548-802C330638A0}"/>
          </ac:spMkLst>
        </pc:spChg>
        <pc:spChg chg="add">
          <ac:chgData name="Ulysse RICHARD" userId="S::ulysse.richard@etu.uca.fr::d710a393-a649-42fc-b4d2-faa5065a8ba7" providerId="AD" clId="Web-{17E0A73A-0707-A787-D22E-2BB337A8F9E4}" dt="2023-10-13T08:31:32.680" v="40"/>
          <ac:spMkLst>
            <pc:docMk/>
            <pc:sldMk cId="4041801896" sldId="269"/>
            <ac:spMk id="22" creationId="{C06255F2-BC67-4DDE-B34E-AC4BA21838CC}"/>
          </ac:spMkLst>
        </pc:spChg>
        <pc:spChg chg="add">
          <ac:chgData name="Ulysse RICHARD" userId="S::ulysse.richard@etu.uca.fr::d710a393-a649-42fc-b4d2-faa5065a8ba7" providerId="AD" clId="Web-{17E0A73A-0707-A787-D22E-2BB337A8F9E4}" dt="2023-10-13T08:31:32.680" v="40"/>
          <ac:spMkLst>
            <pc:docMk/>
            <pc:sldMk cId="4041801896" sldId="269"/>
            <ac:spMk id="24" creationId="{55169443-FCCD-4C0A-8C69-18CD3FA0968D}"/>
          </ac:spMkLst>
        </pc:spChg>
        <pc:spChg chg="add">
          <ac:chgData name="Ulysse RICHARD" userId="S::ulysse.richard@etu.uca.fr::d710a393-a649-42fc-b4d2-faa5065a8ba7" providerId="AD" clId="Web-{17E0A73A-0707-A787-D22E-2BB337A8F9E4}" dt="2023-10-13T08:31:32.680" v="40"/>
          <ac:spMkLst>
            <pc:docMk/>
            <pc:sldMk cId="4041801896" sldId="269"/>
            <ac:spMk id="26" creationId="{0DBF1ABE-8590-450D-BB49-BDDCCF3EEA9E}"/>
          </ac:spMkLst>
        </pc:spChg>
        <pc:spChg chg="add">
          <ac:chgData name="Ulysse RICHARD" userId="S::ulysse.richard@etu.uca.fr::d710a393-a649-42fc-b4d2-faa5065a8ba7" providerId="AD" clId="Web-{17E0A73A-0707-A787-D22E-2BB337A8F9E4}" dt="2023-10-13T08:31:32.680" v="40"/>
          <ac:spMkLst>
            <pc:docMk/>
            <pc:sldMk cId="4041801896" sldId="269"/>
            <ac:spMk id="28" creationId="{96CB0275-66F1-4491-93B8-121D0C7176BF}"/>
          </ac:spMkLst>
        </pc:spChg>
        <pc:spChg chg="add">
          <ac:chgData name="Ulysse RICHARD" userId="S::ulysse.richard@etu.uca.fr::d710a393-a649-42fc-b4d2-faa5065a8ba7" providerId="AD" clId="Web-{17E0A73A-0707-A787-D22E-2BB337A8F9E4}" dt="2023-10-13T08:31:32.680" v="40"/>
          <ac:spMkLst>
            <pc:docMk/>
            <pc:sldMk cId="4041801896" sldId="269"/>
            <ac:spMk id="30" creationId="{18D32C3D-8F76-4E99-BE56-0836CC38CC84}"/>
          </ac:spMkLst>
        </pc:spChg>
        <pc:spChg chg="add">
          <ac:chgData name="Ulysse RICHARD" userId="S::ulysse.richard@etu.uca.fr::d710a393-a649-42fc-b4d2-faa5065a8ba7" providerId="AD" clId="Web-{17E0A73A-0707-A787-D22E-2BB337A8F9E4}" dt="2023-10-13T08:31:32.680" v="40"/>
          <ac:spMkLst>
            <pc:docMk/>
            <pc:sldMk cId="4041801896" sldId="269"/>
            <ac:spMk id="32" creationId="{70766076-46F5-42D5-A773-2B3BEF2B8B74}"/>
          </ac:spMkLst>
        </pc:spChg>
        <pc:picChg chg="add mod ord">
          <ac:chgData name="Ulysse RICHARD" userId="S::ulysse.richard@etu.uca.fr::d710a393-a649-42fc-b4d2-faa5065a8ba7" providerId="AD" clId="Web-{17E0A73A-0707-A787-D22E-2BB337A8F9E4}" dt="2023-10-13T08:31:42.695" v="46" actId="1076"/>
          <ac:picMkLst>
            <pc:docMk/>
            <pc:sldMk cId="4041801896" sldId="269"/>
            <ac:picMk id="3" creationId="{AFA992E7-DD73-64BC-C146-566C2EB01A30}"/>
          </ac:picMkLst>
        </pc:picChg>
      </pc:sldChg>
      <pc:sldChg chg="addSp delSp modSp">
        <pc:chgData name="Ulysse RICHARD" userId="S::ulysse.richard@etu.uca.fr::d710a393-a649-42fc-b4d2-faa5065a8ba7" providerId="AD" clId="Web-{17E0A73A-0707-A787-D22E-2BB337A8F9E4}" dt="2023-10-13T08:25:18.924" v="36"/>
        <pc:sldMkLst>
          <pc:docMk/>
          <pc:sldMk cId="382837057" sldId="276"/>
        </pc:sldMkLst>
        <pc:spChg chg="add mod">
          <ac:chgData name="Ulysse RICHARD" userId="S::ulysse.richard@etu.uca.fr::d710a393-a649-42fc-b4d2-faa5065a8ba7" providerId="AD" clId="Web-{17E0A73A-0707-A787-D22E-2BB337A8F9E4}" dt="2023-10-13T08:25:14.767" v="34"/>
          <ac:spMkLst>
            <pc:docMk/>
            <pc:sldMk cId="382837057" sldId="276"/>
            <ac:spMk id="2" creationId="{8A3EA153-D4DF-27F8-7743-2FD350DBFD41}"/>
          </ac:spMkLst>
        </pc:spChg>
        <pc:spChg chg="del">
          <ac:chgData name="Ulysse RICHARD" userId="S::ulysse.richard@etu.uca.fr::d710a393-a649-42fc-b4d2-faa5065a8ba7" providerId="AD" clId="Web-{17E0A73A-0707-A787-D22E-2BB337A8F9E4}" dt="2023-10-13T08:20:38.138" v="4"/>
          <ac:spMkLst>
            <pc:docMk/>
            <pc:sldMk cId="382837057" sldId="276"/>
            <ac:spMk id="3" creationId="{2F480EAC-A9B7-C4B7-85BC-607989282E99}"/>
          </ac:spMkLst>
        </pc:spChg>
        <pc:spChg chg="add mod">
          <ac:chgData name="Ulysse RICHARD" userId="S::ulysse.richard@etu.uca.fr::d710a393-a649-42fc-b4d2-faa5065a8ba7" providerId="AD" clId="Web-{17E0A73A-0707-A787-D22E-2BB337A8F9E4}" dt="2023-10-13T08:25:16.596" v="35"/>
          <ac:spMkLst>
            <pc:docMk/>
            <pc:sldMk cId="382837057" sldId="276"/>
            <ac:spMk id="6" creationId="{1923FC55-E36A-F61B-2DDF-9DF31B596055}"/>
          </ac:spMkLst>
        </pc:spChg>
        <pc:spChg chg="del">
          <ac:chgData name="Ulysse RICHARD" userId="S::ulysse.richard@etu.uca.fr::d710a393-a649-42fc-b4d2-faa5065a8ba7" providerId="AD" clId="Web-{17E0A73A-0707-A787-D22E-2BB337A8F9E4}" dt="2023-10-13T08:20:35.669" v="3"/>
          <ac:spMkLst>
            <pc:docMk/>
            <pc:sldMk cId="382837057" sldId="276"/>
            <ac:spMk id="7" creationId="{2D7285D9-2E30-AABD-9BE8-8B86F17DE85E}"/>
          </ac:spMkLst>
        </pc:spChg>
        <pc:spChg chg="add mod">
          <ac:chgData name="Ulysse RICHARD" userId="S::ulysse.richard@etu.uca.fr::d710a393-a649-42fc-b4d2-faa5065a8ba7" providerId="AD" clId="Web-{17E0A73A-0707-A787-D22E-2BB337A8F9E4}" dt="2023-10-13T08:25:18.924" v="36"/>
          <ac:spMkLst>
            <pc:docMk/>
            <pc:sldMk cId="382837057" sldId="276"/>
            <ac:spMk id="9" creationId="{23CFC2F4-04A4-5AEE-F4BB-BD488A07E8CB}"/>
          </ac:spMkLst>
        </pc:spChg>
        <pc:spChg chg="add mod">
          <ac:chgData name="Ulysse RICHARD" userId="S::ulysse.richard@etu.uca.fr::d710a393-a649-42fc-b4d2-faa5065a8ba7" providerId="AD" clId="Web-{17E0A73A-0707-A787-D22E-2BB337A8F9E4}" dt="2023-10-13T08:24:41.657" v="31" actId="20577"/>
          <ac:spMkLst>
            <pc:docMk/>
            <pc:sldMk cId="382837057" sldId="276"/>
            <ac:spMk id="10" creationId="{DA3C3247-C056-25CD-AE1B-F476F5F244CF}"/>
          </ac:spMkLst>
        </pc:spChg>
        <pc:spChg chg="add mod">
          <ac:chgData name="Ulysse RICHARD" userId="S::ulysse.richard@etu.uca.fr::d710a393-a649-42fc-b4d2-faa5065a8ba7" providerId="AD" clId="Web-{17E0A73A-0707-A787-D22E-2BB337A8F9E4}" dt="2023-10-13T08:24:32.142" v="28" actId="20577"/>
          <ac:spMkLst>
            <pc:docMk/>
            <pc:sldMk cId="382837057" sldId="276"/>
            <ac:spMk id="11" creationId="{9DC9E75C-2C35-ED29-790C-79CEB39A6E7E}"/>
          </ac:spMkLst>
        </pc:spChg>
        <pc:spChg chg="mod">
          <ac:chgData name="Ulysse RICHARD" userId="S::ulysse.richard@etu.uca.fr::d710a393-a649-42fc-b4d2-faa5065a8ba7" providerId="AD" clId="Web-{17E0A73A-0707-A787-D22E-2BB337A8F9E4}" dt="2023-10-13T08:25:13.080" v="33"/>
          <ac:spMkLst>
            <pc:docMk/>
            <pc:sldMk cId="382837057" sldId="276"/>
            <ac:spMk id="12" creationId="{7CC067B2-4FC3-9296-D5C8-F1DCC5F0E8E0}"/>
          </ac:spMkLst>
        </pc:spChg>
        <pc:spChg chg="del">
          <ac:chgData name="Ulysse RICHARD" userId="S::ulysse.richard@etu.uca.fr::d710a393-a649-42fc-b4d2-faa5065a8ba7" providerId="AD" clId="Web-{17E0A73A-0707-A787-D22E-2BB337A8F9E4}" dt="2023-10-13T08:20:29.654" v="2"/>
          <ac:spMkLst>
            <pc:docMk/>
            <pc:sldMk cId="382837057" sldId="276"/>
            <ac:spMk id="18" creationId="{509DFCBB-3E09-5884-D880-C73ED94B198F}"/>
          </ac:spMkLst>
        </pc:spChg>
        <pc:spChg chg="mod">
          <ac:chgData name="Ulysse RICHARD" userId="S::ulysse.richard@etu.uca.fr::d710a393-a649-42fc-b4d2-faa5065a8ba7" providerId="AD" clId="Web-{17E0A73A-0707-A787-D22E-2BB337A8F9E4}" dt="2023-10-13T08:24:35.673" v="29" actId="20577"/>
          <ac:spMkLst>
            <pc:docMk/>
            <pc:sldMk cId="382837057" sldId="276"/>
            <ac:spMk id="28" creationId="{5A0D2AE2-2BF6-6F56-2C3C-10A44B5AB44A}"/>
          </ac:spMkLst>
        </pc:spChg>
        <pc:spChg chg="mod">
          <ac:chgData name="Ulysse RICHARD" userId="S::ulysse.richard@etu.uca.fr::d710a393-a649-42fc-b4d2-faa5065a8ba7" providerId="AD" clId="Web-{17E0A73A-0707-A787-D22E-2BB337A8F9E4}" dt="2023-10-13T08:24:38.361" v="30" actId="20577"/>
          <ac:spMkLst>
            <pc:docMk/>
            <pc:sldMk cId="382837057" sldId="276"/>
            <ac:spMk id="30" creationId="{C58EC5DF-CA0C-9A1D-B2F1-17D935E91329}"/>
          </ac:spMkLst>
        </pc:spChg>
      </pc:sldChg>
      <pc:sldChg chg="del">
        <pc:chgData name="Ulysse RICHARD" userId="S::ulysse.richard@etu.uca.fr::d710a393-a649-42fc-b4d2-faa5065a8ba7" providerId="AD" clId="Web-{17E0A73A-0707-A787-D22E-2BB337A8F9E4}" dt="2023-10-13T08:20:20.513" v="0"/>
        <pc:sldMkLst>
          <pc:docMk/>
          <pc:sldMk cId="1177414334" sldId="282"/>
        </pc:sldMkLst>
      </pc:sldChg>
    </pc:docChg>
  </pc:docChgLst>
  <pc:docChgLst>
    <pc:chgData name="Ulysse RICHARD" userId="d710a393-a649-42fc-b4d2-faa5065a8ba7" providerId="ADAL" clId="{03ACC510-B18F-44FC-8FAF-74A92BA1C051}"/>
    <pc:docChg chg="undo custSel modSld">
      <pc:chgData name="Ulysse RICHARD" userId="d710a393-a649-42fc-b4d2-faa5065a8ba7" providerId="ADAL" clId="{03ACC510-B18F-44FC-8FAF-74A92BA1C051}" dt="2023-10-16T17:25:46.276" v="51" actId="9405"/>
      <pc:docMkLst>
        <pc:docMk/>
      </pc:docMkLst>
      <pc:sldChg chg="modSp mod">
        <pc:chgData name="Ulysse RICHARD" userId="d710a393-a649-42fc-b4d2-faa5065a8ba7" providerId="ADAL" clId="{03ACC510-B18F-44FC-8FAF-74A92BA1C051}" dt="2023-10-16T17:22:43.174" v="30" actId="20577"/>
        <pc:sldMkLst>
          <pc:docMk/>
          <pc:sldMk cId="2701308059" sldId="265"/>
        </pc:sldMkLst>
        <pc:spChg chg="mod">
          <ac:chgData name="Ulysse RICHARD" userId="d710a393-a649-42fc-b4d2-faa5065a8ba7" providerId="ADAL" clId="{03ACC510-B18F-44FC-8FAF-74A92BA1C051}" dt="2023-10-16T17:22:43.174" v="30" actId="20577"/>
          <ac:spMkLst>
            <pc:docMk/>
            <pc:sldMk cId="2701308059" sldId="265"/>
            <ac:spMk id="3" creationId="{528B5C82-A360-33D9-3013-1B9A35E373E3}"/>
          </ac:spMkLst>
        </pc:spChg>
      </pc:sldChg>
      <pc:sldChg chg="addSp modSp mod">
        <pc:chgData name="Ulysse RICHARD" userId="d710a393-a649-42fc-b4d2-faa5065a8ba7" providerId="ADAL" clId="{03ACC510-B18F-44FC-8FAF-74A92BA1C051}" dt="2023-10-16T17:25:46.276" v="51" actId="9405"/>
        <pc:sldMkLst>
          <pc:docMk/>
          <pc:sldMk cId="4041801896" sldId="269"/>
        </pc:sldMkLst>
        <pc:spChg chg="add mod">
          <ac:chgData name="Ulysse RICHARD" userId="d710a393-a649-42fc-b4d2-faa5065a8ba7" providerId="ADAL" clId="{03ACC510-B18F-44FC-8FAF-74A92BA1C051}" dt="2023-10-16T17:24:40.781" v="43"/>
          <ac:spMkLst>
            <pc:docMk/>
            <pc:sldMk cId="4041801896" sldId="269"/>
            <ac:spMk id="2" creationId="{DBE55825-0434-2605-CC94-3E3EBF870B1F}"/>
          </ac:spMkLst>
        </pc:spChg>
        <pc:spChg chg="mod">
          <ac:chgData name="Ulysse RICHARD" userId="d710a393-a649-42fc-b4d2-faa5065a8ba7" providerId="ADAL" clId="{03ACC510-B18F-44FC-8FAF-74A92BA1C051}" dt="2023-10-16T17:24:52.832" v="44" actId="14100"/>
          <ac:spMkLst>
            <pc:docMk/>
            <pc:sldMk cId="4041801896" sldId="269"/>
            <ac:spMk id="6" creationId="{FFECE480-99FF-0293-9E2C-E31B20192295}"/>
          </ac:spMkLst>
        </pc:spChg>
        <pc:spChg chg="mod">
          <ac:chgData name="Ulysse RICHARD" userId="d710a393-a649-42fc-b4d2-faa5065a8ba7" providerId="ADAL" clId="{03ACC510-B18F-44FC-8FAF-74A92BA1C051}" dt="2023-10-16T17:24:55.951" v="45" actId="14100"/>
          <ac:spMkLst>
            <pc:docMk/>
            <pc:sldMk cId="4041801896" sldId="269"/>
            <ac:spMk id="29" creationId="{8CBBE15A-C6F8-9BA3-9A6E-48E5C3A8D344}"/>
          </ac:spMkLst>
        </pc:spChg>
        <pc:inkChg chg="add">
          <ac:chgData name="Ulysse RICHARD" userId="d710a393-a649-42fc-b4d2-faa5065a8ba7" providerId="ADAL" clId="{03ACC510-B18F-44FC-8FAF-74A92BA1C051}" dt="2023-10-16T17:25:46.276" v="51" actId="9405"/>
          <ac:inkMkLst>
            <pc:docMk/>
            <pc:sldMk cId="4041801896" sldId="269"/>
            <ac:inkMk id="8" creationId="{F429DE58-BB92-B249-FB10-C18D9BBB80A0}"/>
          </ac:inkMkLst>
        </pc:inkChg>
      </pc:sldChg>
      <pc:sldChg chg="modAnim">
        <pc:chgData name="Ulysse RICHARD" userId="d710a393-a649-42fc-b4d2-faa5065a8ba7" providerId="ADAL" clId="{03ACC510-B18F-44FC-8FAF-74A92BA1C051}" dt="2023-10-16T17:21:50.395" v="4"/>
        <pc:sldMkLst>
          <pc:docMk/>
          <pc:sldMk cId="3524458161" sldId="273"/>
        </pc:sldMkLst>
      </pc:sldChg>
      <pc:sldChg chg="modSp mod">
        <pc:chgData name="Ulysse RICHARD" userId="d710a393-a649-42fc-b4d2-faa5065a8ba7" providerId="ADAL" clId="{03ACC510-B18F-44FC-8FAF-74A92BA1C051}" dt="2023-10-16T17:25:26.699" v="50" actId="14100"/>
        <pc:sldMkLst>
          <pc:docMk/>
          <pc:sldMk cId="382837057" sldId="276"/>
        </pc:sldMkLst>
        <pc:spChg chg="mod">
          <ac:chgData name="Ulysse RICHARD" userId="d710a393-a649-42fc-b4d2-faa5065a8ba7" providerId="ADAL" clId="{03ACC510-B18F-44FC-8FAF-74A92BA1C051}" dt="2023-10-16T17:25:14.019" v="47" actId="14100"/>
          <ac:spMkLst>
            <pc:docMk/>
            <pc:sldMk cId="382837057" sldId="276"/>
            <ac:spMk id="2" creationId="{8A3EA153-D4DF-27F8-7743-2FD350DBFD41}"/>
          </ac:spMkLst>
        </pc:spChg>
        <pc:spChg chg="mod">
          <ac:chgData name="Ulysse RICHARD" userId="d710a393-a649-42fc-b4d2-faa5065a8ba7" providerId="ADAL" clId="{03ACC510-B18F-44FC-8FAF-74A92BA1C051}" dt="2023-10-16T17:25:24.527" v="49" actId="14100"/>
          <ac:spMkLst>
            <pc:docMk/>
            <pc:sldMk cId="382837057" sldId="276"/>
            <ac:spMk id="6" creationId="{1923FC55-E36A-F61B-2DDF-9DF31B596055}"/>
          </ac:spMkLst>
        </pc:spChg>
        <pc:spChg chg="mod">
          <ac:chgData name="Ulysse RICHARD" userId="d710a393-a649-42fc-b4d2-faa5065a8ba7" providerId="ADAL" clId="{03ACC510-B18F-44FC-8FAF-74A92BA1C051}" dt="2023-10-16T17:25:26.699" v="50" actId="14100"/>
          <ac:spMkLst>
            <pc:docMk/>
            <pc:sldMk cId="382837057" sldId="276"/>
            <ac:spMk id="9" creationId="{23CFC2F4-04A4-5AEE-F4BB-BD488A07E8CB}"/>
          </ac:spMkLst>
        </pc:spChg>
        <pc:spChg chg="mod">
          <ac:chgData name="Ulysse RICHARD" userId="d710a393-a649-42fc-b4d2-faa5065a8ba7" providerId="ADAL" clId="{03ACC510-B18F-44FC-8FAF-74A92BA1C051}" dt="2023-10-16T17:25:22.111" v="48" actId="14100"/>
          <ac:spMkLst>
            <pc:docMk/>
            <pc:sldMk cId="382837057" sldId="276"/>
            <ac:spMk id="12" creationId="{7CC067B2-4FC3-9296-D5C8-F1DCC5F0E8E0}"/>
          </ac:spMkLst>
        </pc:spChg>
      </pc:sldChg>
      <pc:sldChg chg="addSp delSp modSp mod">
        <pc:chgData name="Ulysse RICHARD" userId="d710a393-a649-42fc-b4d2-faa5065a8ba7" providerId="ADAL" clId="{03ACC510-B18F-44FC-8FAF-74A92BA1C051}" dt="2023-10-16T17:23:28.586" v="42" actId="9405"/>
        <pc:sldMkLst>
          <pc:docMk/>
          <pc:sldMk cId="2506523058" sldId="277"/>
        </pc:sldMkLst>
        <pc:spChg chg="mod">
          <ac:chgData name="Ulysse RICHARD" userId="d710a393-a649-42fc-b4d2-faa5065a8ba7" providerId="ADAL" clId="{03ACC510-B18F-44FC-8FAF-74A92BA1C051}" dt="2023-10-16T17:23:00.674" v="39" actId="1076"/>
          <ac:spMkLst>
            <pc:docMk/>
            <pc:sldMk cId="2506523058" sldId="277"/>
            <ac:spMk id="7" creationId="{856DC8E0-8F57-ED8F-28B0-8AF04BCEDC78}"/>
          </ac:spMkLst>
        </pc:spChg>
        <pc:inkChg chg="add del">
          <ac:chgData name="Ulysse RICHARD" userId="d710a393-a649-42fc-b4d2-faa5065a8ba7" providerId="ADAL" clId="{03ACC510-B18F-44FC-8FAF-74A92BA1C051}" dt="2023-10-16T17:23:12.338" v="41" actId="9405"/>
          <ac:inkMkLst>
            <pc:docMk/>
            <pc:sldMk cId="2506523058" sldId="277"/>
            <ac:inkMk id="3" creationId="{CEFCB933-95D9-832B-D4D9-E589067F4A1B}"/>
          </ac:inkMkLst>
        </pc:inkChg>
        <pc:inkChg chg="add">
          <ac:chgData name="Ulysse RICHARD" userId="d710a393-a649-42fc-b4d2-faa5065a8ba7" providerId="ADAL" clId="{03ACC510-B18F-44FC-8FAF-74A92BA1C051}" dt="2023-10-16T17:23:28.586" v="42" actId="9405"/>
          <ac:inkMkLst>
            <pc:docMk/>
            <pc:sldMk cId="2506523058" sldId="277"/>
            <ac:inkMk id="8" creationId="{B90CA42B-F496-E614-AD60-91EDEBD606C6}"/>
          </ac:inkMkLst>
        </pc:inkChg>
      </pc:sldChg>
    </pc:docChg>
  </pc:docChgLst>
  <pc:docChgLst>
    <pc:chgData name="Ulysse RICHARD" userId="S::ulysse.richard@etu.uca.fr::d710a393-a649-42fc-b4d2-faa5065a8ba7" providerId="AD" clId="Web-{59550277-659E-8427-B5F3-5D14F233B817}"/>
    <pc:docChg chg="modSld sldOrd">
      <pc:chgData name="Ulysse RICHARD" userId="S::ulysse.richard@etu.uca.fr::d710a393-a649-42fc-b4d2-faa5065a8ba7" providerId="AD" clId="Web-{59550277-659E-8427-B5F3-5D14F233B817}" dt="2023-10-13T21:04:07.461" v="106" actId="20577"/>
      <pc:docMkLst>
        <pc:docMk/>
      </pc:docMkLst>
      <pc:sldChg chg="modSp">
        <pc:chgData name="Ulysse RICHARD" userId="S::ulysse.richard@etu.uca.fr::d710a393-a649-42fc-b4d2-faa5065a8ba7" providerId="AD" clId="Web-{59550277-659E-8427-B5F3-5D14F233B817}" dt="2023-10-13T21:04:07.461" v="106" actId="20577"/>
        <pc:sldMkLst>
          <pc:docMk/>
          <pc:sldMk cId="2701308059" sldId="265"/>
        </pc:sldMkLst>
        <pc:spChg chg="mod">
          <ac:chgData name="Ulysse RICHARD" userId="S::ulysse.richard@etu.uca.fr::d710a393-a649-42fc-b4d2-faa5065a8ba7" providerId="AD" clId="Web-{59550277-659E-8427-B5F3-5D14F233B817}" dt="2023-10-13T21:04:07.461" v="106" actId="20577"/>
          <ac:spMkLst>
            <pc:docMk/>
            <pc:sldMk cId="2701308059" sldId="265"/>
            <ac:spMk id="2" creationId="{F5F95A72-4D52-0F8D-9D3B-7DE8FA2FDBF4}"/>
          </ac:spMkLst>
        </pc:spChg>
        <pc:spChg chg="mod">
          <ac:chgData name="Ulysse RICHARD" userId="S::ulysse.richard@etu.uca.fr::d710a393-a649-42fc-b4d2-faa5065a8ba7" providerId="AD" clId="Web-{59550277-659E-8427-B5F3-5D14F233B817}" dt="2023-10-13T21:04:00.242" v="104" actId="20577"/>
          <ac:spMkLst>
            <pc:docMk/>
            <pc:sldMk cId="2701308059" sldId="265"/>
            <ac:spMk id="3" creationId="{528B5C82-A360-33D9-3013-1B9A35E373E3}"/>
          </ac:spMkLst>
        </pc:spChg>
      </pc:sldChg>
      <pc:sldChg chg="ord">
        <pc:chgData name="Ulysse RICHARD" userId="S::ulysse.richard@etu.uca.fr::d710a393-a649-42fc-b4d2-faa5065a8ba7" providerId="AD" clId="Web-{59550277-659E-8427-B5F3-5D14F233B817}" dt="2023-10-13T21:02:46.382" v="57"/>
        <pc:sldMkLst>
          <pc:docMk/>
          <pc:sldMk cId="3431806711" sldId="266"/>
        </pc:sldMkLst>
      </pc:sldChg>
    </pc:docChg>
  </pc:docChgLst>
  <pc:docChgLst>
    <pc:chgData name="Ulysse RICHARD" userId="d710a393-a649-42fc-b4d2-faa5065a8ba7" providerId="ADAL" clId="{A16A21CE-8885-4291-928C-F18332D7DF4A}"/>
    <pc:docChg chg="undo custSel addSld modSld sldOrd">
      <pc:chgData name="Ulysse RICHARD" userId="d710a393-a649-42fc-b4d2-faa5065a8ba7" providerId="ADAL" clId="{A16A21CE-8885-4291-928C-F18332D7DF4A}" dt="2023-10-10T16:10:57.748" v="1179" actId="680"/>
      <pc:docMkLst>
        <pc:docMk/>
      </pc:docMkLst>
      <pc:sldChg chg="modSp">
        <pc:chgData name="Ulysse RICHARD" userId="d710a393-a649-42fc-b4d2-faa5065a8ba7" providerId="ADAL" clId="{A16A21CE-8885-4291-928C-F18332D7DF4A}" dt="2023-10-09T17:07:12.492" v="127" actId="207"/>
        <pc:sldMkLst>
          <pc:docMk/>
          <pc:sldMk cId="2444773755" sldId="257"/>
        </pc:sldMkLst>
        <pc:graphicFrameChg chg="mod">
          <ac:chgData name="Ulysse RICHARD" userId="d710a393-a649-42fc-b4d2-faa5065a8ba7" providerId="ADAL" clId="{A16A21CE-8885-4291-928C-F18332D7DF4A}" dt="2023-10-09T17:07:12.492" v="127" actId="207"/>
          <ac:graphicFrameMkLst>
            <pc:docMk/>
            <pc:sldMk cId="2444773755" sldId="257"/>
            <ac:graphicFrameMk id="38" creationId="{38B2274C-6CE0-5247-010C-87BB30628FDE}"/>
          </ac:graphicFrameMkLst>
        </pc:graphicFrameChg>
      </pc:sldChg>
      <pc:sldChg chg="modSp mod">
        <pc:chgData name="Ulysse RICHARD" userId="d710a393-a649-42fc-b4d2-faa5065a8ba7" providerId="ADAL" clId="{A16A21CE-8885-4291-928C-F18332D7DF4A}" dt="2023-10-09T17:07:20.074" v="128" actId="207"/>
        <pc:sldMkLst>
          <pc:docMk/>
          <pc:sldMk cId="2396876420" sldId="259"/>
        </pc:sldMkLst>
        <pc:graphicFrameChg chg="mod">
          <ac:chgData name="Ulysse RICHARD" userId="d710a393-a649-42fc-b4d2-faa5065a8ba7" providerId="ADAL" clId="{A16A21CE-8885-4291-928C-F18332D7DF4A}" dt="2023-10-09T17:07:20.074" v="128" actId="207"/>
          <ac:graphicFrameMkLst>
            <pc:docMk/>
            <pc:sldMk cId="2396876420" sldId="259"/>
            <ac:graphicFrameMk id="22" creationId="{8E0671BD-4073-FE95-B7D1-93AE75EE1DA3}"/>
          </ac:graphicFrameMkLst>
        </pc:graphicFrameChg>
      </pc:sldChg>
      <pc:sldChg chg="addSp delSp modSp mod setBg">
        <pc:chgData name="Ulysse RICHARD" userId="d710a393-a649-42fc-b4d2-faa5065a8ba7" providerId="ADAL" clId="{A16A21CE-8885-4291-928C-F18332D7DF4A}" dt="2023-10-09T17:48:21.854" v="1168" actId="26606"/>
        <pc:sldMkLst>
          <pc:docMk/>
          <pc:sldMk cId="2952198974" sldId="260"/>
        </pc:sldMkLst>
        <pc:spChg chg="mod">
          <ac:chgData name="Ulysse RICHARD" userId="d710a393-a649-42fc-b4d2-faa5065a8ba7" providerId="ADAL" clId="{A16A21CE-8885-4291-928C-F18332D7DF4A}" dt="2023-10-09T17:48:21.567" v="1166" actId="26606"/>
          <ac:spMkLst>
            <pc:docMk/>
            <pc:sldMk cId="2952198974" sldId="260"/>
            <ac:spMk id="2" creationId="{FFEF1708-E958-B9CE-4631-6D8DA5E98865}"/>
          </ac:spMkLst>
        </pc:spChg>
        <pc:spChg chg="add del mod">
          <ac:chgData name="Ulysse RICHARD" userId="d710a393-a649-42fc-b4d2-faa5065a8ba7" providerId="ADAL" clId="{A16A21CE-8885-4291-928C-F18332D7DF4A}" dt="2023-10-09T17:06:58.241" v="124" actId="26606"/>
          <ac:spMkLst>
            <pc:docMk/>
            <pc:sldMk cId="2952198974" sldId="260"/>
            <ac:spMk id="3" creationId="{BCE0F29D-572F-9A73-1AF8-CA5FA2833D26}"/>
          </ac:spMkLst>
        </pc:spChg>
        <pc:spChg chg="mod">
          <ac:chgData name="Ulysse RICHARD" userId="d710a393-a649-42fc-b4d2-faa5065a8ba7" providerId="ADAL" clId="{A16A21CE-8885-4291-928C-F18332D7DF4A}" dt="2023-10-09T17:48:21.567" v="1166" actId="26606"/>
          <ac:spMkLst>
            <pc:docMk/>
            <pc:sldMk cId="2952198974" sldId="260"/>
            <ac:spMk id="4" creationId="{BBB3E2CB-4427-AB9B-EF09-753C7D3FF8AF}"/>
          </ac:spMkLst>
        </pc:spChg>
        <pc:spChg chg="mod">
          <ac:chgData name="Ulysse RICHARD" userId="d710a393-a649-42fc-b4d2-faa5065a8ba7" providerId="ADAL" clId="{A16A21CE-8885-4291-928C-F18332D7DF4A}" dt="2023-10-09T17:06:58.241" v="124" actId="26606"/>
          <ac:spMkLst>
            <pc:docMk/>
            <pc:sldMk cId="2952198974" sldId="260"/>
            <ac:spMk id="5" creationId="{992D7389-C474-D06C-8CB1-6549ECD0F639}"/>
          </ac:spMkLst>
        </pc:spChg>
        <pc:spChg chg="add del">
          <ac:chgData name="Ulysse RICHARD" userId="d710a393-a649-42fc-b4d2-faa5065a8ba7" providerId="ADAL" clId="{A16A21CE-8885-4291-928C-F18332D7DF4A}" dt="2023-10-09T17:06:58.216" v="123" actId="26606"/>
          <ac:spMkLst>
            <pc:docMk/>
            <pc:sldMk cId="2952198974" sldId="260"/>
            <ac:spMk id="11" creationId="{47FC6A8B-34F9-40FB-AA2D-E34168F52850}"/>
          </ac:spMkLst>
        </pc:spChg>
        <pc:spChg chg="add del">
          <ac:chgData name="Ulysse RICHARD" userId="d710a393-a649-42fc-b4d2-faa5065a8ba7" providerId="ADAL" clId="{A16A21CE-8885-4291-928C-F18332D7DF4A}" dt="2023-10-09T17:06:58.216" v="123" actId="26606"/>
          <ac:spMkLst>
            <pc:docMk/>
            <pc:sldMk cId="2952198974" sldId="260"/>
            <ac:spMk id="13" creationId="{1EC86DB4-572A-4F71-AF8A-2395B4CA779F}"/>
          </ac:spMkLst>
        </pc:spChg>
        <pc:spChg chg="add del">
          <ac:chgData name="Ulysse RICHARD" userId="d710a393-a649-42fc-b4d2-faa5065a8ba7" providerId="ADAL" clId="{A16A21CE-8885-4291-928C-F18332D7DF4A}" dt="2023-10-09T17:06:58.216" v="123" actId="26606"/>
          <ac:spMkLst>
            <pc:docMk/>
            <pc:sldMk cId="2952198974" sldId="260"/>
            <ac:spMk id="15" creationId="{71BA53A4-C4B7-4189-9FC1-6350B1AB5DFE}"/>
          </ac:spMkLst>
        </pc:spChg>
        <pc:spChg chg="add del">
          <ac:chgData name="Ulysse RICHARD" userId="d710a393-a649-42fc-b4d2-faa5065a8ba7" providerId="ADAL" clId="{A16A21CE-8885-4291-928C-F18332D7DF4A}" dt="2023-10-09T17:06:58.216" v="123" actId="26606"/>
          <ac:spMkLst>
            <pc:docMk/>
            <pc:sldMk cId="2952198974" sldId="260"/>
            <ac:spMk id="17" creationId="{5558AD6E-B070-4640-AA07-87E208983ED8}"/>
          </ac:spMkLst>
        </pc:spChg>
        <pc:spChg chg="add del">
          <ac:chgData name="Ulysse RICHARD" userId="d710a393-a649-42fc-b4d2-faa5065a8ba7" providerId="ADAL" clId="{A16A21CE-8885-4291-928C-F18332D7DF4A}" dt="2023-10-09T17:48:21.696" v="1167" actId="26606"/>
          <ac:spMkLst>
            <pc:docMk/>
            <pc:sldMk cId="2952198974" sldId="260"/>
            <ac:spMk id="19" creationId="{36ACFB69-D148-449E-AC5A-C55AA20A7F7F}"/>
          </ac:spMkLst>
        </pc:spChg>
        <pc:spChg chg="add del">
          <ac:chgData name="Ulysse RICHARD" userId="d710a393-a649-42fc-b4d2-faa5065a8ba7" providerId="ADAL" clId="{A16A21CE-8885-4291-928C-F18332D7DF4A}" dt="2023-10-09T17:48:21.696" v="1167" actId="26606"/>
          <ac:spMkLst>
            <pc:docMk/>
            <pc:sldMk cId="2952198974" sldId="260"/>
            <ac:spMk id="20" creationId="{47FC6A8B-34F9-40FB-AA2D-E34168F52850}"/>
          </ac:spMkLst>
        </pc:spChg>
        <pc:spChg chg="add del">
          <ac:chgData name="Ulysse RICHARD" userId="d710a393-a649-42fc-b4d2-faa5065a8ba7" providerId="ADAL" clId="{A16A21CE-8885-4291-928C-F18332D7DF4A}" dt="2023-10-09T17:48:21.696" v="1167" actId="26606"/>
          <ac:spMkLst>
            <pc:docMk/>
            <pc:sldMk cId="2952198974" sldId="260"/>
            <ac:spMk id="21" creationId="{1EC86DB4-572A-4F71-AF8A-2395B4CA779F}"/>
          </ac:spMkLst>
        </pc:spChg>
        <pc:spChg chg="add del">
          <ac:chgData name="Ulysse RICHARD" userId="d710a393-a649-42fc-b4d2-faa5065a8ba7" providerId="ADAL" clId="{A16A21CE-8885-4291-928C-F18332D7DF4A}" dt="2023-10-09T17:48:21.696" v="1167" actId="26606"/>
          <ac:spMkLst>
            <pc:docMk/>
            <pc:sldMk cId="2952198974" sldId="260"/>
            <ac:spMk id="22" creationId="{71BA53A4-C4B7-4189-9FC1-6350B1AB5DFE}"/>
          </ac:spMkLst>
        </pc:spChg>
        <pc:spChg chg="add del">
          <ac:chgData name="Ulysse RICHARD" userId="d710a393-a649-42fc-b4d2-faa5065a8ba7" providerId="ADAL" clId="{A16A21CE-8885-4291-928C-F18332D7DF4A}" dt="2023-10-09T17:48:21.696" v="1167" actId="26606"/>
          <ac:spMkLst>
            <pc:docMk/>
            <pc:sldMk cId="2952198974" sldId="260"/>
            <ac:spMk id="23" creationId="{5558AD6E-B070-4640-AA07-87E208983ED8}"/>
          </ac:spMkLst>
        </pc:spChg>
        <pc:spChg chg="add del">
          <ac:chgData name="Ulysse RICHARD" userId="d710a393-a649-42fc-b4d2-faa5065a8ba7" providerId="ADAL" clId="{A16A21CE-8885-4291-928C-F18332D7DF4A}" dt="2023-10-09T17:48:21.696" v="1167" actId="26606"/>
          <ac:spMkLst>
            <pc:docMk/>
            <pc:sldMk cId="2952198974" sldId="260"/>
            <ac:spMk id="29" creationId="{47FC6A8B-34F9-40FB-AA2D-E34168F52850}"/>
          </ac:spMkLst>
        </pc:spChg>
        <pc:spChg chg="add del">
          <ac:chgData name="Ulysse RICHARD" userId="d710a393-a649-42fc-b4d2-faa5065a8ba7" providerId="ADAL" clId="{A16A21CE-8885-4291-928C-F18332D7DF4A}" dt="2023-10-09T17:48:21.696" v="1167" actId="26606"/>
          <ac:spMkLst>
            <pc:docMk/>
            <pc:sldMk cId="2952198974" sldId="260"/>
            <ac:spMk id="31" creationId="{1EC86DB4-572A-4F71-AF8A-2395B4CA779F}"/>
          </ac:spMkLst>
        </pc:spChg>
        <pc:spChg chg="add del">
          <ac:chgData name="Ulysse RICHARD" userId="d710a393-a649-42fc-b4d2-faa5065a8ba7" providerId="ADAL" clId="{A16A21CE-8885-4291-928C-F18332D7DF4A}" dt="2023-10-09T17:48:21.696" v="1167" actId="26606"/>
          <ac:spMkLst>
            <pc:docMk/>
            <pc:sldMk cId="2952198974" sldId="260"/>
            <ac:spMk id="33" creationId="{71BA53A4-C4B7-4189-9FC1-6350B1AB5DFE}"/>
          </ac:spMkLst>
        </pc:spChg>
        <pc:spChg chg="add del">
          <ac:chgData name="Ulysse RICHARD" userId="d710a393-a649-42fc-b4d2-faa5065a8ba7" providerId="ADAL" clId="{A16A21CE-8885-4291-928C-F18332D7DF4A}" dt="2023-10-09T17:48:21.696" v="1167" actId="26606"/>
          <ac:spMkLst>
            <pc:docMk/>
            <pc:sldMk cId="2952198974" sldId="260"/>
            <ac:spMk id="35" creationId="{5558AD6E-B070-4640-AA07-87E208983ED8}"/>
          </ac:spMkLst>
        </pc:spChg>
        <pc:spChg chg="add del">
          <ac:chgData name="Ulysse RICHARD" userId="d710a393-a649-42fc-b4d2-faa5065a8ba7" providerId="ADAL" clId="{A16A21CE-8885-4291-928C-F18332D7DF4A}" dt="2023-10-09T17:48:21.696" v="1167" actId="26606"/>
          <ac:spMkLst>
            <pc:docMk/>
            <pc:sldMk cId="2952198974" sldId="260"/>
            <ac:spMk id="37" creationId="{36ACFB69-D148-449E-AC5A-C55AA20A7F7F}"/>
          </ac:spMkLst>
        </pc:spChg>
        <pc:spChg chg="add del">
          <ac:chgData name="Ulysse RICHARD" userId="d710a393-a649-42fc-b4d2-faa5065a8ba7" providerId="ADAL" clId="{A16A21CE-8885-4291-928C-F18332D7DF4A}" dt="2023-10-09T17:48:10.520" v="1162" actId="26606"/>
          <ac:spMkLst>
            <pc:docMk/>
            <pc:sldMk cId="2952198974" sldId="260"/>
            <ac:spMk id="42" creationId="{47FC6A8B-34F9-40FB-AA2D-E34168F52850}"/>
          </ac:spMkLst>
        </pc:spChg>
        <pc:spChg chg="add del">
          <ac:chgData name="Ulysse RICHARD" userId="d710a393-a649-42fc-b4d2-faa5065a8ba7" providerId="ADAL" clId="{A16A21CE-8885-4291-928C-F18332D7DF4A}" dt="2023-10-09T17:48:10.520" v="1162" actId="26606"/>
          <ac:spMkLst>
            <pc:docMk/>
            <pc:sldMk cId="2952198974" sldId="260"/>
            <ac:spMk id="44" creationId="{1EC86DB4-572A-4F71-AF8A-2395B4CA779F}"/>
          </ac:spMkLst>
        </pc:spChg>
        <pc:spChg chg="add del">
          <ac:chgData name="Ulysse RICHARD" userId="d710a393-a649-42fc-b4d2-faa5065a8ba7" providerId="ADAL" clId="{A16A21CE-8885-4291-928C-F18332D7DF4A}" dt="2023-10-09T17:48:10.520" v="1162" actId="26606"/>
          <ac:spMkLst>
            <pc:docMk/>
            <pc:sldMk cId="2952198974" sldId="260"/>
            <ac:spMk id="46" creationId="{71BA53A4-C4B7-4189-9FC1-6350B1AB5DFE}"/>
          </ac:spMkLst>
        </pc:spChg>
        <pc:spChg chg="add del">
          <ac:chgData name="Ulysse RICHARD" userId="d710a393-a649-42fc-b4d2-faa5065a8ba7" providerId="ADAL" clId="{A16A21CE-8885-4291-928C-F18332D7DF4A}" dt="2023-10-09T17:48:10.520" v="1162" actId="26606"/>
          <ac:spMkLst>
            <pc:docMk/>
            <pc:sldMk cId="2952198974" sldId="260"/>
            <ac:spMk id="48" creationId="{5558AD6E-B070-4640-AA07-87E208983ED8}"/>
          </ac:spMkLst>
        </pc:spChg>
        <pc:spChg chg="add del">
          <ac:chgData name="Ulysse RICHARD" userId="d710a393-a649-42fc-b4d2-faa5065a8ba7" providerId="ADAL" clId="{A16A21CE-8885-4291-928C-F18332D7DF4A}" dt="2023-10-09T17:48:10.520" v="1162" actId="26606"/>
          <ac:spMkLst>
            <pc:docMk/>
            <pc:sldMk cId="2952198974" sldId="260"/>
            <ac:spMk id="50" creationId="{36ACFB69-D148-449E-AC5A-C55AA20A7F7F}"/>
          </ac:spMkLst>
        </pc:spChg>
        <pc:spChg chg="add del">
          <ac:chgData name="Ulysse RICHARD" userId="d710a393-a649-42fc-b4d2-faa5065a8ba7" providerId="ADAL" clId="{A16A21CE-8885-4291-928C-F18332D7DF4A}" dt="2023-10-09T17:48:21.567" v="1166" actId="26606"/>
          <ac:spMkLst>
            <pc:docMk/>
            <pc:sldMk cId="2952198974" sldId="260"/>
            <ac:spMk id="52" creationId="{40ACA6C3-F2FA-4894-85C1-9FA6051045C5}"/>
          </ac:spMkLst>
        </pc:spChg>
        <pc:spChg chg="add del">
          <ac:chgData name="Ulysse RICHARD" userId="d710a393-a649-42fc-b4d2-faa5065a8ba7" providerId="ADAL" clId="{A16A21CE-8885-4291-928C-F18332D7DF4A}" dt="2023-10-09T17:48:21.567" v="1166" actId="26606"/>
          <ac:spMkLst>
            <pc:docMk/>
            <pc:sldMk cId="2952198974" sldId="260"/>
            <ac:spMk id="53" creationId="{76922BA5-6683-4195-97C3-F3D2A0BB16BD}"/>
          </ac:spMkLst>
        </pc:spChg>
        <pc:spChg chg="add del">
          <ac:chgData name="Ulysse RICHARD" userId="d710a393-a649-42fc-b4d2-faa5065a8ba7" providerId="ADAL" clId="{A16A21CE-8885-4291-928C-F18332D7DF4A}" dt="2023-10-09T17:48:21.567" v="1166" actId="26606"/>
          <ac:spMkLst>
            <pc:docMk/>
            <pc:sldMk cId="2952198974" sldId="260"/>
            <ac:spMk id="54" creationId="{E59169C9-0DBE-4B66-9C16-22A64324AA6C}"/>
          </ac:spMkLst>
        </pc:spChg>
        <pc:spChg chg="add del">
          <ac:chgData name="Ulysse RICHARD" userId="d710a393-a649-42fc-b4d2-faa5065a8ba7" providerId="ADAL" clId="{A16A21CE-8885-4291-928C-F18332D7DF4A}" dt="2023-10-09T17:48:21.567" v="1166" actId="26606"/>
          <ac:spMkLst>
            <pc:docMk/>
            <pc:sldMk cId="2952198974" sldId="260"/>
            <ac:spMk id="55" creationId="{F0457BB4-CED7-4065-8959-D6B51491BBAB}"/>
          </ac:spMkLst>
        </pc:spChg>
        <pc:spChg chg="add del">
          <ac:chgData name="Ulysse RICHARD" userId="d710a393-a649-42fc-b4d2-faa5065a8ba7" providerId="ADAL" clId="{A16A21CE-8885-4291-928C-F18332D7DF4A}" dt="2023-10-09T17:48:21.300" v="1165" actId="26606"/>
          <ac:spMkLst>
            <pc:docMk/>
            <pc:sldMk cId="2952198974" sldId="260"/>
            <ac:spMk id="60" creationId="{AC14302F-E955-47D0-A56B-D1D1A6953B51}"/>
          </ac:spMkLst>
        </pc:spChg>
        <pc:grpChg chg="add del">
          <ac:chgData name="Ulysse RICHARD" userId="d710a393-a649-42fc-b4d2-faa5065a8ba7" providerId="ADAL" clId="{A16A21CE-8885-4291-928C-F18332D7DF4A}" dt="2023-10-09T17:48:21.300" v="1165" actId="26606"/>
          <ac:grpSpMkLst>
            <pc:docMk/>
            <pc:sldMk cId="2952198974" sldId="260"/>
            <ac:grpSpMk id="62" creationId="{DC310F6C-D8CB-4984-9F9B-BA18C171928E}"/>
          </ac:grpSpMkLst>
        </pc:grpChg>
        <pc:graphicFrameChg chg="add del">
          <ac:chgData name="Ulysse RICHARD" userId="d710a393-a649-42fc-b4d2-faa5065a8ba7" providerId="ADAL" clId="{A16A21CE-8885-4291-928C-F18332D7DF4A}" dt="2023-10-09T17:06:58.216" v="123" actId="26606"/>
          <ac:graphicFrameMkLst>
            <pc:docMk/>
            <pc:sldMk cId="2952198974" sldId="260"/>
            <ac:graphicFrameMk id="7" creationId="{D1C6895F-1BF1-C8C7-3D21-437FA830E830}"/>
          </ac:graphicFrameMkLst>
        </pc:graphicFrameChg>
        <pc:graphicFrameChg chg="add mod modGraphic">
          <ac:chgData name="Ulysse RICHARD" userId="d710a393-a649-42fc-b4d2-faa5065a8ba7" providerId="ADAL" clId="{A16A21CE-8885-4291-928C-F18332D7DF4A}" dt="2023-10-09T17:48:21.854" v="1168" actId="26606"/>
          <ac:graphicFrameMkLst>
            <pc:docMk/>
            <pc:sldMk cId="2952198974" sldId="260"/>
            <ac:graphicFrameMk id="24" creationId="{2D485E61-99A8-35AA-B224-2AC56F962CDB}"/>
          </ac:graphicFrameMkLst>
        </pc:graphicFrameChg>
      </pc:sldChg>
      <pc:sldChg chg="addSp delSp modSp new mod setBg">
        <pc:chgData name="Ulysse RICHARD" userId="d710a393-a649-42fc-b4d2-faa5065a8ba7" providerId="ADAL" clId="{A16A21CE-8885-4291-928C-F18332D7DF4A}" dt="2023-10-09T17:48:49.169" v="1173" actId="255"/>
        <pc:sldMkLst>
          <pc:docMk/>
          <pc:sldMk cId="3390782160" sldId="261"/>
        </pc:sldMkLst>
        <pc:spChg chg="mod">
          <ac:chgData name="Ulysse RICHARD" userId="d710a393-a649-42fc-b4d2-faa5065a8ba7" providerId="ADAL" clId="{A16A21CE-8885-4291-928C-F18332D7DF4A}" dt="2023-10-09T17:48:49.169" v="1173" actId="255"/>
          <ac:spMkLst>
            <pc:docMk/>
            <pc:sldMk cId="3390782160" sldId="261"/>
            <ac:spMk id="2" creationId="{0502255B-E3D7-D8D0-D05F-2C7806CF61DE}"/>
          </ac:spMkLst>
        </pc:spChg>
        <pc:spChg chg="del mod">
          <ac:chgData name="Ulysse RICHARD" userId="d710a393-a649-42fc-b4d2-faa5065a8ba7" providerId="ADAL" clId="{A16A21CE-8885-4291-928C-F18332D7DF4A}" dt="2023-10-09T17:13:33.741" v="360" actId="26606"/>
          <ac:spMkLst>
            <pc:docMk/>
            <pc:sldMk cId="3390782160" sldId="261"/>
            <ac:spMk id="3" creationId="{672991AD-DA7B-179A-6344-363374D950DD}"/>
          </ac:spMkLst>
        </pc:spChg>
        <pc:spChg chg="mod">
          <ac:chgData name="Ulysse RICHARD" userId="d710a393-a649-42fc-b4d2-faa5065a8ba7" providerId="ADAL" clId="{A16A21CE-8885-4291-928C-F18332D7DF4A}" dt="2023-10-09T17:13:33.741" v="360" actId="26606"/>
          <ac:spMkLst>
            <pc:docMk/>
            <pc:sldMk cId="3390782160" sldId="261"/>
            <ac:spMk id="4" creationId="{C664FC77-C788-523F-7AAD-8A85ED1326C2}"/>
          </ac:spMkLst>
        </pc:spChg>
        <pc:spChg chg="mod">
          <ac:chgData name="Ulysse RICHARD" userId="d710a393-a649-42fc-b4d2-faa5065a8ba7" providerId="ADAL" clId="{A16A21CE-8885-4291-928C-F18332D7DF4A}" dt="2023-10-09T17:13:33.741" v="360" actId="26606"/>
          <ac:spMkLst>
            <pc:docMk/>
            <pc:sldMk cId="3390782160" sldId="261"/>
            <ac:spMk id="5" creationId="{8587AFE5-4401-A898-B539-0C152EE0C8A8}"/>
          </ac:spMkLst>
        </pc:spChg>
        <pc:spChg chg="add">
          <ac:chgData name="Ulysse RICHARD" userId="d710a393-a649-42fc-b4d2-faa5065a8ba7" providerId="ADAL" clId="{A16A21CE-8885-4291-928C-F18332D7DF4A}" dt="2023-10-09T17:13:33.741" v="360" actId="26606"/>
          <ac:spMkLst>
            <pc:docMk/>
            <pc:sldMk cId="3390782160" sldId="261"/>
            <ac:spMk id="11" creationId="{47FC6A8B-34F9-40FB-AA2D-E34168F52850}"/>
          </ac:spMkLst>
        </pc:spChg>
        <pc:spChg chg="add">
          <ac:chgData name="Ulysse RICHARD" userId="d710a393-a649-42fc-b4d2-faa5065a8ba7" providerId="ADAL" clId="{A16A21CE-8885-4291-928C-F18332D7DF4A}" dt="2023-10-09T17:13:33.741" v="360" actId="26606"/>
          <ac:spMkLst>
            <pc:docMk/>
            <pc:sldMk cId="3390782160" sldId="261"/>
            <ac:spMk id="13" creationId="{1EC86DB4-572A-4F71-AF8A-2395B4CA779F}"/>
          </ac:spMkLst>
        </pc:spChg>
        <pc:spChg chg="add">
          <ac:chgData name="Ulysse RICHARD" userId="d710a393-a649-42fc-b4d2-faa5065a8ba7" providerId="ADAL" clId="{A16A21CE-8885-4291-928C-F18332D7DF4A}" dt="2023-10-09T17:13:33.741" v="360" actId="26606"/>
          <ac:spMkLst>
            <pc:docMk/>
            <pc:sldMk cId="3390782160" sldId="261"/>
            <ac:spMk id="15" creationId="{71BA53A4-C4B7-4189-9FC1-6350B1AB5DFE}"/>
          </ac:spMkLst>
        </pc:spChg>
        <pc:spChg chg="add">
          <ac:chgData name="Ulysse RICHARD" userId="d710a393-a649-42fc-b4d2-faa5065a8ba7" providerId="ADAL" clId="{A16A21CE-8885-4291-928C-F18332D7DF4A}" dt="2023-10-09T17:13:33.741" v="360" actId="26606"/>
          <ac:spMkLst>
            <pc:docMk/>
            <pc:sldMk cId="3390782160" sldId="261"/>
            <ac:spMk id="17" creationId="{5558AD6E-B070-4640-AA07-87E208983ED8}"/>
          </ac:spMkLst>
        </pc:spChg>
        <pc:spChg chg="add">
          <ac:chgData name="Ulysse RICHARD" userId="d710a393-a649-42fc-b4d2-faa5065a8ba7" providerId="ADAL" clId="{A16A21CE-8885-4291-928C-F18332D7DF4A}" dt="2023-10-09T17:13:33.741" v="360" actId="26606"/>
          <ac:spMkLst>
            <pc:docMk/>
            <pc:sldMk cId="3390782160" sldId="261"/>
            <ac:spMk id="19" creationId="{36ACFB69-D148-449E-AC5A-C55AA20A7F7F}"/>
          </ac:spMkLst>
        </pc:spChg>
        <pc:graphicFrameChg chg="add mod">
          <ac:chgData name="Ulysse RICHARD" userId="d710a393-a649-42fc-b4d2-faa5065a8ba7" providerId="ADAL" clId="{A16A21CE-8885-4291-928C-F18332D7DF4A}" dt="2023-10-09T17:48:43.986" v="1172" actId="2711"/>
          <ac:graphicFrameMkLst>
            <pc:docMk/>
            <pc:sldMk cId="3390782160" sldId="261"/>
            <ac:graphicFrameMk id="7" creationId="{68B98F4D-F3E7-88D1-940C-97D8792A4BDB}"/>
          </ac:graphicFrameMkLst>
        </pc:graphicFrameChg>
      </pc:sldChg>
      <pc:sldChg chg="addSp delSp modSp new mod setBg">
        <pc:chgData name="Ulysse RICHARD" userId="d710a393-a649-42fc-b4d2-faa5065a8ba7" providerId="ADAL" clId="{A16A21CE-8885-4291-928C-F18332D7DF4A}" dt="2023-10-09T17:33:56.836" v="811" actId="20577"/>
        <pc:sldMkLst>
          <pc:docMk/>
          <pc:sldMk cId="4182352824" sldId="262"/>
        </pc:sldMkLst>
        <pc:spChg chg="mod">
          <ac:chgData name="Ulysse RICHARD" userId="d710a393-a649-42fc-b4d2-faa5065a8ba7" providerId="ADAL" clId="{A16A21CE-8885-4291-928C-F18332D7DF4A}" dt="2023-10-09T17:26:45.611" v="557" actId="255"/>
          <ac:spMkLst>
            <pc:docMk/>
            <pc:sldMk cId="4182352824" sldId="262"/>
            <ac:spMk id="2" creationId="{0CB6B80F-20C3-1045-190F-CC3679E9EF1B}"/>
          </ac:spMkLst>
        </pc:spChg>
        <pc:spChg chg="del mod">
          <ac:chgData name="Ulysse RICHARD" userId="d710a393-a649-42fc-b4d2-faa5065a8ba7" providerId="ADAL" clId="{A16A21CE-8885-4291-928C-F18332D7DF4A}" dt="2023-10-09T17:26:37.500" v="556" actId="26606"/>
          <ac:spMkLst>
            <pc:docMk/>
            <pc:sldMk cId="4182352824" sldId="262"/>
            <ac:spMk id="3" creationId="{92862823-40DA-C2C8-654D-9044BDE757EC}"/>
          </ac:spMkLst>
        </pc:spChg>
        <pc:spChg chg="mod">
          <ac:chgData name="Ulysse RICHARD" userId="d710a393-a649-42fc-b4d2-faa5065a8ba7" providerId="ADAL" clId="{A16A21CE-8885-4291-928C-F18332D7DF4A}" dt="2023-10-09T17:26:37.500" v="556" actId="26606"/>
          <ac:spMkLst>
            <pc:docMk/>
            <pc:sldMk cId="4182352824" sldId="262"/>
            <ac:spMk id="4" creationId="{B8262DBD-30A3-45F9-1D2D-169490EC5E8C}"/>
          </ac:spMkLst>
        </pc:spChg>
        <pc:spChg chg="mod">
          <ac:chgData name="Ulysse RICHARD" userId="d710a393-a649-42fc-b4d2-faa5065a8ba7" providerId="ADAL" clId="{A16A21CE-8885-4291-928C-F18332D7DF4A}" dt="2023-10-09T17:26:37.500" v="556" actId="26606"/>
          <ac:spMkLst>
            <pc:docMk/>
            <pc:sldMk cId="4182352824" sldId="262"/>
            <ac:spMk id="5" creationId="{4CFAE047-47B5-A4FC-7EDE-58C94DD384D7}"/>
          </ac:spMkLst>
        </pc:spChg>
        <pc:spChg chg="add">
          <ac:chgData name="Ulysse RICHARD" userId="d710a393-a649-42fc-b4d2-faa5065a8ba7" providerId="ADAL" clId="{A16A21CE-8885-4291-928C-F18332D7DF4A}" dt="2023-10-09T17:26:37.500" v="556" actId="26606"/>
          <ac:spMkLst>
            <pc:docMk/>
            <pc:sldMk cId="4182352824" sldId="262"/>
            <ac:spMk id="11" creationId="{47FC6A8B-34F9-40FB-AA2D-E34168F52850}"/>
          </ac:spMkLst>
        </pc:spChg>
        <pc:grpChg chg="add">
          <ac:chgData name="Ulysse RICHARD" userId="d710a393-a649-42fc-b4d2-faa5065a8ba7" providerId="ADAL" clId="{A16A21CE-8885-4291-928C-F18332D7DF4A}" dt="2023-10-09T17:26:37.500" v="556" actId="26606"/>
          <ac:grpSpMkLst>
            <pc:docMk/>
            <pc:sldMk cId="4182352824" sldId="262"/>
            <ac:grpSpMk id="13" creationId="{D4D684F8-91BF-481C-A965-722756A383D0}"/>
          </ac:grpSpMkLst>
        </pc:grpChg>
        <pc:graphicFrameChg chg="add mod">
          <ac:chgData name="Ulysse RICHARD" userId="d710a393-a649-42fc-b4d2-faa5065a8ba7" providerId="ADAL" clId="{A16A21CE-8885-4291-928C-F18332D7DF4A}" dt="2023-10-09T17:33:56.836" v="811" actId="20577"/>
          <ac:graphicFrameMkLst>
            <pc:docMk/>
            <pc:sldMk cId="4182352824" sldId="262"/>
            <ac:graphicFrameMk id="7" creationId="{7CF271DE-2D2C-428E-A923-03D2D5AF648A}"/>
          </ac:graphicFrameMkLst>
        </pc:graphicFrameChg>
      </pc:sldChg>
      <pc:sldChg chg="addSp delSp modSp new mod ord setBg">
        <pc:chgData name="Ulysse RICHARD" userId="d710a393-a649-42fc-b4d2-faa5065a8ba7" providerId="ADAL" clId="{A16A21CE-8885-4291-928C-F18332D7DF4A}" dt="2023-10-09T17:33:39.869" v="797" actId="255"/>
        <pc:sldMkLst>
          <pc:docMk/>
          <pc:sldMk cId="1305128157" sldId="263"/>
        </pc:sldMkLst>
        <pc:spChg chg="mod">
          <ac:chgData name="Ulysse RICHARD" userId="d710a393-a649-42fc-b4d2-faa5065a8ba7" providerId="ADAL" clId="{A16A21CE-8885-4291-928C-F18332D7DF4A}" dt="2023-10-09T17:33:39.869" v="797" actId="255"/>
          <ac:spMkLst>
            <pc:docMk/>
            <pc:sldMk cId="1305128157" sldId="263"/>
            <ac:spMk id="2" creationId="{B58B6BC2-958A-36FA-4349-C934E5F01B83}"/>
          </ac:spMkLst>
        </pc:spChg>
        <pc:spChg chg="add del mod">
          <ac:chgData name="Ulysse RICHARD" userId="d710a393-a649-42fc-b4d2-faa5065a8ba7" providerId="ADAL" clId="{A16A21CE-8885-4291-928C-F18332D7DF4A}" dt="2023-10-09T17:32:34.873" v="791" actId="26606"/>
          <ac:spMkLst>
            <pc:docMk/>
            <pc:sldMk cId="1305128157" sldId="263"/>
            <ac:spMk id="3" creationId="{8807CBC4-3485-0C6E-2E61-8C05C46C55B9}"/>
          </ac:spMkLst>
        </pc:spChg>
        <pc:spChg chg="mod">
          <ac:chgData name="Ulysse RICHARD" userId="d710a393-a649-42fc-b4d2-faa5065a8ba7" providerId="ADAL" clId="{A16A21CE-8885-4291-928C-F18332D7DF4A}" dt="2023-10-09T17:32:34.873" v="791" actId="26606"/>
          <ac:spMkLst>
            <pc:docMk/>
            <pc:sldMk cId="1305128157" sldId="263"/>
            <ac:spMk id="4" creationId="{D45D1F89-C282-DBAC-A1D4-9D51C933F729}"/>
          </ac:spMkLst>
        </pc:spChg>
        <pc:spChg chg="mod">
          <ac:chgData name="Ulysse RICHARD" userId="d710a393-a649-42fc-b4d2-faa5065a8ba7" providerId="ADAL" clId="{A16A21CE-8885-4291-928C-F18332D7DF4A}" dt="2023-10-09T17:32:34.873" v="791" actId="26606"/>
          <ac:spMkLst>
            <pc:docMk/>
            <pc:sldMk cId="1305128157" sldId="263"/>
            <ac:spMk id="5" creationId="{CD2682AC-1169-50C6-52D8-1EEE9781159E}"/>
          </ac:spMkLst>
        </pc:spChg>
        <pc:spChg chg="add del">
          <ac:chgData name="Ulysse RICHARD" userId="d710a393-a649-42fc-b4d2-faa5065a8ba7" providerId="ADAL" clId="{A16A21CE-8885-4291-928C-F18332D7DF4A}" dt="2023-10-09T17:32:30.557" v="788" actId="26606"/>
          <ac:spMkLst>
            <pc:docMk/>
            <pc:sldMk cId="1305128157" sldId="263"/>
            <ac:spMk id="11" creationId="{47FC6A8B-34F9-40FB-AA2D-E34168F52850}"/>
          </ac:spMkLst>
        </pc:spChg>
        <pc:spChg chg="add">
          <ac:chgData name="Ulysse RICHARD" userId="d710a393-a649-42fc-b4d2-faa5065a8ba7" providerId="ADAL" clId="{A16A21CE-8885-4291-928C-F18332D7DF4A}" dt="2023-10-09T17:32:34.873" v="791" actId="26606"/>
          <ac:spMkLst>
            <pc:docMk/>
            <pc:sldMk cId="1305128157" sldId="263"/>
            <ac:spMk id="15" creationId="{B4FEA6D5-DF59-4E15-B19F-159D0588B095}"/>
          </ac:spMkLst>
        </pc:spChg>
        <pc:spChg chg="add">
          <ac:chgData name="Ulysse RICHARD" userId="d710a393-a649-42fc-b4d2-faa5065a8ba7" providerId="ADAL" clId="{A16A21CE-8885-4291-928C-F18332D7DF4A}" dt="2023-10-09T17:32:34.873" v="791" actId="26606"/>
          <ac:spMkLst>
            <pc:docMk/>
            <pc:sldMk cId="1305128157" sldId="263"/>
            <ac:spMk id="17" creationId="{36C8C9E5-F937-44A5-A519-EA719F03E75E}"/>
          </ac:spMkLst>
        </pc:spChg>
        <pc:spChg chg="add del">
          <ac:chgData name="Ulysse RICHARD" userId="d710a393-a649-42fc-b4d2-faa5065a8ba7" providerId="ADAL" clId="{A16A21CE-8885-4291-928C-F18332D7DF4A}" dt="2023-10-09T17:32:34.834" v="790" actId="26606"/>
          <ac:spMkLst>
            <pc:docMk/>
            <pc:sldMk cId="1305128157" sldId="263"/>
            <ac:spMk id="18" creationId="{47FC6A8B-34F9-40FB-AA2D-E34168F52850}"/>
          </ac:spMkLst>
        </pc:spChg>
        <pc:spChg chg="add">
          <ac:chgData name="Ulysse RICHARD" userId="d710a393-a649-42fc-b4d2-faa5065a8ba7" providerId="ADAL" clId="{A16A21CE-8885-4291-928C-F18332D7DF4A}" dt="2023-10-09T17:32:34.873" v="791" actId="26606"/>
          <ac:spMkLst>
            <pc:docMk/>
            <pc:sldMk cId="1305128157" sldId="263"/>
            <ac:spMk id="25" creationId="{5554C89C-373F-47FC-BB73-6842E569C38F}"/>
          </ac:spMkLst>
        </pc:spChg>
        <pc:spChg chg="add">
          <ac:chgData name="Ulysse RICHARD" userId="d710a393-a649-42fc-b4d2-faa5065a8ba7" providerId="ADAL" clId="{A16A21CE-8885-4291-928C-F18332D7DF4A}" dt="2023-10-09T17:32:34.873" v="791" actId="26606"/>
          <ac:spMkLst>
            <pc:docMk/>
            <pc:sldMk cId="1305128157" sldId="263"/>
            <ac:spMk id="26" creationId="{FF100C7F-5272-46AB-9FC7-E66059915A86}"/>
          </ac:spMkLst>
        </pc:spChg>
        <pc:grpChg chg="add del">
          <ac:chgData name="Ulysse RICHARD" userId="d710a393-a649-42fc-b4d2-faa5065a8ba7" providerId="ADAL" clId="{A16A21CE-8885-4291-928C-F18332D7DF4A}" dt="2023-10-09T17:32:30.557" v="788" actId="26606"/>
          <ac:grpSpMkLst>
            <pc:docMk/>
            <pc:sldMk cId="1305128157" sldId="263"/>
            <ac:grpSpMk id="13" creationId="{D4D684F8-91BF-481C-A965-722756A383D0}"/>
          </ac:grpSpMkLst>
        </pc:grpChg>
        <pc:grpChg chg="add del">
          <ac:chgData name="Ulysse RICHARD" userId="d710a393-a649-42fc-b4d2-faa5065a8ba7" providerId="ADAL" clId="{A16A21CE-8885-4291-928C-F18332D7DF4A}" dt="2023-10-09T17:32:34.834" v="790" actId="26606"/>
          <ac:grpSpMkLst>
            <pc:docMk/>
            <pc:sldMk cId="1305128157" sldId="263"/>
            <ac:grpSpMk id="19" creationId="{D4D684F8-91BF-481C-A965-722756A383D0}"/>
          </ac:grpSpMkLst>
        </pc:grpChg>
        <pc:graphicFrameChg chg="add del">
          <ac:chgData name="Ulysse RICHARD" userId="d710a393-a649-42fc-b4d2-faa5065a8ba7" providerId="ADAL" clId="{A16A21CE-8885-4291-928C-F18332D7DF4A}" dt="2023-10-09T17:32:30.557" v="788" actId="26606"/>
          <ac:graphicFrameMkLst>
            <pc:docMk/>
            <pc:sldMk cId="1305128157" sldId="263"/>
            <ac:graphicFrameMk id="7" creationId="{6232422E-AC82-1289-C098-F04C61A902D9}"/>
          </ac:graphicFrameMkLst>
        </pc:graphicFrameChg>
        <pc:graphicFrameChg chg="add del">
          <ac:chgData name="Ulysse RICHARD" userId="d710a393-a649-42fc-b4d2-faa5065a8ba7" providerId="ADAL" clId="{A16A21CE-8885-4291-928C-F18332D7DF4A}" dt="2023-10-09T17:32:34.834" v="790" actId="26606"/>
          <ac:graphicFrameMkLst>
            <pc:docMk/>
            <pc:sldMk cId="1305128157" sldId="263"/>
            <ac:graphicFrameMk id="23" creationId="{87C84FCD-E9A6-69B9-3478-36D4967E508E}"/>
          </ac:graphicFrameMkLst>
        </pc:graphicFrameChg>
        <pc:graphicFrameChg chg="add mod">
          <ac:chgData name="Ulysse RICHARD" userId="d710a393-a649-42fc-b4d2-faa5065a8ba7" providerId="ADAL" clId="{A16A21CE-8885-4291-928C-F18332D7DF4A}" dt="2023-10-09T17:33:25.843" v="795" actId="113"/>
          <ac:graphicFrameMkLst>
            <pc:docMk/>
            <pc:sldMk cId="1305128157" sldId="263"/>
            <ac:graphicFrameMk id="27" creationId="{1FB11A85-F929-F004-9580-27D03FC77D7B}"/>
          </ac:graphicFrameMkLst>
        </pc:graphicFrameChg>
      </pc:sldChg>
      <pc:sldChg chg="addSp delSp modSp new mod setBg">
        <pc:chgData name="Ulysse RICHARD" userId="d710a393-a649-42fc-b4d2-faa5065a8ba7" providerId="ADAL" clId="{A16A21CE-8885-4291-928C-F18332D7DF4A}" dt="2023-10-09T17:41:22.197" v="1067" actId="255"/>
        <pc:sldMkLst>
          <pc:docMk/>
          <pc:sldMk cId="2953830683" sldId="264"/>
        </pc:sldMkLst>
        <pc:spChg chg="mod">
          <ac:chgData name="Ulysse RICHARD" userId="d710a393-a649-42fc-b4d2-faa5065a8ba7" providerId="ADAL" clId="{A16A21CE-8885-4291-928C-F18332D7DF4A}" dt="2023-10-09T17:41:22.197" v="1067" actId="255"/>
          <ac:spMkLst>
            <pc:docMk/>
            <pc:sldMk cId="2953830683" sldId="264"/>
            <ac:spMk id="2" creationId="{2E75EBBC-2664-1531-0B16-F1C5D8F7939F}"/>
          </ac:spMkLst>
        </pc:spChg>
        <pc:spChg chg="del mod">
          <ac:chgData name="Ulysse RICHARD" userId="d710a393-a649-42fc-b4d2-faa5065a8ba7" providerId="ADAL" clId="{A16A21CE-8885-4291-928C-F18332D7DF4A}" dt="2023-10-09T17:40:36.486" v="1052" actId="26606"/>
          <ac:spMkLst>
            <pc:docMk/>
            <pc:sldMk cId="2953830683" sldId="264"/>
            <ac:spMk id="3" creationId="{C19E91DC-47BC-1FBE-221C-FDFA788DB076}"/>
          </ac:spMkLst>
        </pc:spChg>
        <pc:spChg chg="mod">
          <ac:chgData name="Ulysse RICHARD" userId="d710a393-a649-42fc-b4d2-faa5065a8ba7" providerId="ADAL" clId="{A16A21CE-8885-4291-928C-F18332D7DF4A}" dt="2023-10-09T17:40:45.048" v="1054" actId="113"/>
          <ac:spMkLst>
            <pc:docMk/>
            <pc:sldMk cId="2953830683" sldId="264"/>
            <ac:spMk id="4" creationId="{140C9BA4-0ECB-D9D0-4EE6-F3AD08FA642E}"/>
          </ac:spMkLst>
        </pc:spChg>
        <pc:spChg chg="mod">
          <ac:chgData name="Ulysse RICHARD" userId="d710a393-a649-42fc-b4d2-faa5065a8ba7" providerId="ADAL" clId="{A16A21CE-8885-4291-928C-F18332D7DF4A}" dt="2023-10-09T17:40:45.048" v="1054" actId="113"/>
          <ac:spMkLst>
            <pc:docMk/>
            <pc:sldMk cId="2953830683" sldId="264"/>
            <ac:spMk id="5" creationId="{A2D9B59C-B9FE-040E-1234-325CBEE5608F}"/>
          </ac:spMkLst>
        </pc:spChg>
        <pc:spChg chg="add mod">
          <ac:chgData name="Ulysse RICHARD" userId="d710a393-a649-42fc-b4d2-faa5065a8ba7" providerId="ADAL" clId="{A16A21CE-8885-4291-928C-F18332D7DF4A}" dt="2023-10-09T17:40:45.048" v="1054" actId="113"/>
          <ac:spMkLst>
            <pc:docMk/>
            <pc:sldMk cId="2953830683" sldId="264"/>
            <ac:spMk id="11" creationId="{AC14302F-E955-47D0-A56B-D1D1A6953B51}"/>
          </ac:spMkLst>
        </pc:spChg>
        <pc:grpChg chg="add mod">
          <ac:chgData name="Ulysse RICHARD" userId="d710a393-a649-42fc-b4d2-faa5065a8ba7" providerId="ADAL" clId="{A16A21CE-8885-4291-928C-F18332D7DF4A}" dt="2023-10-09T17:40:45.048" v="1054" actId="113"/>
          <ac:grpSpMkLst>
            <pc:docMk/>
            <pc:sldMk cId="2953830683" sldId="264"/>
            <ac:grpSpMk id="13" creationId="{DC310F6C-D8CB-4984-9F9B-BA18C171928E}"/>
          </ac:grpSpMkLst>
        </pc:grpChg>
        <pc:graphicFrameChg chg="add mod">
          <ac:chgData name="Ulysse RICHARD" userId="d710a393-a649-42fc-b4d2-faa5065a8ba7" providerId="ADAL" clId="{A16A21CE-8885-4291-928C-F18332D7DF4A}" dt="2023-10-09T17:41:16.340" v="1065" actId="255"/>
          <ac:graphicFrameMkLst>
            <pc:docMk/>
            <pc:sldMk cId="2953830683" sldId="264"/>
            <ac:graphicFrameMk id="7" creationId="{E5B7D75F-0CCD-0F73-3DFE-A0D62DBB58C7}"/>
          </ac:graphicFrameMkLst>
        </pc:graphicFrameChg>
      </pc:sldChg>
      <pc:sldChg chg="new">
        <pc:chgData name="Ulysse RICHARD" userId="d710a393-a649-42fc-b4d2-faa5065a8ba7" providerId="ADAL" clId="{A16A21CE-8885-4291-928C-F18332D7DF4A}" dt="2023-10-09T17:41:39.474" v="1068" actId="680"/>
        <pc:sldMkLst>
          <pc:docMk/>
          <pc:sldMk cId="2701308059" sldId="265"/>
        </pc:sldMkLst>
      </pc:sldChg>
      <pc:sldChg chg="addSp delSp modSp new mod ord setBg">
        <pc:chgData name="Ulysse RICHARD" userId="d710a393-a649-42fc-b4d2-faa5065a8ba7" providerId="ADAL" clId="{A16A21CE-8885-4291-928C-F18332D7DF4A}" dt="2023-10-09T17:45:44.553" v="1148"/>
        <pc:sldMkLst>
          <pc:docMk/>
          <pc:sldMk cId="3431806711" sldId="266"/>
        </pc:sldMkLst>
        <pc:spChg chg="mod">
          <ac:chgData name="Ulysse RICHARD" userId="d710a393-a649-42fc-b4d2-faa5065a8ba7" providerId="ADAL" clId="{A16A21CE-8885-4291-928C-F18332D7DF4A}" dt="2023-10-09T17:43:53.659" v="1131" actId="255"/>
          <ac:spMkLst>
            <pc:docMk/>
            <pc:sldMk cId="3431806711" sldId="266"/>
            <ac:spMk id="2" creationId="{D66D9E17-4E8E-11A0-234E-AFEF9D68107C}"/>
          </ac:spMkLst>
        </pc:spChg>
        <pc:spChg chg="add del">
          <ac:chgData name="Ulysse RICHARD" userId="d710a393-a649-42fc-b4d2-faa5065a8ba7" providerId="ADAL" clId="{A16A21CE-8885-4291-928C-F18332D7DF4A}" dt="2023-10-09T17:43:28.202" v="1125" actId="26606"/>
          <ac:spMkLst>
            <pc:docMk/>
            <pc:sldMk cId="3431806711" sldId="266"/>
            <ac:spMk id="3" creationId="{5E7391DC-FD2F-9D6F-4E81-4FDE811020FB}"/>
          </ac:spMkLst>
        </pc:spChg>
        <pc:spChg chg="mod">
          <ac:chgData name="Ulysse RICHARD" userId="d710a393-a649-42fc-b4d2-faa5065a8ba7" providerId="ADAL" clId="{A16A21CE-8885-4291-928C-F18332D7DF4A}" dt="2023-10-09T17:43:28.202" v="1125" actId="26606"/>
          <ac:spMkLst>
            <pc:docMk/>
            <pc:sldMk cId="3431806711" sldId="266"/>
            <ac:spMk id="4" creationId="{067BFE35-EDB6-9082-85E3-0AAEA00BF76B}"/>
          </ac:spMkLst>
        </pc:spChg>
        <pc:spChg chg="mod">
          <ac:chgData name="Ulysse RICHARD" userId="d710a393-a649-42fc-b4d2-faa5065a8ba7" providerId="ADAL" clId="{A16A21CE-8885-4291-928C-F18332D7DF4A}" dt="2023-10-09T17:43:28.202" v="1125" actId="26606"/>
          <ac:spMkLst>
            <pc:docMk/>
            <pc:sldMk cId="3431806711" sldId="266"/>
            <ac:spMk id="5" creationId="{810C3D49-CC60-FC57-C2BD-3EE7E67E996F}"/>
          </ac:spMkLst>
        </pc:spChg>
        <pc:spChg chg="add del">
          <ac:chgData name="Ulysse RICHARD" userId="d710a393-a649-42fc-b4d2-faa5065a8ba7" providerId="ADAL" clId="{A16A21CE-8885-4291-928C-F18332D7DF4A}" dt="2023-10-09T17:43:02.612" v="1113" actId="26606"/>
          <ac:spMkLst>
            <pc:docMk/>
            <pc:sldMk cId="3431806711" sldId="266"/>
            <ac:spMk id="11" creationId="{9B0F7D69-D93C-4C38-A23D-76E000D691CD}"/>
          </ac:spMkLst>
        </pc:spChg>
        <pc:spChg chg="add">
          <ac:chgData name="Ulysse RICHARD" userId="d710a393-a649-42fc-b4d2-faa5065a8ba7" providerId="ADAL" clId="{A16A21CE-8885-4291-928C-F18332D7DF4A}" dt="2023-10-09T17:43:28.202" v="1125" actId="26606"/>
          <ac:spMkLst>
            <pc:docMk/>
            <pc:sldMk cId="3431806711" sldId="266"/>
            <ac:spMk id="12" creationId="{9B0F7D69-D93C-4C38-A23D-76E000D691CD}"/>
          </ac:spMkLst>
        </pc:spChg>
        <pc:spChg chg="add del">
          <ac:chgData name="Ulysse RICHARD" userId="d710a393-a649-42fc-b4d2-faa5065a8ba7" providerId="ADAL" clId="{A16A21CE-8885-4291-928C-F18332D7DF4A}" dt="2023-10-09T17:43:02.612" v="1113" actId="26606"/>
          <ac:spMkLst>
            <pc:docMk/>
            <pc:sldMk cId="3431806711" sldId="266"/>
            <ac:spMk id="13" creationId="{8CD419D4-EA9D-42D9-BF62-B07F0B7B672B}"/>
          </ac:spMkLst>
        </pc:spChg>
        <pc:spChg chg="add">
          <ac:chgData name="Ulysse RICHARD" userId="d710a393-a649-42fc-b4d2-faa5065a8ba7" providerId="ADAL" clId="{A16A21CE-8885-4291-928C-F18332D7DF4A}" dt="2023-10-09T17:43:28.202" v="1125" actId="26606"/>
          <ac:spMkLst>
            <pc:docMk/>
            <pc:sldMk cId="3431806711" sldId="266"/>
            <ac:spMk id="14" creationId="{8CD419D4-EA9D-42D9-BF62-B07F0B7B672B}"/>
          </ac:spMkLst>
        </pc:spChg>
        <pc:spChg chg="add del">
          <ac:chgData name="Ulysse RICHARD" userId="d710a393-a649-42fc-b4d2-faa5065a8ba7" providerId="ADAL" clId="{A16A21CE-8885-4291-928C-F18332D7DF4A}" dt="2023-10-09T17:43:02.612" v="1113" actId="26606"/>
          <ac:spMkLst>
            <pc:docMk/>
            <pc:sldMk cId="3431806711" sldId="266"/>
            <ac:spMk id="15" creationId="{1C6FEC9B-9608-4181-A9E5-A1B80E72021C}"/>
          </ac:spMkLst>
        </pc:spChg>
        <pc:spChg chg="add">
          <ac:chgData name="Ulysse RICHARD" userId="d710a393-a649-42fc-b4d2-faa5065a8ba7" providerId="ADAL" clId="{A16A21CE-8885-4291-928C-F18332D7DF4A}" dt="2023-10-09T17:43:28.202" v="1125" actId="26606"/>
          <ac:spMkLst>
            <pc:docMk/>
            <pc:sldMk cId="3431806711" sldId="266"/>
            <ac:spMk id="16" creationId="{1C6FEC9B-9608-4181-A9E5-A1B80E72021C}"/>
          </ac:spMkLst>
        </pc:spChg>
        <pc:spChg chg="add del">
          <ac:chgData name="Ulysse RICHARD" userId="d710a393-a649-42fc-b4d2-faa5065a8ba7" providerId="ADAL" clId="{A16A21CE-8885-4291-928C-F18332D7DF4A}" dt="2023-10-09T17:43:02.612" v="1113" actId="26606"/>
          <ac:spMkLst>
            <pc:docMk/>
            <pc:sldMk cId="3431806711" sldId="266"/>
            <ac:spMk id="17" creationId="{AB1564ED-F26F-451D-97D6-A6EC3E83FD55}"/>
          </ac:spMkLst>
        </pc:spChg>
        <pc:spChg chg="add">
          <ac:chgData name="Ulysse RICHARD" userId="d710a393-a649-42fc-b4d2-faa5065a8ba7" providerId="ADAL" clId="{A16A21CE-8885-4291-928C-F18332D7DF4A}" dt="2023-10-09T17:43:28.202" v="1125" actId="26606"/>
          <ac:spMkLst>
            <pc:docMk/>
            <pc:sldMk cId="3431806711" sldId="266"/>
            <ac:spMk id="18" creationId="{AB1564ED-F26F-451D-97D6-A6EC3E83FD55}"/>
          </ac:spMkLst>
        </pc:spChg>
        <pc:spChg chg="add del">
          <ac:chgData name="Ulysse RICHARD" userId="d710a393-a649-42fc-b4d2-faa5065a8ba7" providerId="ADAL" clId="{A16A21CE-8885-4291-928C-F18332D7DF4A}" dt="2023-10-09T17:43:02.612" v="1113" actId="26606"/>
          <ac:spMkLst>
            <pc:docMk/>
            <pc:sldMk cId="3431806711" sldId="266"/>
            <ac:spMk id="19" creationId="{0CA184B6-3482-4F43-87F0-BC765DCFD8A8}"/>
          </ac:spMkLst>
        </pc:spChg>
        <pc:spChg chg="add">
          <ac:chgData name="Ulysse RICHARD" userId="d710a393-a649-42fc-b4d2-faa5065a8ba7" providerId="ADAL" clId="{A16A21CE-8885-4291-928C-F18332D7DF4A}" dt="2023-10-09T17:43:28.202" v="1125" actId="26606"/>
          <ac:spMkLst>
            <pc:docMk/>
            <pc:sldMk cId="3431806711" sldId="266"/>
            <ac:spMk id="20" creationId="{0CA184B6-3482-4F43-87F0-BC765DCFD8A8}"/>
          </ac:spMkLst>
        </pc:spChg>
        <pc:spChg chg="add del">
          <ac:chgData name="Ulysse RICHARD" userId="d710a393-a649-42fc-b4d2-faa5065a8ba7" providerId="ADAL" clId="{A16A21CE-8885-4291-928C-F18332D7DF4A}" dt="2023-10-09T17:43:02.612" v="1113" actId="26606"/>
          <ac:spMkLst>
            <pc:docMk/>
            <pc:sldMk cId="3431806711" sldId="266"/>
            <ac:spMk id="21" creationId="{6C869923-8380-4244-9548-802C330638A0}"/>
          </ac:spMkLst>
        </pc:spChg>
        <pc:spChg chg="add">
          <ac:chgData name="Ulysse RICHARD" userId="d710a393-a649-42fc-b4d2-faa5065a8ba7" providerId="ADAL" clId="{A16A21CE-8885-4291-928C-F18332D7DF4A}" dt="2023-10-09T17:43:28.202" v="1125" actId="26606"/>
          <ac:spMkLst>
            <pc:docMk/>
            <pc:sldMk cId="3431806711" sldId="266"/>
            <ac:spMk id="22" creationId="{6C869923-8380-4244-9548-802C330638A0}"/>
          </ac:spMkLst>
        </pc:spChg>
        <pc:spChg chg="add del">
          <ac:chgData name="Ulysse RICHARD" userId="d710a393-a649-42fc-b4d2-faa5065a8ba7" providerId="ADAL" clId="{A16A21CE-8885-4291-928C-F18332D7DF4A}" dt="2023-10-09T17:43:02.612" v="1113" actId="26606"/>
          <ac:spMkLst>
            <pc:docMk/>
            <pc:sldMk cId="3431806711" sldId="266"/>
            <ac:spMk id="23" creationId="{C06255F2-BC67-4DDE-B34E-AC4BA21838CC}"/>
          </ac:spMkLst>
        </pc:spChg>
        <pc:spChg chg="add">
          <ac:chgData name="Ulysse RICHARD" userId="d710a393-a649-42fc-b4d2-faa5065a8ba7" providerId="ADAL" clId="{A16A21CE-8885-4291-928C-F18332D7DF4A}" dt="2023-10-09T17:43:28.202" v="1125" actId="26606"/>
          <ac:spMkLst>
            <pc:docMk/>
            <pc:sldMk cId="3431806711" sldId="266"/>
            <ac:spMk id="24" creationId="{C06255F2-BC67-4DDE-B34E-AC4BA21838CC}"/>
          </ac:spMkLst>
        </pc:spChg>
        <pc:spChg chg="add del">
          <ac:chgData name="Ulysse RICHARD" userId="d710a393-a649-42fc-b4d2-faa5065a8ba7" providerId="ADAL" clId="{A16A21CE-8885-4291-928C-F18332D7DF4A}" dt="2023-10-09T17:43:02.612" v="1113" actId="26606"/>
          <ac:spMkLst>
            <pc:docMk/>
            <pc:sldMk cId="3431806711" sldId="266"/>
            <ac:spMk id="25" creationId="{55169443-FCCD-4C0A-8C69-18CD3FA0968D}"/>
          </ac:spMkLst>
        </pc:spChg>
        <pc:spChg chg="add">
          <ac:chgData name="Ulysse RICHARD" userId="d710a393-a649-42fc-b4d2-faa5065a8ba7" providerId="ADAL" clId="{A16A21CE-8885-4291-928C-F18332D7DF4A}" dt="2023-10-09T17:43:28.202" v="1125" actId="26606"/>
          <ac:spMkLst>
            <pc:docMk/>
            <pc:sldMk cId="3431806711" sldId="266"/>
            <ac:spMk id="26" creationId="{55169443-FCCD-4C0A-8C69-18CD3FA0968D}"/>
          </ac:spMkLst>
        </pc:spChg>
        <pc:spChg chg="add del">
          <ac:chgData name="Ulysse RICHARD" userId="d710a393-a649-42fc-b4d2-faa5065a8ba7" providerId="ADAL" clId="{A16A21CE-8885-4291-928C-F18332D7DF4A}" dt="2023-10-09T17:43:02.612" v="1113" actId="26606"/>
          <ac:spMkLst>
            <pc:docMk/>
            <pc:sldMk cId="3431806711" sldId="266"/>
            <ac:spMk id="27" creationId="{E217F32C-75AA-4B97-ADFB-5E2C3C7ECBCF}"/>
          </ac:spMkLst>
        </pc:spChg>
        <pc:spChg chg="add">
          <ac:chgData name="Ulysse RICHARD" userId="d710a393-a649-42fc-b4d2-faa5065a8ba7" providerId="ADAL" clId="{A16A21CE-8885-4291-928C-F18332D7DF4A}" dt="2023-10-09T17:43:28.202" v="1125" actId="26606"/>
          <ac:spMkLst>
            <pc:docMk/>
            <pc:sldMk cId="3431806711" sldId="266"/>
            <ac:spMk id="28" creationId="{0DBF1ABE-8590-450D-BB49-BDDCCF3EEA9E}"/>
          </ac:spMkLst>
        </pc:spChg>
        <pc:spChg chg="add del">
          <ac:chgData name="Ulysse RICHARD" userId="d710a393-a649-42fc-b4d2-faa5065a8ba7" providerId="ADAL" clId="{A16A21CE-8885-4291-928C-F18332D7DF4A}" dt="2023-10-09T17:43:02.612" v="1113" actId="26606"/>
          <ac:spMkLst>
            <pc:docMk/>
            <pc:sldMk cId="3431806711" sldId="266"/>
            <ac:spMk id="29" creationId="{4D76AAEA-AF3A-4616-9F99-E9AA131A51F5}"/>
          </ac:spMkLst>
        </pc:spChg>
        <pc:spChg chg="add">
          <ac:chgData name="Ulysse RICHARD" userId="d710a393-a649-42fc-b4d2-faa5065a8ba7" providerId="ADAL" clId="{A16A21CE-8885-4291-928C-F18332D7DF4A}" dt="2023-10-09T17:43:28.202" v="1125" actId="26606"/>
          <ac:spMkLst>
            <pc:docMk/>
            <pc:sldMk cId="3431806711" sldId="266"/>
            <ac:spMk id="30" creationId="{96CB0275-66F1-4491-93B8-121D0C7176BF}"/>
          </ac:spMkLst>
        </pc:spChg>
        <pc:spChg chg="add">
          <ac:chgData name="Ulysse RICHARD" userId="d710a393-a649-42fc-b4d2-faa5065a8ba7" providerId="ADAL" clId="{A16A21CE-8885-4291-928C-F18332D7DF4A}" dt="2023-10-09T17:43:28.202" v="1125" actId="26606"/>
          <ac:spMkLst>
            <pc:docMk/>
            <pc:sldMk cId="3431806711" sldId="266"/>
            <ac:spMk id="32" creationId="{18D32C3D-8F76-4E99-BE56-0836CC38CC84}"/>
          </ac:spMkLst>
        </pc:spChg>
        <pc:spChg chg="add">
          <ac:chgData name="Ulysse RICHARD" userId="d710a393-a649-42fc-b4d2-faa5065a8ba7" providerId="ADAL" clId="{A16A21CE-8885-4291-928C-F18332D7DF4A}" dt="2023-10-09T17:43:28.202" v="1125" actId="26606"/>
          <ac:spMkLst>
            <pc:docMk/>
            <pc:sldMk cId="3431806711" sldId="266"/>
            <ac:spMk id="34" creationId="{70766076-46F5-42D5-A773-2B3BEF2B8B74}"/>
          </ac:spMkLst>
        </pc:spChg>
        <pc:picChg chg="add del">
          <ac:chgData name="Ulysse RICHARD" userId="d710a393-a649-42fc-b4d2-faa5065a8ba7" providerId="ADAL" clId="{A16A21CE-8885-4291-928C-F18332D7DF4A}" dt="2023-10-09T17:43:02.612" v="1113" actId="26606"/>
          <ac:picMkLst>
            <pc:docMk/>
            <pc:sldMk cId="3431806711" sldId="266"/>
            <ac:picMk id="7" creationId="{248B75B6-8885-F26E-A3DE-29A8DB53B944}"/>
          </ac:picMkLst>
        </pc:picChg>
        <pc:picChg chg="add mod">
          <ac:chgData name="Ulysse RICHARD" userId="d710a393-a649-42fc-b4d2-faa5065a8ba7" providerId="ADAL" clId="{A16A21CE-8885-4291-928C-F18332D7DF4A}" dt="2023-10-09T17:45:30.324" v="1146" actId="14826"/>
          <ac:picMkLst>
            <pc:docMk/>
            <pc:sldMk cId="3431806711" sldId="266"/>
            <ac:picMk id="9" creationId="{058AEAB0-9A4A-7AA3-AE1F-55891DB44401}"/>
          </ac:picMkLst>
        </pc:picChg>
      </pc:sldChg>
      <pc:sldChg chg="addSp delSp modSp new mod setBg">
        <pc:chgData name="Ulysse RICHARD" userId="d710a393-a649-42fc-b4d2-faa5065a8ba7" providerId="ADAL" clId="{A16A21CE-8885-4291-928C-F18332D7DF4A}" dt="2023-10-09T17:44:41.979" v="1145" actId="26606"/>
        <pc:sldMkLst>
          <pc:docMk/>
          <pc:sldMk cId="2076943735" sldId="267"/>
        </pc:sldMkLst>
        <pc:spChg chg="mod">
          <ac:chgData name="Ulysse RICHARD" userId="d710a393-a649-42fc-b4d2-faa5065a8ba7" providerId="ADAL" clId="{A16A21CE-8885-4291-928C-F18332D7DF4A}" dt="2023-10-09T17:44:41.979" v="1145" actId="26606"/>
          <ac:spMkLst>
            <pc:docMk/>
            <pc:sldMk cId="2076943735" sldId="267"/>
            <ac:spMk id="2" creationId="{314D81C3-E972-D4D6-82EF-3ACE529554D4}"/>
          </ac:spMkLst>
        </pc:spChg>
        <pc:spChg chg="add del">
          <ac:chgData name="Ulysse RICHARD" userId="d710a393-a649-42fc-b4d2-faa5065a8ba7" providerId="ADAL" clId="{A16A21CE-8885-4291-928C-F18332D7DF4A}" dt="2023-10-09T17:44:41.979" v="1145" actId="26606"/>
          <ac:spMkLst>
            <pc:docMk/>
            <pc:sldMk cId="2076943735" sldId="267"/>
            <ac:spMk id="3" creationId="{EE975F03-6D22-A5C9-E146-88DFB2D7AC73}"/>
          </ac:spMkLst>
        </pc:spChg>
        <pc:spChg chg="mod">
          <ac:chgData name="Ulysse RICHARD" userId="d710a393-a649-42fc-b4d2-faa5065a8ba7" providerId="ADAL" clId="{A16A21CE-8885-4291-928C-F18332D7DF4A}" dt="2023-10-09T17:44:41.979" v="1145" actId="26606"/>
          <ac:spMkLst>
            <pc:docMk/>
            <pc:sldMk cId="2076943735" sldId="267"/>
            <ac:spMk id="4" creationId="{B1690808-5B0F-8D37-9B76-B45C80C098C3}"/>
          </ac:spMkLst>
        </pc:spChg>
        <pc:spChg chg="mod">
          <ac:chgData name="Ulysse RICHARD" userId="d710a393-a649-42fc-b4d2-faa5065a8ba7" providerId="ADAL" clId="{A16A21CE-8885-4291-928C-F18332D7DF4A}" dt="2023-10-09T17:44:41.979" v="1145" actId="26606"/>
          <ac:spMkLst>
            <pc:docMk/>
            <pc:sldMk cId="2076943735" sldId="267"/>
            <ac:spMk id="5" creationId="{D2C45F07-C9C6-784B-8204-C169080F1A6A}"/>
          </ac:spMkLst>
        </pc:spChg>
        <pc:spChg chg="add del">
          <ac:chgData name="Ulysse RICHARD" userId="d710a393-a649-42fc-b4d2-faa5065a8ba7" providerId="ADAL" clId="{A16A21CE-8885-4291-928C-F18332D7DF4A}" dt="2023-10-09T17:44:41.956" v="1144" actId="26606"/>
          <ac:spMkLst>
            <pc:docMk/>
            <pc:sldMk cId="2076943735" sldId="267"/>
            <ac:spMk id="12" creationId="{9B0F7D69-D93C-4C38-A23D-76E000D691CD}"/>
          </ac:spMkLst>
        </pc:spChg>
        <pc:spChg chg="add del">
          <ac:chgData name="Ulysse RICHARD" userId="d710a393-a649-42fc-b4d2-faa5065a8ba7" providerId="ADAL" clId="{A16A21CE-8885-4291-928C-F18332D7DF4A}" dt="2023-10-09T17:44:41.956" v="1144" actId="26606"/>
          <ac:spMkLst>
            <pc:docMk/>
            <pc:sldMk cId="2076943735" sldId="267"/>
            <ac:spMk id="14" creationId="{8CD419D4-EA9D-42D9-BF62-B07F0B7B672B}"/>
          </ac:spMkLst>
        </pc:spChg>
        <pc:spChg chg="add del">
          <ac:chgData name="Ulysse RICHARD" userId="d710a393-a649-42fc-b4d2-faa5065a8ba7" providerId="ADAL" clId="{A16A21CE-8885-4291-928C-F18332D7DF4A}" dt="2023-10-09T17:44:41.956" v="1144" actId="26606"/>
          <ac:spMkLst>
            <pc:docMk/>
            <pc:sldMk cId="2076943735" sldId="267"/>
            <ac:spMk id="16" creationId="{1C6FEC9B-9608-4181-A9E5-A1B80E72021C}"/>
          </ac:spMkLst>
        </pc:spChg>
        <pc:spChg chg="add del">
          <ac:chgData name="Ulysse RICHARD" userId="d710a393-a649-42fc-b4d2-faa5065a8ba7" providerId="ADAL" clId="{A16A21CE-8885-4291-928C-F18332D7DF4A}" dt="2023-10-09T17:44:41.956" v="1144" actId="26606"/>
          <ac:spMkLst>
            <pc:docMk/>
            <pc:sldMk cId="2076943735" sldId="267"/>
            <ac:spMk id="18" creationId="{AB1564ED-F26F-451D-97D6-A6EC3E83FD55}"/>
          </ac:spMkLst>
        </pc:spChg>
        <pc:spChg chg="add del">
          <ac:chgData name="Ulysse RICHARD" userId="d710a393-a649-42fc-b4d2-faa5065a8ba7" providerId="ADAL" clId="{A16A21CE-8885-4291-928C-F18332D7DF4A}" dt="2023-10-09T17:44:41.956" v="1144" actId="26606"/>
          <ac:spMkLst>
            <pc:docMk/>
            <pc:sldMk cId="2076943735" sldId="267"/>
            <ac:spMk id="20" creationId="{0CA184B6-3482-4F43-87F0-BC765DCFD8A8}"/>
          </ac:spMkLst>
        </pc:spChg>
        <pc:spChg chg="add del">
          <ac:chgData name="Ulysse RICHARD" userId="d710a393-a649-42fc-b4d2-faa5065a8ba7" providerId="ADAL" clId="{A16A21CE-8885-4291-928C-F18332D7DF4A}" dt="2023-10-09T17:44:41.956" v="1144" actId="26606"/>
          <ac:spMkLst>
            <pc:docMk/>
            <pc:sldMk cId="2076943735" sldId="267"/>
            <ac:spMk id="22" creationId="{6C869923-8380-4244-9548-802C330638A0}"/>
          </ac:spMkLst>
        </pc:spChg>
        <pc:spChg chg="add del">
          <ac:chgData name="Ulysse RICHARD" userId="d710a393-a649-42fc-b4d2-faa5065a8ba7" providerId="ADAL" clId="{A16A21CE-8885-4291-928C-F18332D7DF4A}" dt="2023-10-09T17:44:41.956" v="1144" actId="26606"/>
          <ac:spMkLst>
            <pc:docMk/>
            <pc:sldMk cId="2076943735" sldId="267"/>
            <ac:spMk id="24" creationId="{C06255F2-BC67-4DDE-B34E-AC4BA21838CC}"/>
          </ac:spMkLst>
        </pc:spChg>
        <pc:spChg chg="add del">
          <ac:chgData name="Ulysse RICHARD" userId="d710a393-a649-42fc-b4d2-faa5065a8ba7" providerId="ADAL" clId="{A16A21CE-8885-4291-928C-F18332D7DF4A}" dt="2023-10-09T17:44:41.956" v="1144" actId="26606"/>
          <ac:spMkLst>
            <pc:docMk/>
            <pc:sldMk cId="2076943735" sldId="267"/>
            <ac:spMk id="26" creationId="{55169443-FCCD-4C0A-8C69-18CD3FA0968D}"/>
          </ac:spMkLst>
        </pc:spChg>
        <pc:spChg chg="add del">
          <ac:chgData name="Ulysse RICHARD" userId="d710a393-a649-42fc-b4d2-faa5065a8ba7" providerId="ADAL" clId="{A16A21CE-8885-4291-928C-F18332D7DF4A}" dt="2023-10-09T17:44:41.956" v="1144" actId="26606"/>
          <ac:spMkLst>
            <pc:docMk/>
            <pc:sldMk cId="2076943735" sldId="267"/>
            <ac:spMk id="28" creationId="{0DBF1ABE-8590-450D-BB49-BDDCCF3EEA9E}"/>
          </ac:spMkLst>
        </pc:spChg>
        <pc:spChg chg="add del">
          <ac:chgData name="Ulysse RICHARD" userId="d710a393-a649-42fc-b4d2-faa5065a8ba7" providerId="ADAL" clId="{A16A21CE-8885-4291-928C-F18332D7DF4A}" dt="2023-10-09T17:44:41.956" v="1144" actId="26606"/>
          <ac:spMkLst>
            <pc:docMk/>
            <pc:sldMk cId="2076943735" sldId="267"/>
            <ac:spMk id="30" creationId="{96CB0275-66F1-4491-93B8-121D0C7176BF}"/>
          </ac:spMkLst>
        </pc:spChg>
        <pc:spChg chg="add del">
          <ac:chgData name="Ulysse RICHARD" userId="d710a393-a649-42fc-b4d2-faa5065a8ba7" providerId="ADAL" clId="{A16A21CE-8885-4291-928C-F18332D7DF4A}" dt="2023-10-09T17:44:41.956" v="1144" actId="26606"/>
          <ac:spMkLst>
            <pc:docMk/>
            <pc:sldMk cId="2076943735" sldId="267"/>
            <ac:spMk id="32" creationId="{18D32C3D-8F76-4E99-BE56-0836CC38CC84}"/>
          </ac:spMkLst>
        </pc:spChg>
        <pc:spChg chg="add del">
          <ac:chgData name="Ulysse RICHARD" userId="d710a393-a649-42fc-b4d2-faa5065a8ba7" providerId="ADAL" clId="{A16A21CE-8885-4291-928C-F18332D7DF4A}" dt="2023-10-09T17:44:41.956" v="1144" actId="26606"/>
          <ac:spMkLst>
            <pc:docMk/>
            <pc:sldMk cId="2076943735" sldId="267"/>
            <ac:spMk id="34" creationId="{70766076-46F5-42D5-A773-2B3BEF2B8B74}"/>
          </ac:spMkLst>
        </pc:spChg>
        <pc:spChg chg="add">
          <ac:chgData name="Ulysse RICHARD" userId="d710a393-a649-42fc-b4d2-faa5065a8ba7" providerId="ADAL" clId="{A16A21CE-8885-4291-928C-F18332D7DF4A}" dt="2023-10-09T17:44:41.979" v="1145" actId="26606"/>
          <ac:spMkLst>
            <pc:docMk/>
            <pc:sldMk cId="2076943735" sldId="267"/>
            <ac:spMk id="36" creationId="{9B0F7D69-D93C-4C38-A23D-76E000D691CD}"/>
          </ac:spMkLst>
        </pc:spChg>
        <pc:spChg chg="add">
          <ac:chgData name="Ulysse RICHARD" userId="d710a393-a649-42fc-b4d2-faa5065a8ba7" providerId="ADAL" clId="{A16A21CE-8885-4291-928C-F18332D7DF4A}" dt="2023-10-09T17:44:41.979" v="1145" actId="26606"/>
          <ac:spMkLst>
            <pc:docMk/>
            <pc:sldMk cId="2076943735" sldId="267"/>
            <ac:spMk id="37" creationId="{8CD419D4-EA9D-42D9-BF62-B07F0B7B672B}"/>
          </ac:spMkLst>
        </pc:spChg>
        <pc:spChg chg="add">
          <ac:chgData name="Ulysse RICHARD" userId="d710a393-a649-42fc-b4d2-faa5065a8ba7" providerId="ADAL" clId="{A16A21CE-8885-4291-928C-F18332D7DF4A}" dt="2023-10-09T17:44:41.979" v="1145" actId="26606"/>
          <ac:spMkLst>
            <pc:docMk/>
            <pc:sldMk cId="2076943735" sldId="267"/>
            <ac:spMk id="38" creationId="{1C6FEC9B-9608-4181-A9E5-A1B80E72021C}"/>
          </ac:spMkLst>
        </pc:spChg>
        <pc:spChg chg="add">
          <ac:chgData name="Ulysse RICHARD" userId="d710a393-a649-42fc-b4d2-faa5065a8ba7" providerId="ADAL" clId="{A16A21CE-8885-4291-928C-F18332D7DF4A}" dt="2023-10-09T17:44:41.979" v="1145" actId="26606"/>
          <ac:spMkLst>
            <pc:docMk/>
            <pc:sldMk cId="2076943735" sldId="267"/>
            <ac:spMk id="39" creationId="{AB1564ED-F26F-451D-97D6-A6EC3E83FD55}"/>
          </ac:spMkLst>
        </pc:spChg>
        <pc:spChg chg="add">
          <ac:chgData name="Ulysse RICHARD" userId="d710a393-a649-42fc-b4d2-faa5065a8ba7" providerId="ADAL" clId="{A16A21CE-8885-4291-928C-F18332D7DF4A}" dt="2023-10-09T17:44:41.979" v="1145" actId="26606"/>
          <ac:spMkLst>
            <pc:docMk/>
            <pc:sldMk cId="2076943735" sldId="267"/>
            <ac:spMk id="40" creationId="{0CA184B6-3482-4F43-87F0-BC765DCFD8A8}"/>
          </ac:spMkLst>
        </pc:spChg>
        <pc:spChg chg="add">
          <ac:chgData name="Ulysse RICHARD" userId="d710a393-a649-42fc-b4d2-faa5065a8ba7" providerId="ADAL" clId="{A16A21CE-8885-4291-928C-F18332D7DF4A}" dt="2023-10-09T17:44:41.979" v="1145" actId="26606"/>
          <ac:spMkLst>
            <pc:docMk/>
            <pc:sldMk cId="2076943735" sldId="267"/>
            <ac:spMk id="41" creationId="{6C869923-8380-4244-9548-802C330638A0}"/>
          </ac:spMkLst>
        </pc:spChg>
        <pc:spChg chg="add">
          <ac:chgData name="Ulysse RICHARD" userId="d710a393-a649-42fc-b4d2-faa5065a8ba7" providerId="ADAL" clId="{A16A21CE-8885-4291-928C-F18332D7DF4A}" dt="2023-10-09T17:44:41.979" v="1145" actId="26606"/>
          <ac:spMkLst>
            <pc:docMk/>
            <pc:sldMk cId="2076943735" sldId="267"/>
            <ac:spMk id="42" creationId="{C06255F2-BC67-4DDE-B34E-AC4BA21838CC}"/>
          </ac:spMkLst>
        </pc:spChg>
        <pc:spChg chg="add">
          <ac:chgData name="Ulysse RICHARD" userId="d710a393-a649-42fc-b4d2-faa5065a8ba7" providerId="ADAL" clId="{A16A21CE-8885-4291-928C-F18332D7DF4A}" dt="2023-10-09T17:44:41.979" v="1145" actId="26606"/>
          <ac:spMkLst>
            <pc:docMk/>
            <pc:sldMk cId="2076943735" sldId="267"/>
            <ac:spMk id="43" creationId="{55169443-FCCD-4C0A-8C69-18CD3FA0968D}"/>
          </ac:spMkLst>
        </pc:spChg>
        <pc:spChg chg="add">
          <ac:chgData name="Ulysse RICHARD" userId="d710a393-a649-42fc-b4d2-faa5065a8ba7" providerId="ADAL" clId="{A16A21CE-8885-4291-928C-F18332D7DF4A}" dt="2023-10-09T17:44:41.979" v="1145" actId="26606"/>
          <ac:spMkLst>
            <pc:docMk/>
            <pc:sldMk cId="2076943735" sldId="267"/>
            <ac:spMk id="44" creationId="{0DBF1ABE-8590-450D-BB49-BDDCCF3EEA9E}"/>
          </ac:spMkLst>
        </pc:spChg>
        <pc:spChg chg="add">
          <ac:chgData name="Ulysse RICHARD" userId="d710a393-a649-42fc-b4d2-faa5065a8ba7" providerId="ADAL" clId="{A16A21CE-8885-4291-928C-F18332D7DF4A}" dt="2023-10-09T17:44:41.979" v="1145" actId="26606"/>
          <ac:spMkLst>
            <pc:docMk/>
            <pc:sldMk cId="2076943735" sldId="267"/>
            <ac:spMk id="45" creationId="{96CB0275-66F1-4491-93B8-121D0C7176BF}"/>
          </ac:spMkLst>
        </pc:spChg>
        <pc:spChg chg="add">
          <ac:chgData name="Ulysse RICHARD" userId="d710a393-a649-42fc-b4d2-faa5065a8ba7" providerId="ADAL" clId="{A16A21CE-8885-4291-928C-F18332D7DF4A}" dt="2023-10-09T17:44:41.979" v="1145" actId="26606"/>
          <ac:spMkLst>
            <pc:docMk/>
            <pc:sldMk cId="2076943735" sldId="267"/>
            <ac:spMk id="46" creationId="{18D32C3D-8F76-4E99-BE56-0836CC38CC84}"/>
          </ac:spMkLst>
        </pc:spChg>
        <pc:spChg chg="add">
          <ac:chgData name="Ulysse RICHARD" userId="d710a393-a649-42fc-b4d2-faa5065a8ba7" providerId="ADAL" clId="{A16A21CE-8885-4291-928C-F18332D7DF4A}" dt="2023-10-09T17:44:41.979" v="1145" actId="26606"/>
          <ac:spMkLst>
            <pc:docMk/>
            <pc:sldMk cId="2076943735" sldId="267"/>
            <ac:spMk id="47" creationId="{70766076-46F5-42D5-A773-2B3BEF2B8B74}"/>
          </ac:spMkLst>
        </pc:spChg>
        <pc:picChg chg="add del">
          <ac:chgData name="Ulysse RICHARD" userId="d710a393-a649-42fc-b4d2-faa5065a8ba7" providerId="ADAL" clId="{A16A21CE-8885-4291-928C-F18332D7DF4A}" dt="2023-10-09T17:44:41.956" v="1144" actId="26606"/>
          <ac:picMkLst>
            <pc:docMk/>
            <pc:sldMk cId="2076943735" sldId="267"/>
            <ac:picMk id="9" creationId="{4BD09501-E8AD-81DE-CC7C-7B7E10771331}"/>
          </ac:picMkLst>
        </pc:picChg>
        <pc:picChg chg="add">
          <ac:chgData name="Ulysse RICHARD" userId="d710a393-a649-42fc-b4d2-faa5065a8ba7" providerId="ADAL" clId="{A16A21CE-8885-4291-928C-F18332D7DF4A}" dt="2023-10-09T17:44:41.979" v="1145" actId="26606"/>
          <ac:picMkLst>
            <pc:docMk/>
            <pc:sldMk cId="2076943735" sldId="267"/>
            <ac:picMk id="48" creationId="{0684BE6B-5732-0E12-F4D2-87340587961B}"/>
          </ac:picMkLst>
        </pc:picChg>
      </pc:sldChg>
      <pc:sldChg chg="new">
        <pc:chgData name="Ulysse RICHARD" userId="d710a393-a649-42fc-b4d2-faa5065a8ba7" providerId="ADAL" clId="{A16A21CE-8885-4291-928C-F18332D7DF4A}" dt="2023-10-10T16:10:31.444" v="1174" actId="680"/>
        <pc:sldMkLst>
          <pc:docMk/>
          <pc:sldMk cId="4041801896" sldId="269"/>
        </pc:sldMkLst>
      </pc:sldChg>
      <pc:sldChg chg="new">
        <pc:chgData name="Ulysse RICHARD" userId="d710a393-a649-42fc-b4d2-faa5065a8ba7" providerId="ADAL" clId="{A16A21CE-8885-4291-928C-F18332D7DF4A}" dt="2023-10-10T16:10:38.757" v="1175" actId="680"/>
        <pc:sldMkLst>
          <pc:docMk/>
          <pc:sldMk cId="1239249850" sldId="270"/>
        </pc:sldMkLst>
      </pc:sldChg>
      <pc:sldChg chg="new">
        <pc:chgData name="Ulysse RICHARD" userId="d710a393-a649-42fc-b4d2-faa5065a8ba7" providerId="ADAL" clId="{A16A21CE-8885-4291-928C-F18332D7DF4A}" dt="2023-10-10T16:10:42.543" v="1176" actId="680"/>
        <pc:sldMkLst>
          <pc:docMk/>
          <pc:sldMk cId="2487834758" sldId="271"/>
        </pc:sldMkLst>
      </pc:sldChg>
      <pc:sldChg chg="new">
        <pc:chgData name="Ulysse RICHARD" userId="d710a393-a649-42fc-b4d2-faa5065a8ba7" providerId="ADAL" clId="{A16A21CE-8885-4291-928C-F18332D7DF4A}" dt="2023-10-10T16:10:48.637" v="1177" actId="680"/>
        <pc:sldMkLst>
          <pc:docMk/>
          <pc:sldMk cId="3370203292" sldId="272"/>
        </pc:sldMkLst>
      </pc:sldChg>
      <pc:sldChg chg="new">
        <pc:chgData name="Ulysse RICHARD" userId="d710a393-a649-42fc-b4d2-faa5065a8ba7" providerId="ADAL" clId="{A16A21CE-8885-4291-928C-F18332D7DF4A}" dt="2023-10-10T16:10:52.591" v="1178" actId="680"/>
        <pc:sldMkLst>
          <pc:docMk/>
          <pc:sldMk cId="3524458161" sldId="273"/>
        </pc:sldMkLst>
      </pc:sldChg>
      <pc:sldChg chg="new">
        <pc:chgData name="Ulysse RICHARD" userId="d710a393-a649-42fc-b4d2-faa5065a8ba7" providerId="ADAL" clId="{A16A21CE-8885-4291-928C-F18332D7DF4A}" dt="2023-10-10T16:10:57.748" v="1179" actId="680"/>
        <pc:sldMkLst>
          <pc:docMk/>
          <pc:sldMk cId="3114096652" sldId="274"/>
        </pc:sldMkLst>
      </pc:sldChg>
    </pc:docChg>
  </pc:docChgLst>
  <pc:docChgLst>
    <pc:chgData name="Ulysse RICHARD" userId="S::ulysse.richard@etu.uca.fr::d710a393-a649-42fc-b4d2-faa5065a8ba7" providerId="AD" clId="Web-{06D105E6-BF1F-4770-9FFF-AA8525198F41}"/>
    <pc:docChg chg="modSld sldOrd">
      <pc:chgData name="Ulysse RICHARD" userId="S::ulysse.richard@etu.uca.fr::d710a393-a649-42fc-b4d2-faa5065a8ba7" providerId="AD" clId="Web-{06D105E6-BF1F-4770-9FFF-AA8525198F41}" dt="2023-10-17T08:07:37.278" v="8" actId="20577"/>
      <pc:docMkLst>
        <pc:docMk/>
      </pc:docMkLst>
      <pc:sldChg chg="modSp ord">
        <pc:chgData name="Ulysse RICHARD" userId="S::ulysse.richard@etu.uca.fr::d710a393-a649-42fc-b4d2-faa5065a8ba7" providerId="AD" clId="Web-{06D105E6-BF1F-4770-9FFF-AA8525198F41}" dt="2023-10-17T08:07:37.278" v="8" actId="20577"/>
        <pc:sldMkLst>
          <pc:docMk/>
          <pc:sldMk cId="2953830683" sldId="264"/>
        </pc:sldMkLst>
        <pc:graphicFrameChg chg="modGraphic">
          <ac:chgData name="Ulysse RICHARD" userId="S::ulysse.richard@etu.uca.fr::d710a393-a649-42fc-b4d2-faa5065a8ba7" providerId="AD" clId="Web-{06D105E6-BF1F-4770-9FFF-AA8525198F41}" dt="2023-10-17T08:07:37.278" v="8" actId="20577"/>
          <ac:graphicFrameMkLst>
            <pc:docMk/>
            <pc:sldMk cId="2953830683" sldId="264"/>
            <ac:graphicFrameMk id="7" creationId="{E5B7D75F-0CCD-0F73-3DFE-A0D62DBB58C7}"/>
          </ac:graphicFrameMkLst>
        </pc:graphicFrameChg>
      </pc:sldChg>
    </pc:docChg>
  </pc:docChgLst>
  <pc:docChgLst>
    <pc:chgData name="Clement GUICHARD" userId="S::clement.guichard@etu.uca.fr::7e0b86af-123f-4002-b9bc-350fd5d4b427" providerId="AD" clId="Web-{9FB5CEAF-D6DC-FF37-FEBD-E71AA935265D}"/>
    <pc:docChg chg="delSld modSld">
      <pc:chgData name="Clement GUICHARD" userId="S::clement.guichard@etu.uca.fr::7e0b86af-123f-4002-b9bc-350fd5d4b427" providerId="AD" clId="Web-{9FB5CEAF-D6DC-FF37-FEBD-E71AA935265D}" dt="2023-10-12T20:38:56.978" v="91"/>
      <pc:docMkLst>
        <pc:docMk/>
      </pc:docMkLst>
      <pc:sldChg chg="addSp modSp del">
        <pc:chgData name="Clement GUICHARD" userId="S::clement.guichard@etu.uca.fr::7e0b86af-123f-4002-b9bc-350fd5d4b427" providerId="AD" clId="Web-{9FB5CEAF-D6DC-FF37-FEBD-E71AA935265D}" dt="2023-10-12T20:38:53.165" v="90"/>
        <pc:sldMkLst>
          <pc:docMk/>
          <pc:sldMk cId="151159380" sldId="268"/>
        </pc:sldMkLst>
        <pc:spChg chg="add mod">
          <ac:chgData name="Clement GUICHARD" userId="S::clement.guichard@etu.uca.fr::7e0b86af-123f-4002-b9bc-350fd5d4b427" providerId="AD" clId="Web-{9FB5CEAF-D6DC-FF37-FEBD-E71AA935265D}" dt="2023-10-12T20:38:43.087" v="89" actId="20577"/>
          <ac:spMkLst>
            <pc:docMk/>
            <pc:sldMk cId="151159380" sldId="268"/>
            <ac:spMk id="6" creationId="{8532263C-7311-1F56-FD28-D355ECC02F41}"/>
          </ac:spMkLst>
        </pc:spChg>
      </pc:sldChg>
      <pc:sldChg chg="addSp delSp modSp addAnim">
        <pc:chgData name="Clement GUICHARD" userId="S::clement.guichard@etu.uca.fr::7e0b86af-123f-4002-b9bc-350fd5d4b427" providerId="AD" clId="Web-{9FB5CEAF-D6DC-FF37-FEBD-E71AA935265D}" dt="2023-10-12T20:38:08.226" v="77" actId="20577"/>
        <pc:sldMkLst>
          <pc:docMk/>
          <pc:sldMk cId="3524458161" sldId="273"/>
        </pc:sldMkLst>
        <pc:spChg chg="mod">
          <ac:chgData name="Clement GUICHARD" userId="S::clement.guichard@etu.uca.fr::7e0b86af-123f-4002-b9bc-350fd5d4b427" providerId="AD" clId="Web-{9FB5CEAF-D6DC-FF37-FEBD-E71AA935265D}" dt="2023-10-12T20:32:04.262" v="2"/>
          <ac:spMkLst>
            <pc:docMk/>
            <pc:sldMk cId="3524458161" sldId="273"/>
            <ac:spMk id="2" creationId="{7A6BFF47-71D4-F65E-2183-61FD7FF6D52E}"/>
          </ac:spMkLst>
        </pc:spChg>
        <pc:spChg chg="add del">
          <ac:chgData name="Clement GUICHARD" userId="S::clement.guichard@etu.uca.fr::7e0b86af-123f-4002-b9bc-350fd5d4b427" providerId="AD" clId="Web-{9FB5CEAF-D6DC-FF37-FEBD-E71AA935265D}" dt="2023-10-12T20:32:04.262" v="2"/>
          <ac:spMkLst>
            <pc:docMk/>
            <pc:sldMk cId="3524458161" sldId="273"/>
            <ac:spMk id="3" creationId="{F110B762-DDBD-B7F8-5F35-C37DC545C6F2}"/>
          </ac:spMkLst>
        </pc:spChg>
        <pc:spChg chg="mod">
          <ac:chgData name="Clement GUICHARD" userId="S::clement.guichard@etu.uca.fr::7e0b86af-123f-4002-b9bc-350fd5d4b427" providerId="AD" clId="Web-{9FB5CEAF-D6DC-FF37-FEBD-E71AA935265D}" dt="2023-10-12T20:32:04.262" v="2"/>
          <ac:spMkLst>
            <pc:docMk/>
            <pc:sldMk cId="3524458161" sldId="273"/>
            <ac:spMk id="4" creationId="{66523697-7849-B14B-EA2C-AD04A32F1B31}"/>
          </ac:spMkLst>
        </pc:spChg>
        <pc:spChg chg="del">
          <ac:chgData name="Clement GUICHARD" userId="S::clement.guichard@etu.uca.fr::7e0b86af-123f-4002-b9bc-350fd5d4b427" providerId="AD" clId="Web-{9FB5CEAF-D6DC-FF37-FEBD-E71AA935265D}" dt="2023-10-12T20:32:04.262" v="2"/>
          <ac:spMkLst>
            <pc:docMk/>
            <pc:sldMk cId="3524458161" sldId="273"/>
            <ac:spMk id="10" creationId="{AC14302F-E955-47D0-A56B-D1D1A6953B51}"/>
          </ac:spMkLst>
        </pc:spChg>
        <pc:spChg chg="add">
          <ac:chgData name="Clement GUICHARD" userId="S::clement.guichard@etu.uca.fr::7e0b86af-123f-4002-b9bc-350fd5d4b427" providerId="AD" clId="Web-{9FB5CEAF-D6DC-FF37-FEBD-E71AA935265D}" dt="2023-10-12T20:32:04.262" v="2"/>
          <ac:spMkLst>
            <pc:docMk/>
            <pc:sldMk cId="3524458161" sldId="273"/>
            <ac:spMk id="20" creationId="{40ACA6C3-F2FA-4894-85C1-9FA6051045C5}"/>
          </ac:spMkLst>
        </pc:spChg>
        <pc:spChg chg="add">
          <ac:chgData name="Clement GUICHARD" userId="S::clement.guichard@etu.uca.fr::7e0b86af-123f-4002-b9bc-350fd5d4b427" providerId="AD" clId="Web-{9FB5CEAF-D6DC-FF37-FEBD-E71AA935265D}" dt="2023-10-12T20:32:04.262" v="2"/>
          <ac:spMkLst>
            <pc:docMk/>
            <pc:sldMk cId="3524458161" sldId="273"/>
            <ac:spMk id="22" creationId="{76922BA5-6683-4195-97C3-F3D2A0BB16BD}"/>
          </ac:spMkLst>
        </pc:spChg>
        <pc:spChg chg="add">
          <ac:chgData name="Clement GUICHARD" userId="S::clement.guichard@etu.uca.fr::7e0b86af-123f-4002-b9bc-350fd5d4b427" providerId="AD" clId="Web-{9FB5CEAF-D6DC-FF37-FEBD-E71AA935265D}" dt="2023-10-12T20:32:04.262" v="2"/>
          <ac:spMkLst>
            <pc:docMk/>
            <pc:sldMk cId="3524458161" sldId="273"/>
            <ac:spMk id="24" creationId="{E59169C9-0DBE-4B66-9C16-22A64324AA6C}"/>
          </ac:spMkLst>
        </pc:spChg>
        <pc:spChg chg="add">
          <ac:chgData name="Clement GUICHARD" userId="S::clement.guichard@etu.uca.fr::7e0b86af-123f-4002-b9bc-350fd5d4b427" providerId="AD" clId="Web-{9FB5CEAF-D6DC-FF37-FEBD-E71AA935265D}" dt="2023-10-12T20:32:04.262" v="2"/>
          <ac:spMkLst>
            <pc:docMk/>
            <pc:sldMk cId="3524458161" sldId="273"/>
            <ac:spMk id="26" creationId="{F0457BB4-CED7-4065-8959-D6B51491BBAB}"/>
          </ac:spMkLst>
        </pc:spChg>
        <pc:spChg chg="add del mod">
          <ac:chgData name="Clement GUICHARD" userId="S::clement.guichard@etu.uca.fr::7e0b86af-123f-4002-b9bc-350fd5d4b427" providerId="AD" clId="Web-{9FB5CEAF-D6DC-FF37-FEBD-E71AA935265D}" dt="2023-10-12T20:32:48.779" v="13"/>
          <ac:spMkLst>
            <pc:docMk/>
            <pc:sldMk cId="3524458161" sldId="273"/>
            <ac:spMk id="34" creationId="{38605941-2E4A-B1B7-14B5-6EB669C46832}"/>
          </ac:spMkLst>
        </pc:spChg>
        <pc:spChg chg="add mod">
          <ac:chgData name="Clement GUICHARD" userId="S::clement.guichard@etu.uca.fr::7e0b86af-123f-4002-b9bc-350fd5d4b427" providerId="AD" clId="Web-{9FB5CEAF-D6DC-FF37-FEBD-E71AA935265D}" dt="2023-10-12T20:36:38.520" v="61" actId="14100"/>
          <ac:spMkLst>
            <pc:docMk/>
            <pc:sldMk cId="3524458161" sldId="273"/>
            <ac:spMk id="35" creationId="{5E908815-3648-1E3F-F910-5CFD9DF85500}"/>
          </ac:spMkLst>
        </pc:spChg>
        <pc:spChg chg="add mod">
          <ac:chgData name="Clement GUICHARD" userId="S::clement.guichard@etu.uca.fr::7e0b86af-123f-4002-b9bc-350fd5d4b427" providerId="AD" clId="Web-{9FB5CEAF-D6DC-FF37-FEBD-E71AA935265D}" dt="2023-10-12T20:36:35.802" v="60" actId="14100"/>
          <ac:spMkLst>
            <pc:docMk/>
            <pc:sldMk cId="3524458161" sldId="273"/>
            <ac:spMk id="36" creationId="{2545F1DB-0EC6-7606-EA83-8C2E8668EA4D}"/>
          </ac:spMkLst>
        </pc:spChg>
        <pc:spChg chg="add mod">
          <ac:chgData name="Clement GUICHARD" userId="S::clement.guichard@etu.uca.fr::7e0b86af-123f-4002-b9bc-350fd5d4b427" providerId="AD" clId="Web-{9FB5CEAF-D6DC-FF37-FEBD-E71AA935265D}" dt="2023-10-12T20:38:03.976" v="73" actId="20577"/>
          <ac:spMkLst>
            <pc:docMk/>
            <pc:sldMk cId="3524458161" sldId="273"/>
            <ac:spMk id="37" creationId="{43EE66DF-0492-EC98-06FB-1E867BE595A0}"/>
          </ac:spMkLst>
        </pc:spChg>
        <pc:spChg chg="add mod">
          <ac:chgData name="Clement GUICHARD" userId="S::clement.guichard@etu.uca.fr::7e0b86af-123f-4002-b9bc-350fd5d4b427" providerId="AD" clId="Web-{9FB5CEAF-D6DC-FF37-FEBD-E71AA935265D}" dt="2023-10-12T20:38:06.648" v="75" actId="20577"/>
          <ac:spMkLst>
            <pc:docMk/>
            <pc:sldMk cId="3524458161" sldId="273"/>
            <ac:spMk id="38" creationId="{EAA2DED6-8B48-897C-31C7-A0B65D67A1D5}"/>
          </ac:spMkLst>
        </pc:spChg>
        <pc:spChg chg="add mod">
          <ac:chgData name="Clement GUICHARD" userId="S::clement.guichard@etu.uca.fr::7e0b86af-123f-4002-b9bc-350fd5d4b427" providerId="AD" clId="Web-{9FB5CEAF-D6DC-FF37-FEBD-E71AA935265D}" dt="2023-10-12T20:38:08.226" v="77" actId="20577"/>
          <ac:spMkLst>
            <pc:docMk/>
            <pc:sldMk cId="3524458161" sldId="273"/>
            <ac:spMk id="39" creationId="{19869028-8DF9-58A7-B6B6-6F6A0749B191}"/>
          </ac:spMkLst>
        </pc:spChg>
        <pc:grpChg chg="del">
          <ac:chgData name="Clement GUICHARD" userId="S::clement.guichard@etu.uca.fr::7e0b86af-123f-4002-b9bc-350fd5d4b427" providerId="AD" clId="Web-{9FB5CEAF-D6DC-FF37-FEBD-E71AA935265D}" dt="2023-10-12T20:32:04.262" v="2"/>
          <ac:grpSpMkLst>
            <pc:docMk/>
            <pc:sldMk cId="3524458161" sldId="273"/>
            <ac:grpSpMk id="12" creationId="{572E366A-B6DD-4F06-A42A-FF634FDE1BE1}"/>
          </ac:grpSpMkLst>
        </pc:grpChg>
        <pc:graphicFrameChg chg="add del">
          <ac:chgData name="Clement GUICHARD" userId="S::clement.guichard@etu.uca.fr::7e0b86af-123f-4002-b9bc-350fd5d4b427" providerId="AD" clId="Web-{9FB5CEAF-D6DC-FF37-FEBD-E71AA935265D}" dt="2023-10-12T20:32:04.231" v="1"/>
          <ac:graphicFrameMkLst>
            <pc:docMk/>
            <pc:sldMk cId="3524458161" sldId="273"/>
            <ac:graphicFrameMk id="18" creationId="{2BE02550-900E-4B49-B8FB-ABC1E3E8E5BE}"/>
          </ac:graphicFrameMkLst>
        </pc:graphicFrameChg>
        <pc:graphicFrameChg chg="add del">
          <ac:chgData name="Clement GUICHARD" userId="S::clement.guichard@etu.uca.fr::7e0b86af-123f-4002-b9bc-350fd5d4b427" providerId="AD" clId="Web-{9FB5CEAF-D6DC-FF37-FEBD-E71AA935265D}" dt="2023-10-12T20:32:11.622" v="3"/>
          <ac:graphicFrameMkLst>
            <pc:docMk/>
            <pc:sldMk cId="3524458161" sldId="273"/>
            <ac:graphicFrameMk id="28" creationId="{EBAC87FB-31D4-8873-62C7-800E50BA1B70}"/>
          </ac:graphicFrameMkLst>
        </pc:graphicFrameChg>
      </pc:sldChg>
      <pc:sldChg chg="del">
        <pc:chgData name="Clement GUICHARD" userId="S::clement.guichard@etu.uca.fr::7e0b86af-123f-4002-b9bc-350fd5d4b427" providerId="AD" clId="Web-{9FB5CEAF-D6DC-FF37-FEBD-E71AA935265D}" dt="2023-10-12T20:38:56.978" v="91"/>
        <pc:sldMkLst>
          <pc:docMk/>
          <pc:sldMk cId="3114096652" sldId="274"/>
        </pc:sldMkLst>
      </pc:sldChg>
    </pc:docChg>
  </pc:docChgLst>
  <pc:docChgLst>
    <pc:chgData name="Ulysse RICHARD" userId="S::ulysse.richard@etu.uca.fr::d710a393-a649-42fc-b4d2-faa5065a8ba7" providerId="AD" clId="Web-{D83DBADB-5BBA-CBF8-358E-6585B57CD09B}"/>
    <pc:docChg chg="modSld sldOrd">
      <pc:chgData name="Ulysse RICHARD" userId="S::ulysse.richard@etu.uca.fr::d710a393-a649-42fc-b4d2-faa5065a8ba7" providerId="AD" clId="Web-{D83DBADB-5BBA-CBF8-358E-6585B57CD09B}" dt="2023-10-13T20:43:00.982" v="216"/>
      <pc:docMkLst>
        <pc:docMk/>
      </pc:docMkLst>
      <pc:sldChg chg="modSp">
        <pc:chgData name="Ulysse RICHARD" userId="S::ulysse.richard@etu.uca.fr::d710a393-a649-42fc-b4d2-faa5065a8ba7" providerId="AD" clId="Web-{D83DBADB-5BBA-CBF8-358E-6585B57CD09B}" dt="2023-10-13T20:34:02.957" v="90" actId="20577"/>
        <pc:sldMkLst>
          <pc:docMk/>
          <pc:sldMk cId="2701308059" sldId="265"/>
        </pc:sldMkLst>
        <pc:spChg chg="mod">
          <ac:chgData name="Ulysse RICHARD" userId="S::ulysse.richard@etu.uca.fr::d710a393-a649-42fc-b4d2-faa5065a8ba7" providerId="AD" clId="Web-{D83DBADB-5BBA-CBF8-358E-6585B57CD09B}" dt="2023-10-13T20:34:02.957" v="90" actId="20577"/>
          <ac:spMkLst>
            <pc:docMk/>
            <pc:sldMk cId="2701308059" sldId="265"/>
            <ac:spMk id="3" creationId="{528B5C82-A360-33D9-3013-1B9A35E373E3}"/>
          </ac:spMkLst>
        </pc:spChg>
      </pc:sldChg>
      <pc:sldChg chg="ord">
        <pc:chgData name="Ulysse RICHARD" userId="S::ulysse.richard@etu.uca.fr::d710a393-a649-42fc-b4d2-faa5065a8ba7" providerId="AD" clId="Web-{D83DBADB-5BBA-CBF8-358E-6585B57CD09B}" dt="2023-10-13T20:43:00.982" v="216"/>
        <pc:sldMkLst>
          <pc:docMk/>
          <pc:sldMk cId="3431806711" sldId="266"/>
        </pc:sldMkLst>
      </pc:sldChg>
      <pc:sldChg chg="addSp delSp modSp addAnim">
        <pc:chgData name="Ulysse RICHARD" userId="S::ulysse.richard@etu.uca.fr::d710a393-a649-42fc-b4d2-faa5065a8ba7" providerId="AD" clId="Web-{D83DBADB-5BBA-CBF8-358E-6585B57CD09B}" dt="2023-10-13T20:38:11.227" v="172"/>
        <pc:sldMkLst>
          <pc:docMk/>
          <pc:sldMk cId="4041801896" sldId="269"/>
        </pc:sldMkLst>
        <pc:spChg chg="add mod">
          <ac:chgData name="Ulysse RICHARD" userId="S::ulysse.richard@etu.uca.fr::d710a393-a649-42fc-b4d2-faa5065a8ba7" providerId="AD" clId="Web-{D83DBADB-5BBA-CBF8-358E-6585B57CD09B}" dt="2023-10-13T20:36:25.444" v="144" actId="14100"/>
          <ac:spMkLst>
            <pc:docMk/>
            <pc:sldMk cId="4041801896" sldId="269"/>
            <ac:spMk id="6" creationId="{FFECE480-99FF-0293-9E2C-E31B20192295}"/>
          </ac:spMkLst>
        </pc:spChg>
        <pc:spChg chg="add mod">
          <ac:chgData name="Ulysse RICHARD" userId="S::ulysse.richard@etu.uca.fr::d710a393-a649-42fc-b4d2-faa5065a8ba7" providerId="AD" clId="Web-{D83DBADB-5BBA-CBF8-358E-6585B57CD09B}" dt="2023-10-13T20:35:06.568" v="103" actId="14100"/>
          <ac:spMkLst>
            <pc:docMk/>
            <pc:sldMk cId="4041801896" sldId="269"/>
            <ac:spMk id="7" creationId="{EA779513-00E5-D896-98FB-6661C2375A60}"/>
          </ac:spMkLst>
        </pc:spChg>
        <pc:spChg chg="add del mod">
          <ac:chgData name="Ulysse RICHARD" userId="S::ulysse.richard@etu.uca.fr::d710a393-a649-42fc-b4d2-faa5065a8ba7" providerId="AD" clId="Web-{D83DBADB-5BBA-CBF8-358E-6585B57CD09B}" dt="2023-10-13T20:35:02.161" v="101"/>
          <ac:spMkLst>
            <pc:docMk/>
            <pc:sldMk cId="4041801896" sldId="269"/>
            <ac:spMk id="8" creationId="{D407BCB4-575C-EB5F-79F0-0C322597B09F}"/>
          </ac:spMkLst>
        </pc:spChg>
        <pc:spChg chg="add mod">
          <ac:chgData name="Ulysse RICHARD" userId="S::ulysse.richard@etu.uca.fr::d710a393-a649-42fc-b4d2-faa5065a8ba7" providerId="AD" clId="Web-{D83DBADB-5BBA-CBF8-358E-6585B57CD09B}" dt="2023-10-13T20:37:53.602" v="166" actId="1076"/>
          <ac:spMkLst>
            <pc:docMk/>
            <pc:sldMk cId="4041801896" sldId="269"/>
            <ac:spMk id="25" creationId="{6CFEFABF-07CC-531F-8117-7897B2C953A3}"/>
          </ac:spMkLst>
        </pc:spChg>
        <pc:spChg chg="add mod">
          <ac:chgData name="Ulysse RICHARD" userId="S::ulysse.richard@etu.uca.fr::d710a393-a649-42fc-b4d2-faa5065a8ba7" providerId="AD" clId="Web-{D83DBADB-5BBA-CBF8-358E-6585B57CD09B}" dt="2023-10-13T20:37:31.898" v="163" actId="1076"/>
          <ac:spMkLst>
            <pc:docMk/>
            <pc:sldMk cId="4041801896" sldId="269"/>
            <ac:spMk id="27" creationId="{1A4F5C26-1B6E-1072-2556-8C8C2E469766}"/>
          </ac:spMkLst>
        </pc:spChg>
        <pc:spChg chg="add mod">
          <ac:chgData name="Ulysse RICHARD" userId="S::ulysse.richard@etu.uca.fr::d710a393-a649-42fc-b4d2-faa5065a8ba7" providerId="AD" clId="Web-{D83DBADB-5BBA-CBF8-358E-6585B57CD09B}" dt="2023-10-13T20:36:46.491" v="147" actId="14100"/>
          <ac:spMkLst>
            <pc:docMk/>
            <pc:sldMk cId="4041801896" sldId="269"/>
            <ac:spMk id="29" creationId="{8CBBE15A-C6F8-9BA3-9A6E-48E5C3A8D344}"/>
          </ac:spMkLst>
        </pc:spChg>
        <pc:spChg chg="add mod">
          <ac:chgData name="Ulysse RICHARD" userId="S::ulysse.richard@etu.uca.fr::d710a393-a649-42fc-b4d2-faa5065a8ba7" providerId="AD" clId="Web-{D83DBADB-5BBA-CBF8-358E-6585B57CD09B}" dt="2023-10-13T20:37:34.461" v="164" actId="1076"/>
          <ac:spMkLst>
            <pc:docMk/>
            <pc:sldMk cId="4041801896" sldId="269"/>
            <ac:spMk id="31" creationId="{0D0A2FEE-A70D-A3D6-E465-0AFD4565F7A7}"/>
          </ac:spMkLst>
        </pc:spChg>
        <pc:inkChg chg="add del">
          <ac:chgData name="Ulysse RICHARD" userId="S::ulysse.richard@etu.uca.fr::d710a393-a649-42fc-b4d2-faa5065a8ba7" providerId="AD" clId="Web-{D83DBADB-5BBA-CBF8-358E-6585B57CD09B}" dt="2023-10-13T20:35:45.615" v="117"/>
          <ac:inkMkLst>
            <pc:docMk/>
            <pc:sldMk cId="4041801896" sldId="269"/>
            <ac:inkMk id="9" creationId="{54110969-89C2-C434-274F-9CDB5501E29C}"/>
          </ac:inkMkLst>
        </pc:inkChg>
        <pc:inkChg chg="add del">
          <ac:chgData name="Ulysse RICHARD" userId="S::ulysse.richard@etu.uca.fr::d710a393-a649-42fc-b4d2-faa5065a8ba7" providerId="AD" clId="Web-{D83DBADB-5BBA-CBF8-358E-6585B57CD09B}" dt="2023-10-13T20:35:46.787" v="119"/>
          <ac:inkMkLst>
            <pc:docMk/>
            <pc:sldMk cId="4041801896" sldId="269"/>
            <ac:inkMk id="11" creationId="{E7931096-83FE-3F66-2E20-16C3042706C0}"/>
          </ac:inkMkLst>
        </pc:inkChg>
        <pc:inkChg chg="add del">
          <ac:chgData name="Ulysse RICHARD" userId="S::ulysse.richard@etu.uca.fr::d710a393-a649-42fc-b4d2-faa5065a8ba7" providerId="AD" clId="Web-{D83DBADB-5BBA-CBF8-358E-6585B57CD09B}" dt="2023-10-13T20:35:46.787" v="118"/>
          <ac:inkMkLst>
            <pc:docMk/>
            <pc:sldMk cId="4041801896" sldId="269"/>
            <ac:inkMk id="13" creationId="{94847E89-DC52-08B0-47FD-D208FF3B37C5}"/>
          </ac:inkMkLst>
        </pc:inkChg>
        <pc:inkChg chg="add del">
          <ac:chgData name="Ulysse RICHARD" userId="S::ulysse.richard@etu.uca.fr::d710a393-a649-42fc-b4d2-faa5065a8ba7" providerId="AD" clId="Web-{D83DBADB-5BBA-CBF8-358E-6585B57CD09B}" dt="2023-10-13T20:35:45.615" v="116"/>
          <ac:inkMkLst>
            <pc:docMk/>
            <pc:sldMk cId="4041801896" sldId="269"/>
            <ac:inkMk id="15" creationId="{3B5027C9-0806-2053-8B16-3CF8279ECB11}"/>
          </ac:inkMkLst>
        </pc:inkChg>
        <pc:inkChg chg="add del">
          <ac:chgData name="Ulysse RICHARD" userId="S::ulysse.richard@etu.uca.fr::d710a393-a649-42fc-b4d2-faa5065a8ba7" providerId="AD" clId="Web-{D83DBADB-5BBA-CBF8-358E-6585B57CD09B}" dt="2023-10-13T20:35:41.865" v="113"/>
          <ac:inkMkLst>
            <pc:docMk/>
            <pc:sldMk cId="4041801896" sldId="269"/>
            <ac:inkMk id="17" creationId="{C80CE21B-ECC6-556A-E923-CAC79A03AF5E}"/>
          </ac:inkMkLst>
        </pc:inkChg>
        <pc:inkChg chg="add del">
          <ac:chgData name="Ulysse RICHARD" userId="S::ulysse.richard@etu.uca.fr::d710a393-a649-42fc-b4d2-faa5065a8ba7" providerId="AD" clId="Web-{D83DBADB-5BBA-CBF8-358E-6585B57CD09B}" dt="2023-10-13T20:35:38.740" v="112"/>
          <ac:inkMkLst>
            <pc:docMk/>
            <pc:sldMk cId="4041801896" sldId="269"/>
            <ac:inkMk id="19" creationId="{415543EC-57CA-59E6-8AAB-33D705E86959}"/>
          </ac:inkMkLst>
        </pc:inkChg>
        <pc:inkChg chg="add del">
          <ac:chgData name="Ulysse RICHARD" userId="S::ulysse.richard@etu.uca.fr::d710a393-a649-42fc-b4d2-faa5065a8ba7" providerId="AD" clId="Web-{D83DBADB-5BBA-CBF8-358E-6585B57CD09B}" dt="2023-10-13T20:35:36.412" v="111"/>
          <ac:inkMkLst>
            <pc:docMk/>
            <pc:sldMk cId="4041801896" sldId="269"/>
            <ac:inkMk id="21" creationId="{BF98F453-7A0C-B536-778B-03F8DD53EB85}"/>
          </ac:inkMkLst>
        </pc:inkChg>
        <pc:inkChg chg="add del">
          <ac:chgData name="Ulysse RICHARD" userId="S::ulysse.richard@etu.uca.fr::d710a393-a649-42fc-b4d2-faa5065a8ba7" providerId="AD" clId="Web-{D83DBADB-5BBA-CBF8-358E-6585B57CD09B}" dt="2023-10-13T20:35:45.615" v="115"/>
          <ac:inkMkLst>
            <pc:docMk/>
            <pc:sldMk cId="4041801896" sldId="269"/>
            <ac:inkMk id="23" creationId="{B82223C8-F69F-3766-6279-ED24A4A2461B}"/>
          </ac:inkMkLst>
        </pc:inkChg>
      </pc:sldChg>
      <pc:sldChg chg="modSp">
        <pc:chgData name="Ulysse RICHARD" userId="S::ulysse.richard@etu.uca.fr::d710a393-a649-42fc-b4d2-faa5065a8ba7" providerId="AD" clId="Web-{D83DBADB-5BBA-CBF8-358E-6585B57CD09B}" dt="2023-10-13T20:31:18.095" v="12" actId="20577"/>
        <pc:sldMkLst>
          <pc:docMk/>
          <pc:sldMk cId="3524458161" sldId="273"/>
        </pc:sldMkLst>
        <pc:spChg chg="mod">
          <ac:chgData name="Ulysse RICHARD" userId="S::ulysse.richard@etu.uca.fr::d710a393-a649-42fc-b4d2-faa5065a8ba7" providerId="AD" clId="Web-{D83DBADB-5BBA-CBF8-358E-6585B57CD09B}" dt="2023-10-13T20:31:01.267" v="8" actId="20577"/>
          <ac:spMkLst>
            <pc:docMk/>
            <pc:sldMk cId="3524458161" sldId="273"/>
            <ac:spMk id="35" creationId="{5E908815-3648-1E3F-F910-5CFD9DF85500}"/>
          </ac:spMkLst>
        </pc:spChg>
        <pc:spChg chg="mod">
          <ac:chgData name="Ulysse RICHARD" userId="S::ulysse.richard@etu.uca.fr::d710a393-a649-42fc-b4d2-faa5065a8ba7" providerId="AD" clId="Web-{D83DBADB-5BBA-CBF8-358E-6585B57CD09B}" dt="2023-10-13T20:31:04.720" v="9" actId="20577"/>
          <ac:spMkLst>
            <pc:docMk/>
            <pc:sldMk cId="3524458161" sldId="273"/>
            <ac:spMk id="36" creationId="{2545F1DB-0EC6-7606-EA83-8C2E8668EA4D}"/>
          </ac:spMkLst>
        </pc:spChg>
        <pc:spChg chg="mod">
          <ac:chgData name="Ulysse RICHARD" userId="S::ulysse.richard@etu.uca.fr::d710a393-a649-42fc-b4d2-faa5065a8ba7" providerId="AD" clId="Web-{D83DBADB-5BBA-CBF8-358E-6585B57CD09B}" dt="2023-10-13T20:31:10.329" v="10" actId="20577"/>
          <ac:spMkLst>
            <pc:docMk/>
            <pc:sldMk cId="3524458161" sldId="273"/>
            <ac:spMk id="37" creationId="{43EE66DF-0492-EC98-06FB-1E867BE595A0}"/>
          </ac:spMkLst>
        </pc:spChg>
        <pc:spChg chg="mod">
          <ac:chgData name="Ulysse RICHARD" userId="S::ulysse.richard@etu.uca.fr::d710a393-a649-42fc-b4d2-faa5065a8ba7" providerId="AD" clId="Web-{D83DBADB-5BBA-CBF8-358E-6585B57CD09B}" dt="2023-10-13T20:31:18.095" v="12" actId="20577"/>
          <ac:spMkLst>
            <pc:docMk/>
            <pc:sldMk cId="3524458161" sldId="273"/>
            <ac:spMk id="38" creationId="{EAA2DED6-8B48-897C-31C7-A0B65D67A1D5}"/>
          </ac:spMkLst>
        </pc:spChg>
        <pc:spChg chg="mod">
          <ac:chgData name="Ulysse RICHARD" userId="S::ulysse.richard@etu.uca.fr::d710a393-a649-42fc-b4d2-faa5065a8ba7" providerId="AD" clId="Web-{D83DBADB-5BBA-CBF8-358E-6585B57CD09B}" dt="2023-10-13T20:31:13.767" v="11" actId="20577"/>
          <ac:spMkLst>
            <pc:docMk/>
            <pc:sldMk cId="3524458161" sldId="273"/>
            <ac:spMk id="39" creationId="{19869028-8DF9-58A7-B6B6-6F6A0749B191}"/>
          </ac:spMkLst>
        </pc:spChg>
      </pc:sldChg>
      <pc:sldChg chg="modSp addAnim delAnim modAnim">
        <pc:chgData name="Ulysse RICHARD" userId="S::ulysse.richard@etu.uca.fr::d710a393-a649-42fc-b4d2-faa5065a8ba7" providerId="AD" clId="Web-{D83DBADB-5BBA-CBF8-358E-6585B57CD09B}" dt="2023-10-13T20:42:52.888" v="215"/>
        <pc:sldMkLst>
          <pc:docMk/>
          <pc:sldMk cId="382837057" sldId="276"/>
        </pc:sldMkLst>
        <pc:spChg chg="mod">
          <ac:chgData name="Ulysse RICHARD" userId="S::ulysse.richard@etu.uca.fr::d710a393-a649-42fc-b4d2-faa5065a8ba7" providerId="AD" clId="Web-{D83DBADB-5BBA-CBF8-358E-6585B57CD09B}" dt="2023-10-13T20:42:30.794" v="208" actId="1076"/>
          <ac:spMkLst>
            <pc:docMk/>
            <pc:sldMk cId="382837057" sldId="276"/>
            <ac:spMk id="10" creationId="{DA3C3247-C056-25CD-AE1B-F476F5F244CF}"/>
          </ac:spMkLst>
        </pc:spChg>
        <pc:spChg chg="mod">
          <ac:chgData name="Ulysse RICHARD" userId="S::ulysse.richard@etu.uca.fr::d710a393-a649-42fc-b4d2-faa5065a8ba7" providerId="AD" clId="Web-{D83DBADB-5BBA-CBF8-358E-6585B57CD09B}" dt="2023-10-13T20:42:47.825" v="213" actId="1076"/>
          <ac:spMkLst>
            <pc:docMk/>
            <pc:sldMk cId="382837057" sldId="276"/>
            <ac:spMk id="11" creationId="{9DC9E75C-2C35-ED29-790C-79CEB39A6E7E}"/>
          </ac:spMkLst>
        </pc:spChg>
      </pc:sldChg>
      <pc:sldChg chg="modSp">
        <pc:chgData name="Ulysse RICHARD" userId="S::ulysse.richard@etu.uca.fr::d710a393-a649-42fc-b4d2-faa5065a8ba7" providerId="AD" clId="Web-{D83DBADB-5BBA-CBF8-358E-6585B57CD09B}" dt="2023-10-13T20:30:24.985" v="5"/>
        <pc:sldMkLst>
          <pc:docMk/>
          <pc:sldMk cId="2506523058" sldId="277"/>
        </pc:sldMkLst>
        <pc:spChg chg="mod">
          <ac:chgData name="Ulysse RICHARD" userId="S::ulysse.richard@etu.uca.fr::d710a393-a649-42fc-b4d2-faa5065a8ba7" providerId="AD" clId="Web-{D83DBADB-5BBA-CBF8-358E-6585B57CD09B}" dt="2023-10-13T20:30:23.047" v="4"/>
          <ac:spMkLst>
            <pc:docMk/>
            <pc:sldMk cId="2506523058" sldId="277"/>
            <ac:spMk id="11" creationId="{C7D0EE75-99DC-C377-C96E-2C9D52B60CB6}"/>
          </ac:spMkLst>
        </pc:spChg>
        <pc:spChg chg="mod">
          <ac:chgData name="Ulysse RICHARD" userId="S::ulysse.richard@etu.uca.fr::d710a393-a649-42fc-b4d2-faa5065a8ba7" providerId="AD" clId="Web-{D83DBADB-5BBA-CBF8-358E-6585B57CD09B}" dt="2023-10-13T20:30:24.985" v="5"/>
          <ac:spMkLst>
            <pc:docMk/>
            <pc:sldMk cId="2506523058" sldId="277"/>
            <ac:spMk id="12" creationId="{A989EE76-445E-058E-E5D4-1FD41424CF3C}"/>
          </ac:spMkLst>
        </pc:spChg>
      </pc:sldChg>
    </pc:docChg>
  </pc:docChgLst>
  <pc:docChgLst>
    <pc:chgData name="Ulysse RICHARD" userId="S::ulysse.richard@etu.uca.fr::d710a393-a649-42fc-b4d2-faa5065a8ba7" providerId="AD" clId="Web-{4AC1A96C-699C-485C-A820-714A2E2A153A}"/>
    <pc:docChg chg="mod addSld modSld addMainMaster delMainMaster modMainMaster">
      <pc:chgData name="Ulysse RICHARD" userId="S::ulysse.richard@etu.uca.fr::d710a393-a649-42fc-b4d2-faa5065a8ba7" providerId="AD" clId="Web-{4AC1A96C-699C-485C-A820-714A2E2A153A}" dt="2023-10-05T14:25:28.046" v="466"/>
      <pc:docMkLst>
        <pc:docMk/>
      </pc:docMkLst>
      <pc:sldChg chg="addSp delSp modSp mod setBg modClrScheme addAnim delAnim chgLayout">
        <pc:chgData name="Ulysse RICHARD" userId="S::ulysse.richard@etu.uca.fr::d710a393-a649-42fc-b4d2-faa5065a8ba7" providerId="AD" clId="Web-{4AC1A96C-699C-485C-A820-714A2E2A153A}" dt="2023-10-05T14:17:42.675" v="402" actId="20577"/>
        <pc:sldMkLst>
          <pc:docMk/>
          <pc:sldMk cId="3784089036" sldId="256"/>
        </pc:sldMkLst>
        <pc:spChg chg="mod">
          <ac:chgData name="Ulysse RICHARD" userId="S::ulysse.richard@etu.uca.fr::d710a393-a649-42fc-b4d2-faa5065a8ba7" providerId="AD" clId="Web-{4AC1A96C-699C-485C-A820-714A2E2A153A}" dt="2023-10-05T14:17:42.675" v="402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Ulysse RICHARD" userId="S::ulysse.richard@etu.uca.fr::d710a393-a649-42fc-b4d2-faa5065a8ba7" providerId="AD" clId="Web-{4AC1A96C-699C-485C-A820-714A2E2A153A}" dt="2023-10-05T13:58:26.832" v="30"/>
          <ac:spMkLst>
            <pc:docMk/>
            <pc:sldMk cId="3784089036" sldId="256"/>
            <ac:spMk id="3" creationId="{00000000-0000-0000-0000-000000000000}"/>
          </ac:spMkLst>
        </pc:spChg>
        <pc:spChg chg="add del mod">
          <ac:chgData name="Ulysse RICHARD" userId="S::ulysse.richard@etu.uca.fr::d710a393-a649-42fc-b4d2-faa5065a8ba7" providerId="AD" clId="Web-{4AC1A96C-699C-485C-A820-714A2E2A153A}" dt="2023-10-05T14:05:44.984" v="34"/>
          <ac:spMkLst>
            <pc:docMk/>
            <pc:sldMk cId="3784089036" sldId="256"/>
            <ac:spMk id="5" creationId="{BCFA103B-7732-46EC-9B2F-AF4F7C951ACF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3:56:37.985" v="19"/>
          <ac:spMkLst>
            <pc:docMk/>
            <pc:sldMk cId="3784089036" sldId="256"/>
            <ac:spMk id="9" creationId="{4C17FB6D-1600-4E66-7284-B891E8CAE3D0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3:58:00.316" v="23"/>
          <ac:spMkLst>
            <pc:docMk/>
            <pc:sldMk cId="3784089036" sldId="256"/>
            <ac:spMk id="11" creationId="{CF7F2079-504C-499A-A644-58F4DDC7643B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3:58:00.316" v="23"/>
          <ac:spMkLst>
            <pc:docMk/>
            <pc:sldMk cId="3784089036" sldId="256"/>
            <ac:spMk id="12" creationId="{A5D0B0D3-D735-4619-AA45-B57B791E1744}"/>
          </ac:spMkLst>
        </pc:spChg>
        <pc:spChg chg="add">
          <ac:chgData name="Ulysse RICHARD" userId="S::ulysse.richard@etu.uca.fr::d710a393-a649-42fc-b4d2-faa5065a8ba7" providerId="AD" clId="Web-{4AC1A96C-699C-485C-A820-714A2E2A153A}" dt="2023-10-05T13:58:26.832" v="30"/>
          <ac:spMkLst>
            <pc:docMk/>
            <pc:sldMk cId="3784089036" sldId="256"/>
            <ac:spMk id="15" creationId="{70766076-46F5-42D5-A773-2B3BEF2B8B74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3:58:00.316" v="23"/>
          <ac:spMkLst>
            <pc:docMk/>
            <pc:sldMk cId="3784089036" sldId="256"/>
            <ac:spMk id="21" creationId="{3D505D40-32E9-4C48-81F8-AD80433BE6B7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3:58:08.738" v="25"/>
          <ac:spMkLst>
            <pc:docMk/>
            <pc:sldMk cId="3784089036" sldId="256"/>
            <ac:spMk id="32" creationId="{7A18C9FB-EC4C-4DAE-8F7D-C6E5AF607958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3:58:08.738" v="25"/>
          <ac:spMkLst>
            <pc:docMk/>
            <pc:sldMk cId="3784089036" sldId="256"/>
            <ac:spMk id="34" creationId="{B47A9921-6509-49C2-BEBF-924F28066091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3:58:26.738" v="29"/>
          <ac:spMkLst>
            <pc:docMk/>
            <pc:sldMk cId="3784089036" sldId="256"/>
            <ac:spMk id="36" creationId="{956C5C09-0043-4549-B800-2101B70D667D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3:58:26.738" v="29"/>
          <ac:spMkLst>
            <pc:docMk/>
            <pc:sldMk cId="3784089036" sldId="256"/>
            <ac:spMk id="37" creationId="{B7E2F724-2FB3-4D1D-A730-739B8654C030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3:58:26.738" v="29"/>
          <ac:spMkLst>
            <pc:docMk/>
            <pc:sldMk cId="3784089036" sldId="256"/>
            <ac:spMk id="39" creationId="{B2C335F7-F61C-4EB4-80F2-4B1438FE66BB}"/>
          </ac:spMkLst>
        </pc:spChg>
        <pc:spChg chg="add">
          <ac:chgData name="Ulysse RICHARD" userId="S::ulysse.richard@etu.uca.fr::d710a393-a649-42fc-b4d2-faa5065a8ba7" providerId="AD" clId="Web-{4AC1A96C-699C-485C-A820-714A2E2A153A}" dt="2023-10-05T13:58:26.832" v="30"/>
          <ac:spMkLst>
            <pc:docMk/>
            <pc:sldMk cId="3784089036" sldId="256"/>
            <ac:spMk id="41" creationId="{0DBF1ABE-8590-450D-BB49-BDDCCF3EEA9E}"/>
          </ac:spMkLst>
        </pc:spChg>
        <pc:spChg chg="add">
          <ac:chgData name="Ulysse RICHARD" userId="S::ulysse.richard@etu.uca.fr::d710a393-a649-42fc-b4d2-faa5065a8ba7" providerId="AD" clId="Web-{4AC1A96C-699C-485C-A820-714A2E2A153A}" dt="2023-10-05T13:58:26.832" v="30"/>
          <ac:spMkLst>
            <pc:docMk/>
            <pc:sldMk cId="3784089036" sldId="256"/>
            <ac:spMk id="42" creationId="{96CB0275-66F1-4491-93B8-121D0C7176BF}"/>
          </ac:spMkLst>
        </pc:spChg>
        <pc:spChg chg="add">
          <ac:chgData name="Ulysse RICHARD" userId="S::ulysse.richard@etu.uca.fr::d710a393-a649-42fc-b4d2-faa5065a8ba7" providerId="AD" clId="Web-{4AC1A96C-699C-485C-A820-714A2E2A153A}" dt="2023-10-05T13:58:26.832" v="30"/>
          <ac:spMkLst>
            <pc:docMk/>
            <pc:sldMk cId="3784089036" sldId="256"/>
            <ac:spMk id="43" creationId="{18D32C3D-8F76-4E99-BE56-0836CC38CC84}"/>
          </ac:spMkLst>
        </pc:spChg>
        <pc:grpChg chg="add del">
          <ac:chgData name="Ulysse RICHARD" userId="S::ulysse.richard@etu.uca.fr::d710a393-a649-42fc-b4d2-faa5065a8ba7" providerId="AD" clId="Web-{4AC1A96C-699C-485C-A820-714A2E2A153A}" dt="2023-10-05T13:58:00.316" v="23"/>
          <ac:grpSpMkLst>
            <pc:docMk/>
            <pc:sldMk cId="3784089036" sldId="256"/>
            <ac:grpSpMk id="13" creationId="{DBBA0A0D-8F6A-400A-9E49-8C008E2C7DB1}"/>
          </ac:grpSpMkLst>
        </pc:grpChg>
        <pc:grpChg chg="add del">
          <ac:chgData name="Ulysse RICHARD" userId="S::ulysse.richard@etu.uca.fr::d710a393-a649-42fc-b4d2-faa5065a8ba7" providerId="AD" clId="Web-{4AC1A96C-699C-485C-A820-714A2E2A153A}" dt="2023-10-05T13:58:00.316" v="23"/>
          <ac:grpSpMkLst>
            <pc:docMk/>
            <pc:sldMk cId="3784089036" sldId="256"/>
            <ac:grpSpMk id="23" creationId="{C507BF36-B92B-4CAC-BCA7-8364B51E1F09}"/>
          </ac:grpSpMkLst>
        </pc:grpChg>
        <pc:picChg chg="add del">
          <ac:chgData name="Ulysse RICHARD" userId="S::ulysse.richard@etu.uca.fr::d710a393-a649-42fc-b4d2-faa5065a8ba7" providerId="AD" clId="Web-{4AC1A96C-699C-485C-A820-714A2E2A153A}" dt="2023-10-05T13:56:37.985" v="19"/>
          <ac:picMkLst>
            <pc:docMk/>
            <pc:sldMk cId="3784089036" sldId="256"/>
            <ac:picMk id="4" creationId="{FC1E5A09-2FA4-B97E-AFB5-638CB18D8E6A}"/>
          </ac:picMkLst>
        </pc:picChg>
        <pc:picChg chg="add del">
          <ac:chgData name="Ulysse RICHARD" userId="S::ulysse.richard@etu.uca.fr::d710a393-a649-42fc-b4d2-faa5065a8ba7" providerId="AD" clId="Web-{4AC1A96C-699C-485C-A820-714A2E2A153A}" dt="2023-10-05T13:58:00.316" v="23"/>
          <ac:picMkLst>
            <pc:docMk/>
            <pc:sldMk cId="3784089036" sldId="256"/>
            <ac:picMk id="20" creationId="{9DB6D075-4D8A-9C5B-A180-3CA43F17A766}"/>
          </ac:picMkLst>
        </pc:picChg>
        <pc:picChg chg="add del">
          <ac:chgData name="Ulysse RICHARD" userId="S::ulysse.richard@etu.uca.fr::d710a393-a649-42fc-b4d2-faa5065a8ba7" providerId="AD" clId="Web-{4AC1A96C-699C-485C-A820-714A2E2A153A}" dt="2023-10-05T13:58:08.738" v="25"/>
          <ac:picMkLst>
            <pc:docMk/>
            <pc:sldMk cId="3784089036" sldId="256"/>
            <ac:picMk id="33" creationId="{4B889DAD-44BE-A718-E3E4-8FACDD05708C}"/>
          </ac:picMkLst>
        </pc:picChg>
        <pc:picChg chg="add del">
          <ac:chgData name="Ulysse RICHARD" userId="S::ulysse.richard@etu.uca.fr::d710a393-a649-42fc-b4d2-faa5065a8ba7" providerId="AD" clId="Web-{4AC1A96C-699C-485C-A820-714A2E2A153A}" dt="2023-10-05T13:58:26.738" v="29"/>
          <ac:picMkLst>
            <pc:docMk/>
            <pc:sldMk cId="3784089036" sldId="256"/>
            <ac:picMk id="38" creationId="{4E718297-8DBD-9B06-69A7-83A6F7262194}"/>
          </ac:picMkLst>
        </pc:picChg>
        <pc:picChg chg="add">
          <ac:chgData name="Ulysse RICHARD" userId="S::ulysse.richard@etu.uca.fr::d710a393-a649-42fc-b4d2-faa5065a8ba7" providerId="AD" clId="Web-{4AC1A96C-699C-485C-A820-714A2E2A153A}" dt="2023-10-05T13:58:26.832" v="30"/>
          <ac:picMkLst>
            <pc:docMk/>
            <pc:sldMk cId="3784089036" sldId="256"/>
            <ac:picMk id="44" creationId="{F3817382-5878-991C-34DE-A23BF69EED13}"/>
          </ac:picMkLst>
        </pc:picChg>
      </pc:sldChg>
      <pc:sldChg chg="addSp delSp modSp new mod setBg">
        <pc:chgData name="Ulysse RICHARD" userId="S::ulysse.richard@etu.uca.fr::d710a393-a649-42fc-b4d2-faa5065a8ba7" providerId="AD" clId="Web-{4AC1A96C-699C-485C-A820-714A2E2A153A}" dt="2023-10-05T14:21:40.775" v="452" actId="20577"/>
        <pc:sldMkLst>
          <pc:docMk/>
          <pc:sldMk cId="2444773755" sldId="257"/>
        </pc:sldMkLst>
        <pc:spChg chg="mod">
          <ac:chgData name="Ulysse RICHARD" userId="S::ulysse.richard@etu.uca.fr::d710a393-a649-42fc-b4d2-faa5065a8ba7" providerId="AD" clId="Web-{4AC1A96C-699C-485C-A820-714A2E2A153A}" dt="2023-10-05T14:17:52.238" v="404" actId="20577"/>
          <ac:spMkLst>
            <pc:docMk/>
            <pc:sldMk cId="2444773755" sldId="257"/>
            <ac:spMk id="2" creationId="{ED1A8178-3986-91E2-C9E7-0BD4815A6E81}"/>
          </ac:spMkLst>
        </pc:spChg>
        <pc:spChg chg="add del mod">
          <ac:chgData name="Ulysse RICHARD" userId="S::ulysse.richard@etu.uca.fr::d710a393-a649-42fc-b4d2-faa5065a8ba7" providerId="AD" clId="Web-{4AC1A96C-699C-485C-A820-714A2E2A153A}" dt="2023-10-05T14:15:29.953" v="376"/>
          <ac:spMkLst>
            <pc:docMk/>
            <pc:sldMk cId="2444773755" sldId="257"/>
            <ac:spMk id="3" creationId="{823CAB4A-2DB9-D764-59E2-CF5B6CE49C20}"/>
          </ac:spMkLst>
        </pc:spChg>
        <pc:spChg chg="add mod">
          <ac:chgData name="Ulysse RICHARD" userId="S::ulysse.richard@etu.uca.fr::d710a393-a649-42fc-b4d2-faa5065a8ba7" providerId="AD" clId="Web-{4AC1A96C-699C-485C-A820-714A2E2A153A}" dt="2023-10-05T14:15:29.953" v="376"/>
          <ac:spMkLst>
            <pc:docMk/>
            <pc:sldMk cId="2444773755" sldId="257"/>
            <ac:spMk id="4" creationId="{7BCF70ED-EF69-7D4F-53E3-ECB4F5501239}"/>
          </ac:spMkLst>
        </pc:spChg>
        <pc:spChg chg="add mod ord">
          <ac:chgData name="Ulysse RICHARD" userId="S::ulysse.richard@etu.uca.fr::d710a393-a649-42fc-b4d2-faa5065a8ba7" providerId="AD" clId="Web-{4AC1A96C-699C-485C-A820-714A2E2A153A}" dt="2023-10-05T14:15:29.953" v="376"/>
          <ac:spMkLst>
            <pc:docMk/>
            <pc:sldMk cId="2444773755" sldId="257"/>
            <ac:spMk id="5" creationId="{45A3DD53-B176-872F-0EC9-37015A3A3D83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15:26.187" v="373"/>
          <ac:spMkLst>
            <pc:docMk/>
            <pc:sldMk cId="2444773755" sldId="257"/>
            <ac:spMk id="10" creationId="{47FC6A8B-34F9-40FB-AA2D-E34168F52850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15:18.609" v="369"/>
          <ac:spMkLst>
            <pc:docMk/>
            <pc:sldMk cId="2444773755" sldId="257"/>
            <ac:spMk id="11" creationId="{47FC6A8B-34F9-40FB-AA2D-E34168F52850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15:18.609" v="369"/>
          <ac:spMkLst>
            <pc:docMk/>
            <pc:sldMk cId="2444773755" sldId="257"/>
            <ac:spMk id="13" creationId="{1EC86DB4-572A-4F71-AF8A-2395B4CA779F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15:18.609" v="369"/>
          <ac:spMkLst>
            <pc:docMk/>
            <pc:sldMk cId="2444773755" sldId="257"/>
            <ac:spMk id="15" creationId="{71BA53A4-C4B7-4189-9FC1-6350B1AB5DFE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15:18.609" v="369"/>
          <ac:spMkLst>
            <pc:docMk/>
            <pc:sldMk cId="2444773755" sldId="257"/>
            <ac:spMk id="17" creationId="{5558AD6E-B070-4640-AA07-87E208983ED8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15:23.609" v="371"/>
          <ac:spMkLst>
            <pc:docMk/>
            <pc:sldMk cId="2444773755" sldId="257"/>
            <ac:spMk id="19" creationId="{AC14302F-E955-47D0-A56B-D1D1A6953B51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15:26.187" v="373"/>
          <ac:spMkLst>
            <pc:docMk/>
            <pc:sldMk cId="2444773755" sldId="257"/>
            <ac:spMk id="26" creationId="{823CAB4A-2DB9-D764-59E2-CF5B6CE49C20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15:29.921" v="375"/>
          <ac:spMkLst>
            <pc:docMk/>
            <pc:sldMk cId="2444773755" sldId="257"/>
            <ac:spMk id="28" creationId="{C51A08AC-F796-409C-AD97-8B476289EC51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15:29.921" v="375"/>
          <ac:spMkLst>
            <pc:docMk/>
            <pc:sldMk cId="2444773755" sldId="257"/>
            <ac:spMk id="32" creationId="{823CAB4A-2DB9-D764-59E2-CF5B6CE49C20}"/>
          </ac:spMkLst>
        </pc:spChg>
        <pc:spChg chg="add">
          <ac:chgData name="Ulysse RICHARD" userId="S::ulysse.richard@etu.uca.fr::d710a393-a649-42fc-b4d2-faa5065a8ba7" providerId="AD" clId="Web-{4AC1A96C-699C-485C-A820-714A2E2A153A}" dt="2023-10-05T14:15:29.953" v="376"/>
          <ac:spMkLst>
            <pc:docMk/>
            <pc:sldMk cId="2444773755" sldId="257"/>
            <ac:spMk id="34" creationId="{47FC6A8B-34F9-40FB-AA2D-E34168F52850}"/>
          </ac:spMkLst>
        </pc:spChg>
        <pc:spChg chg="add">
          <ac:chgData name="Ulysse RICHARD" userId="S::ulysse.richard@etu.uca.fr::d710a393-a649-42fc-b4d2-faa5065a8ba7" providerId="AD" clId="Web-{4AC1A96C-699C-485C-A820-714A2E2A153A}" dt="2023-10-05T14:15:29.953" v="376"/>
          <ac:spMkLst>
            <pc:docMk/>
            <pc:sldMk cId="2444773755" sldId="257"/>
            <ac:spMk id="35" creationId="{1EC86DB4-572A-4F71-AF8A-2395B4CA779F}"/>
          </ac:spMkLst>
        </pc:spChg>
        <pc:spChg chg="add">
          <ac:chgData name="Ulysse RICHARD" userId="S::ulysse.richard@etu.uca.fr::d710a393-a649-42fc-b4d2-faa5065a8ba7" providerId="AD" clId="Web-{4AC1A96C-699C-485C-A820-714A2E2A153A}" dt="2023-10-05T14:15:29.953" v="376"/>
          <ac:spMkLst>
            <pc:docMk/>
            <pc:sldMk cId="2444773755" sldId="257"/>
            <ac:spMk id="36" creationId="{71BA53A4-C4B7-4189-9FC1-6350B1AB5DFE}"/>
          </ac:spMkLst>
        </pc:spChg>
        <pc:spChg chg="add">
          <ac:chgData name="Ulysse RICHARD" userId="S::ulysse.richard@etu.uca.fr::d710a393-a649-42fc-b4d2-faa5065a8ba7" providerId="AD" clId="Web-{4AC1A96C-699C-485C-A820-714A2E2A153A}" dt="2023-10-05T14:15:29.953" v="376"/>
          <ac:spMkLst>
            <pc:docMk/>
            <pc:sldMk cId="2444773755" sldId="257"/>
            <ac:spMk id="37" creationId="{5558AD6E-B070-4640-AA07-87E208983ED8}"/>
          </ac:spMkLst>
        </pc:spChg>
        <pc:grpChg chg="add del">
          <ac:chgData name="Ulysse RICHARD" userId="S::ulysse.richard@etu.uca.fr::d710a393-a649-42fc-b4d2-faa5065a8ba7" providerId="AD" clId="Web-{4AC1A96C-699C-485C-A820-714A2E2A153A}" dt="2023-10-05T14:15:26.187" v="373"/>
          <ac:grpSpMkLst>
            <pc:docMk/>
            <pc:sldMk cId="2444773755" sldId="257"/>
            <ac:grpSpMk id="12" creationId="{D4D684F8-91BF-481C-A965-722756A383D0}"/>
          </ac:grpSpMkLst>
        </pc:grpChg>
        <pc:grpChg chg="add del">
          <ac:chgData name="Ulysse RICHARD" userId="S::ulysse.richard@etu.uca.fr::d710a393-a649-42fc-b4d2-faa5065a8ba7" providerId="AD" clId="Web-{4AC1A96C-699C-485C-A820-714A2E2A153A}" dt="2023-10-05T14:15:23.609" v="371"/>
          <ac:grpSpMkLst>
            <pc:docMk/>
            <pc:sldMk cId="2444773755" sldId="257"/>
            <ac:grpSpMk id="20" creationId="{DC310F6C-D8CB-4984-9F9B-BA18C171928E}"/>
          </ac:grpSpMkLst>
        </pc:grpChg>
        <pc:grpChg chg="add del">
          <ac:chgData name="Ulysse RICHARD" userId="S::ulysse.richard@etu.uca.fr::d710a393-a649-42fc-b4d2-faa5065a8ba7" providerId="AD" clId="Web-{4AC1A96C-699C-485C-A820-714A2E2A153A}" dt="2023-10-05T14:15:29.921" v="375"/>
          <ac:grpSpMkLst>
            <pc:docMk/>
            <pc:sldMk cId="2444773755" sldId="257"/>
            <ac:grpSpMk id="29" creationId="{1E1B312B-4E9A-405C-9CE8-10325438035E}"/>
          </ac:grpSpMkLst>
        </pc:grpChg>
        <pc:graphicFrameChg chg="add del">
          <ac:chgData name="Ulysse RICHARD" userId="S::ulysse.richard@etu.uca.fr::d710a393-a649-42fc-b4d2-faa5065a8ba7" providerId="AD" clId="Web-{4AC1A96C-699C-485C-A820-714A2E2A153A}" dt="2023-10-05T14:15:18.609" v="369"/>
          <ac:graphicFrameMkLst>
            <pc:docMk/>
            <pc:sldMk cId="2444773755" sldId="257"/>
            <ac:graphicFrameMk id="7" creationId="{38B2274C-6CE0-5247-010C-87BB30628FDE}"/>
          </ac:graphicFrameMkLst>
        </pc:graphicFrameChg>
        <pc:graphicFrameChg chg="add del">
          <ac:chgData name="Ulysse RICHARD" userId="S::ulysse.richard@etu.uca.fr::d710a393-a649-42fc-b4d2-faa5065a8ba7" providerId="AD" clId="Web-{4AC1A96C-699C-485C-A820-714A2E2A153A}" dt="2023-10-05T14:15:23.609" v="371"/>
          <ac:graphicFrameMkLst>
            <pc:docMk/>
            <pc:sldMk cId="2444773755" sldId="257"/>
            <ac:graphicFrameMk id="22" creationId="{DADCFB5C-DECC-7240-7D4B-500126AE39D5}"/>
          </ac:graphicFrameMkLst>
        </pc:graphicFrameChg>
        <pc:graphicFrameChg chg="add modGraphic">
          <ac:chgData name="Ulysse RICHARD" userId="S::ulysse.richard@etu.uca.fr::d710a393-a649-42fc-b4d2-faa5065a8ba7" providerId="AD" clId="Web-{4AC1A96C-699C-485C-A820-714A2E2A153A}" dt="2023-10-05T14:21:40.775" v="452" actId="20577"/>
          <ac:graphicFrameMkLst>
            <pc:docMk/>
            <pc:sldMk cId="2444773755" sldId="257"/>
            <ac:graphicFrameMk id="38" creationId="{38B2274C-6CE0-5247-010C-87BB30628FDE}"/>
          </ac:graphicFrameMkLst>
        </pc:graphicFrameChg>
      </pc:sldChg>
      <pc:sldChg chg="addSp modSp new mod setBg">
        <pc:chgData name="Ulysse RICHARD" userId="S::ulysse.richard@etu.uca.fr::d710a393-a649-42fc-b4d2-faa5065a8ba7" providerId="AD" clId="Web-{4AC1A96C-699C-485C-A820-714A2E2A153A}" dt="2023-10-05T14:24:10.044" v="455" actId="1076"/>
        <pc:sldMkLst>
          <pc:docMk/>
          <pc:sldMk cId="3809226094" sldId="258"/>
        </pc:sldMkLst>
        <pc:spChg chg="mod">
          <ac:chgData name="Ulysse RICHARD" userId="S::ulysse.richard@etu.uca.fr::d710a393-a649-42fc-b4d2-faa5065a8ba7" providerId="AD" clId="Web-{4AC1A96C-699C-485C-A820-714A2E2A153A}" dt="2023-10-05T14:21:24.821" v="449" actId="20577"/>
          <ac:spMkLst>
            <pc:docMk/>
            <pc:sldMk cId="3809226094" sldId="258"/>
            <ac:spMk id="2" creationId="{912DDD12-3B2A-9272-1AC1-710437D2847A}"/>
          </ac:spMkLst>
        </pc:spChg>
        <pc:spChg chg="mod">
          <ac:chgData name="Ulysse RICHARD" userId="S::ulysse.richard@etu.uca.fr::d710a393-a649-42fc-b4d2-faa5065a8ba7" providerId="AD" clId="Web-{4AC1A96C-699C-485C-A820-714A2E2A153A}" dt="2023-10-05T14:24:10.044" v="455" actId="1076"/>
          <ac:spMkLst>
            <pc:docMk/>
            <pc:sldMk cId="3809226094" sldId="258"/>
            <ac:spMk id="3" creationId="{73CC0C08-5AAE-8422-ABDC-FC26C255B262}"/>
          </ac:spMkLst>
        </pc:spChg>
        <pc:spChg chg="mod">
          <ac:chgData name="Ulysse RICHARD" userId="S::ulysse.richard@etu.uca.fr::d710a393-a649-42fc-b4d2-faa5065a8ba7" providerId="AD" clId="Web-{4AC1A96C-699C-485C-A820-714A2E2A153A}" dt="2023-10-05T14:20:27.554" v="441"/>
          <ac:spMkLst>
            <pc:docMk/>
            <pc:sldMk cId="3809226094" sldId="258"/>
            <ac:spMk id="4" creationId="{9D8DB10E-C639-506B-A4CB-93B1FCD3173F}"/>
          </ac:spMkLst>
        </pc:spChg>
        <pc:spChg chg="mod">
          <ac:chgData name="Ulysse RICHARD" userId="S::ulysse.richard@etu.uca.fr::d710a393-a649-42fc-b4d2-faa5065a8ba7" providerId="AD" clId="Web-{4AC1A96C-699C-485C-A820-714A2E2A153A}" dt="2023-10-05T14:20:27.554" v="441"/>
          <ac:spMkLst>
            <pc:docMk/>
            <pc:sldMk cId="3809226094" sldId="258"/>
            <ac:spMk id="5" creationId="{72B356E0-D28E-83F1-F401-D578CE9DD342}"/>
          </ac:spMkLst>
        </pc:spChg>
        <pc:spChg chg="add">
          <ac:chgData name="Ulysse RICHARD" userId="S::ulysse.richard@etu.uca.fr::d710a393-a649-42fc-b4d2-faa5065a8ba7" providerId="AD" clId="Web-{4AC1A96C-699C-485C-A820-714A2E2A153A}" dt="2023-10-05T14:20:27.554" v="441"/>
          <ac:spMkLst>
            <pc:docMk/>
            <pc:sldMk cId="3809226094" sldId="258"/>
            <ac:spMk id="10" creationId="{593B4D24-F4A8-4141-A20A-E0575D199633}"/>
          </ac:spMkLst>
        </pc:spChg>
        <pc:grpChg chg="add">
          <ac:chgData name="Ulysse RICHARD" userId="S::ulysse.richard@etu.uca.fr::d710a393-a649-42fc-b4d2-faa5065a8ba7" providerId="AD" clId="Web-{4AC1A96C-699C-485C-A820-714A2E2A153A}" dt="2023-10-05T14:20:27.554" v="441"/>
          <ac:grpSpMkLst>
            <pc:docMk/>
            <pc:sldMk cId="3809226094" sldId="258"/>
            <ac:grpSpMk id="12" creationId="{6CCEEF8A-4A3A-4B35-AA57-D804767F5AD9}"/>
          </ac:grpSpMkLst>
        </pc:grpChg>
      </pc:sldChg>
      <pc:sldChg chg="addSp delSp modSp new mod setBg">
        <pc:chgData name="Ulysse RICHARD" userId="S::ulysse.richard@etu.uca.fr::d710a393-a649-42fc-b4d2-faa5065a8ba7" providerId="AD" clId="Web-{4AC1A96C-699C-485C-A820-714A2E2A153A}" dt="2023-10-05T14:25:28.046" v="466"/>
        <pc:sldMkLst>
          <pc:docMk/>
          <pc:sldMk cId="2396876420" sldId="259"/>
        </pc:sldMkLst>
        <pc:spChg chg="mod">
          <ac:chgData name="Ulysse RICHARD" userId="S::ulysse.richard@etu.uca.fr::d710a393-a649-42fc-b4d2-faa5065a8ba7" providerId="AD" clId="Web-{4AC1A96C-699C-485C-A820-714A2E2A153A}" dt="2023-10-05T14:24:53.811" v="463"/>
          <ac:spMkLst>
            <pc:docMk/>
            <pc:sldMk cId="2396876420" sldId="259"/>
            <ac:spMk id="2" creationId="{41469A86-3EAE-5A82-12CA-4C0FAC6A11D4}"/>
          </ac:spMkLst>
        </pc:spChg>
        <pc:spChg chg="del mod">
          <ac:chgData name="Ulysse RICHARD" userId="S::ulysse.richard@etu.uca.fr::d710a393-a649-42fc-b4d2-faa5065a8ba7" providerId="AD" clId="Web-{4AC1A96C-699C-485C-A820-714A2E2A153A}" dt="2023-10-05T14:20:49.430" v="442"/>
          <ac:spMkLst>
            <pc:docMk/>
            <pc:sldMk cId="2396876420" sldId="259"/>
            <ac:spMk id="3" creationId="{29BE1C6A-10F6-47C3-C903-DDE1F2CF218E}"/>
          </ac:spMkLst>
        </pc:spChg>
        <pc:spChg chg="mod">
          <ac:chgData name="Ulysse RICHARD" userId="S::ulysse.richard@etu.uca.fr::d710a393-a649-42fc-b4d2-faa5065a8ba7" providerId="AD" clId="Web-{4AC1A96C-699C-485C-A820-714A2E2A153A}" dt="2023-10-05T14:24:53.811" v="463"/>
          <ac:spMkLst>
            <pc:docMk/>
            <pc:sldMk cId="2396876420" sldId="259"/>
            <ac:spMk id="4" creationId="{45925A12-3809-95C5-8BFE-1248924AF346}"/>
          </ac:spMkLst>
        </pc:spChg>
        <pc:spChg chg="mod">
          <ac:chgData name="Ulysse RICHARD" userId="S::ulysse.richard@etu.uca.fr::d710a393-a649-42fc-b4d2-faa5065a8ba7" providerId="AD" clId="Web-{4AC1A96C-699C-485C-A820-714A2E2A153A}" dt="2023-10-05T14:20:22.960" v="440"/>
          <ac:spMkLst>
            <pc:docMk/>
            <pc:sldMk cId="2396876420" sldId="259"/>
            <ac:spMk id="5" creationId="{4D31DCFC-046D-8BA4-EE58-626E49B5B8E0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0:49.430" v="442"/>
          <ac:spMkLst>
            <pc:docMk/>
            <pc:sldMk cId="2396876420" sldId="259"/>
            <ac:spMk id="10" creationId="{C51A08AC-F796-409C-AD97-8B476289EC51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0:22.945" v="439"/>
          <ac:spMkLst>
            <pc:docMk/>
            <pc:sldMk cId="2396876420" sldId="259"/>
            <ac:spMk id="11" creationId="{8181FC64-B306-4821-98E2-780662EFC486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0:22.945" v="439"/>
          <ac:spMkLst>
            <pc:docMk/>
            <pc:sldMk cId="2396876420" sldId="259"/>
            <ac:spMk id="13" creationId="{5871FC61-DD4E-47D4-81FD-8A7E7D12B371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0:22.945" v="439"/>
          <ac:spMkLst>
            <pc:docMk/>
            <pc:sldMk cId="2396876420" sldId="259"/>
            <ac:spMk id="15" creationId="{8B598134-D292-43E6-9C55-117198046913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0:22.945" v="439"/>
          <ac:spMkLst>
            <pc:docMk/>
            <pc:sldMk cId="2396876420" sldId="259"/>
            <ac:spMk id="17" creationId="{829A1E2C-5AC8-40FC-99E9-832069D39792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4:40.795" v="462"/>
          <ac:spMkLst>
            <pc:docMk/>
            <pc:sldMk cId="2396876420" sldId="259"/>
            <ac:spMk id="26" creationId="{47FC6A8B-34F9-40FB-AA2D-E34168F52850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4:40.795" v="462"/>
          <ac:spMkLst>
            <pc:docMk/>
            <pc:sldMk cId="2396876420" sldId="259"/>
            <ac:spMk id="28" creationId="{1EC86DB4-572A-4F71-AF8A-2395B4CA779F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4:40.795" v="462"/>
          <ac:spMkLst>
            <pc:docMk/>
            <pc:sldMk cId="2396876420" sldId="259"/>
            <ac:spMk id="30" creationId="{71BA53A4-C4B7-4189-9FC1-6350B1AB5DFE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4:40.795" v="462"/>
          <ac:spMkLst>
            <pc:docMk/>
            <pc:sldMk cId="2396876420" sldId="259"/>
            <ac:spMk id="32" creationId="{5558AD6E-B070-4640-AA07-87E208983ED8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4:31.982" v="457"/>
          <ac:spMkLst>
            <pc:docMk/>
            <pc:sldMk cId="2396876420" sldId="259"/>
            <ac:spMk id="37" creationId="{47FC6A8B-34F9-40FB-AA2D-E34168F52850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4:31.982" v="457"/>
          <ac:spMkLst>
            <pc:docMk/>
            <pc:sldMk cId="2396876420" sldId="259"/>
            <ac:spMk id="39" creationId="{1EC86DB4-572A-4F71-AF8A-2395B4CA779F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4:31.982" v="457"/>
          <ac:spMkLst>
            <pc:docMk/>
            <pc:sldMk cId="2396876420" sldId="259"/>
            <ac:spMk id="41" creationId="{71BA53A4-C4B7-4189-9FC1-6350B1AB5DFE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4:31.982" v="457"/>
          <ac:spMkLst>
            <pc:docMk/>
            <pc:sldMk cId="2396876420" sldId="259"/>
            <ac:spMk id="43" creationId="{5558AD6E-B070-4640-AA07-87E208983ED8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4:31.982" v="457"/>
          <ac:spMkLst>
            <pc:docMk/>
            <pc:sldMk cId="2396876420" sldId="259"/>
            <ac:spMk id="45" creationId="{36ACFB69-D148-449E-AC5A-C55AA20A7F7F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4:34.623" v="459"/>
          <ac:spMkLst>
            <pc:docMk/>
            <pc:sldMk cId="2396876420" sldId="259"/>
            <ac:spMk id="47" creationId="{40ACA6C3-F2FA-4894-85C1-9FA6051045C5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4:34.623" v="459"/>
          <ac:spMkLst>
            <pc:docMk/>
            <pc:sldMk cId="2396876420" sldId="259"/>
            <ac:spMk id="48" creationId="{76922BA5-6683-4195-97C3-F3D2A0BB16BD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4:34.623" v="459"/>
          <ac:spMkLst>
            <pc:docMk/>
            <pc:sldMk cId="2396876420" sldId="259"/>
            <ac:spMk id="49" creationId="{E59169C9-0DBE-4B66-9C16-22A64324AA6C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4:34.623" v="459"/>
          <ac:spMkLst>
            <pc:docMk/>
            <pc:sldMk cId="2396876420" sldId="259"/>
            <ac:spMk id="50" creationId="{F0457BB4-CED7-4065-8959-D6B51491BBAB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4:40.748" v="461"/>
          <ac:spMkLst>
            <pc:docMk/>
            <pc:sldMk cId="2396876420" sldId="259"/>
            <ac:spMk id="52" creationId="{47FC6A8B-34F9-40FB-AA2D-E34168F52850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4:40.748" v="461"/>
          <ac:spMkLst>
            <pc:docMk/>
            <pc:sldMk cId="2396876420" sldId="259"/>
            <ac:spMk id="53" creationId="{1EC86DB4-572A-4F71-AF8A-2395B4CA779F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4:40.748" v="461"/>
          <ac:spMkLst>
            <pc:docMk/>
            <pc:sldMk cId="2396876420" sldId="259"/>
            <ac:spMk id="54" creationId="{71BA53A4-C4B7-4189-9FC1-6350B1AB5DFE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4:40.748" v="461"/>
          <ac:spMkLst>
            <pc:docMk/>
            <pc:sldMk cId="2396876420" sldId="259"/>
            <ac:spMk id="55" creationId="{5558AD6E-B070-4640-AA07-87E208983ED8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4:40.748" v="461"/>
          <ac:spMkLst>
            <pc:docMk/>
            <pc:sldMk cId="2396876420" sldId="259"/>
            <ac:spMk id="56" creationId="{36ACFB69-D148-449E-AC5A-C55AA20A7F7F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4:53.811" v="463"/>
          <ac:spMkLst>
            <pc:docMk/>
            <pc:sldMk cId="2396876420" sldId="259"/>
            <ac:spMk id="58" creationId="{40ACA6C3-F2FA-4894-85C1-9FA6051045C5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4:53.811" v="463"/>
          <ac:spMkLst>
            <pc:docMk/>
            <pc:sldMk cId="2396876420" sldId="259"/>
            <ac:spMk id="59" creationId="{76922BA5-6683-4195-97C3-F3D2A0BB16BD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4:53.811" v="463"/>
          <ac:spMkLst>
            <pc:docMk/>
            <pc:sldMk cId="2396876420" sldId="259"/>
            <ac:spMk id="60" creationId="{E59169C9-0DBE-4B66-9C16-22A64324AA6C}"/>
          </ac:spMkLst>
        </pc:spChg>
        <pc:spChg chg="add del">
          <ac:chgData name="Ulysse RICHARD" userId="S::ulysse.richard@etu.uca.fr::d710a393-a649-42fc-b4d2-faa5065a8ba7" providerId="AD" clId="Web-{4AC1A96C-699C-485C-A820-714A2E2A153A}" dt="2023-10-05T14:24:53.811" v="463"/>
          <ac:spMkLst>
            <pc:docMk/>
            <pc:sldMk cId="2396876420" sldId="259"/>
            <ac:spMk id="61" creationId="{F0457BB4-CED7-4065-8959-D6B51491BBAB}"/>
          </ac:spMkLst>
        </pc:spChg>
        <pc:spChg chg="add">
          <ac:chgData name="Ulysse RICHARD" userId="S::ulysse.richard@etu.uca.fr::d710a393-a649-42fc-b4d2-faa5065a8ba7" providerId="AD" clId="Web-{4AC1A96C-699C-485C-A820-714A2E2A153A}" dt="2023-10-05T14:24:53.811" v="463"/>
          <ac:spMkLst>
            <pc:docMk/>
            <pc:sldMk cId="2396876420" sldId="259"/>
            <ac:spMk id="66" creationId="{47FC6A8B-34F9-40FB-AA2D-E34168F52850}"/>
          </ac:spMkLst>
        </pc:spChg>
        <pc:spChg chg="add">
          <ac:chgData name="Ulysse RICHARD" userId="S::ulysse.richard@etu.uca.fr::d710a393-a649-42fc-b4d2-faa5065a8ba7" providerId="AD" clId="Web-{4AC1A96C-699C-485C-A820-714A2E2A153A}" dt="2023-10-05T14:24:53.811" v="463"/>
          <ac:spMkLst>
            <pc:docMk/>
            <pc:sldMk cId="2396876420" sldId="259"/>
            <ac:spMk id="68" creationId="{1EC86DB4-572A-4F71-AF8A-2395B4CA779F}"/>
          </ac:spMkLst>
        </pc:spChg>
        <pc:spChg chg="add">
          <ac:chgData name="Ulysse RICHARD" userId="S::ulysse.richard@etu.uca.fr::d710a393-a649-42fc-b4d2-faa5065a8ba7" providerId="AD" clId="Web-{4AC1A96C-699C-485C-A820-714A2E2A153A}" dt="2023-10-05T14:24:53.811" v="463"/>
          <ac:spMkLst>
            <pc:docMk/>
            <pc:sldMk cId="2396876420" sldId="259"/>
            <ac:spMk id="70" creationId="{71BA53A4-C4B7-4189-9FC1-6350B1AB5DFE}"/>
          </ac:spMkLst>
        </pc:spChg>
        <pc:spChg chg="add">
          <ac:chgData name="Ulysse RICHARD" userId="S::ulysse.richard@etu.uca.fr::d710a393-a649-42fc-b4d2-faa5065a8ba7" providerId="AD" clId="Web-{4AC1A96C-699C-485C-A820-714A2E2A153A}" dt="2023-10-05T14:24:53.811" v="463"/>
          <ac:spMkLst>
            <pc:docMk/>
            <pc:sldMk cId="2396876420" sldId="259"/>
            <ac:spMk id="72" creationId="{5558AD6E-B070-4640-AA07-87E208983ED8}"/>
          </ac:spMkLst>
        </pc:spChg>
        <pc:spChg chg="add">
          <ac:chgData name="Ulysse RICHARD" userId="S::ulysse.richard@etu.uca.fr::d710a393-a649-42fc-b4d2-faa5065a8ba7" providerId="AD" clId="Web-{4AC1A96C-699C-485C-A820-714A2E2A153A}" dt="2023-10-05T14:24:53.811" v="463"/>
          <ac:spMkLst>
            <pc:docMk/>
            <pc:sldMk cId="2396876420" sldId="259"/>
            <ac:spMk id="74" creationId="{36ACFB69-D148-449E-AC5A-C55AA20A7F7F}"/>
          </ac:spMkLst>
        </pc:spChg>
        <pc:grpChg chg="add del">
          <ac:chgData name="Ulysse RICHARD" userId="S::ulysse.richard@etu.uca.fr::d710a393-a649-42fc-b4d2-faa5065a8ba7" providerId="AD" clId="Web-{4AC1A96C-699C-485C-A820-714A2E2A153A}" dt="2023-10-05T14:20:49.430" v="442"/>
          <ac:grpSpMkLst>
            <pc:docMk/>
            <pc:sldMk cId="2396876420" sldId="259"/>
            <ac:grpSpMk id="12" creationId="{1E1B312B-4E9A-405C-9CE8-10325438035E}"/>
          </ac:grpSpMkLst>
        </pc:grpChg>
        <pc:graphicFrameChg chg="add mod modGraphic">
          <ac:chgData name="Ulysse RICHARD" userId="S::ulysse.richard@etu.uca.fr::d710a393-a649-42fc-b4d2-faa5065a8ba7" providerId="AD" clId="Web-{4AC1A96C-699C-485C-A820-714A2E2A153A}" dt="2023-10-05T14:25:28.046" v="466"/>
          <ac:graphicFrameMkLst>
            <pc:docMk/>
            <pc:sldMk cId="2396876420" sldId="259"/>
            <ac:graphicFrameMk id="22" creationId="{8E0671BD-4073-FE95-B7D1-93AE75EE1DA3}"/>
          </ac:graphicFrameMkLst>
        </pc:graphicFrameChg>
        <pc:picChg chg="add del">
          <ac:chgData name="Ulysse RICHARD" userId="S::ulysse.richard@etu.uca.fr::d710a393-a649-42fc-b4d2-faa5065a8ba7" providerId="AD" clId="Web-{4AC1A96C-699C-485C-A820-714A2E2A153A}" dt="2023-10-05T14:20:22.945" v="439"/>
          <ac:picMkLst>
            <pc:docMk/>
            <pc:sldMk cId="2396876420" sldId="259"/>
            <ac:picMk id="7" creationId="{BF27206F-7A07-ADA0-5C35-35CF90C127B8}"/>
          </ac:picMkLst>
        </pc:picChg>
      </pc:sldChg>
      <pc:sldChg chg="new">
        <pc:chgData name="Ulysse RICHARD" userId="S::ulysse.richard@etu.uca.fr::d710a393-a649-42fc-b4d2-faa5065a8ba7" providerId="AD" clId="Web-{4AC1A96C-699C-485C-A820-714A2E2A153A}" dt="2023-10-05T14:21:58.525" v="454"/>
        <pc:sldMkLst>
          <pc:docMk/>
          <pc:sldMk cId="2952198974" sldId="260"/>
        </pc:sldMkLst>
      </pc:sldChg>
      <pc:sldMasterChg chg="add del addSldLayout delSldLayout">
        <pc:chgData name="Ulysse RICHARD" userId="S::ulysse.richard@etu.uca.fr::d710a393-a649-42fc-b4d2-faa5065a8ba7" providerId="AD" clId="Web-{4AC1A96C-699C-485C-A820-714A2E2A153A}" dt="2023-10-05T13:58:26.832" v="30"/>
        <pc:sldMasterMkLst>
          <pc:docMk/>
          <pc:sldMasterMk cId="3071127875" sldId="2147483648"/>
        </pc:sldMasterMkLst>
        <pc:sldLayoutChg chg="add del">
          <pc:chgData name="Ulysse RICHARD" userId="S::ulysse.richard@etu.uca.fr::d710a393-a649-42fc-b4d2-faa5065a8ba7" providerId="AD" clId="Web-{4AC1A96C-699C-485C-A820-714A2E2A153A}" dt="2023-10-05T13:58:26.832" v="30"/>
          <pc:sldLayoutMkLst>
            <pc:docMk/>
            <pc:sldMasterMk cId="3071127875" sldId="2147483648"/>
            <pc:sldLayoutMk cId="3310491181" sldId="2147483649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26.832" v="30"/>
          <pc:sldLayoutMkLst>
            <pc:docMk/>
            <pc:sldMasterMk cId="3071127875" sldId="2147483648"/>
            <pc:sldLayoutMk cId="3841795644" sldId="2147483650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26.832" v="30"/>
          <pc:sldLayoutMkLst>
            <pc:docMk/>
            <pc:sldMasterMk cId="3071127875" sldId="2147483648"/>
            <pc:sldLayoutMk cId="3466923455" sldId="2147483651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26.832" v="30"/>
          <pc:sldLayoutMkLst>
            <pc:docMk/>
            <pc:sldMasterMk cId="3071127875" sldId="2147483648"/>
            <pc:sldLayoutMk cId="3747632232" sldId="2147483652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26.832" v="30"/>
          <pc:sldLayoutMkLst>
            <pc:docMk/>
            <pc:sldMasterMk cId="3071127875" sldId="2147483648"/>
            <pc:sldLayoutMk cId="2611866596" sldId="2147483653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26.832" v="30"/>
          <pc:sldLayoutMkLst>
            <pc:docMk/>
            <pc:sldMasterMk cId="3071127875" sldId="2147483648"/>
            <pc:sldLayoutMk cId="3395854097" sldId="2147483654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26.832" v="30"/>
          <pc:sldLayoutMkLst>
            <pc:docMk/>
            <pc:sldMasterMk cId="3071127875" sldId="2147483648"/>
            <pc:sldLayoutMk cId="4040201302" sldId="2147483655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26.832" v="30"/>
          <pc:sldLayoutMkLst>
            <pc:docMk/>
            <pc:sldMasterMk cId="3071127875" sldId="2147483648"/>
            <pc:sldLayoutMk cId="2706407263" sldId="2147483656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26.832" v="30"/>
          <pc:sldLayoutMkLst>
            <pc:docMk/>
            <pc:sldMasterMk cId="3071127875" sldId="2147483648"/>
            <pc:sldLayoutMk cId="1610903340" sldId="2147483657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26.832" v="30"/>
          <pc:sldLayoutMkLst>
            <pc:docMk/>
            <pc:sldMasterMk cId="3071127875" sldId="2147483648"/>
            <pc:sldLayoutMk cId="4172787210" sldId="2147483658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26.832" v="30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modSp add mod replId addSldLayout modSldLayout">
        <pc:chgData name="Ulysse RICHARD" userId="S::ulysse.richard@etu.uca.fr::d710a393-a649-42fc-b4d2-faa5065a8ba7" providerId="AD" clId="Web-{4AC1A96C-699C-485C-A820-714A2E2A153A}" dt="2023-10-05T14:06:53.892" v="313"/>
        <pc:sldMasterMkLst>
          <pc:docMk/>
          <pc:sldMasterMk cId="856573760" sldId="2147483660"/>
        </pc:sldMasterMkLst>
        <pc:spChg chg="mod">
          <ac:chgData name="Ulysse RICHARD" userId="S::ulysse.richard@etu.uca.fr::d710a393-a649-42fc-b4d2-faa5065a8ba7" providerId="AD" clId="Web-{4AC1A96C-699C-485C-A820-714A2E2A153A}" dt="2023-10-05T14:06:53.892" v="313"/>
          <ac:spMkLst>
            <pc:docMk/>
            <pc:sldMasterMk cId="856573760" sldId="2147483660"/>
            <ac:spMk id="5" creationId="{00000000-0000-0000-0000-000000000000}"/>
          </ac:spMkLst>
        </pc:spChg>
        <pc:sldLayoutChg chg="modSp add mod">
          <pc:chgData name="Ulysse RICHARD" userId="S::ulysse.richard@etu.uca.fr::d710a393-a649-42fc-b4d2-faa5065a8ba7" providerId="AD" clId="Web-{4AC1A96C-699C-485C-A820-714A2E2A153A}" dt="2023-10-05T14:06:53.892" v="313"/>
          <pc:sldLayoutMkLst>
            <pc:docMk/>
            <pc:sldMasterMk cId="856573760" sldId="2147483660"/>
            <pc:sldLayoutMk cId="1441862077" sldId="2147483661"/>
          </pc:sldLayoutMkLst>
          <pc:spChg chg="mod">
            <ac:chgData name="Ulysse RICHARD" userId="S::ulysse.richard@etu.uca.fr::d710a393-a649-42fc-b4d2-faa5065a8ba7" providerId="AD" clId="Web-{4AC1A96C-699C-485C-A820-714A2E2A153A}" dt="2023-10-05T14:06:53.892" v="313"/>
            <ac:spMkLst>
              <pc:docMk/>
              <pc:sldMasterMk cId="856573760" sldId="2147483660"/>
              <pc:sldLayoutMk cId="1441862077" sldId="2147483661"/>
              <ac:spMk id="5" creationId="{00000000-0000-0000-0000-000000000000}"/>
            </ac:spMkLst>
          </pc:spChg>
        </pc:sldLayoutChg>
        <pc:sldLayoutChg chg="modSp add mod replId">
          <pc:chgData name="Ulysse RICHARD" userId="S::ulysse.richard@etu.uca.fr::d710a393-a649-42fc-b4d2-faa5065a8ba7" providerId="AD" clId="Web-{4AC1A96C-699C-485C-A820-714A2E2A153A}" dt="2023-10-05T14:06:53.892" v="313"/>
          <pc:sldLayoutMkLst>
            <pc:docMk/>
            <pc:sldMasterMk cId="856573760" sldId="2147483660"/>
            <pc:sldLayoutMk cId="1028491" sldId="2147483662"/>
          </pc:sldLayoutMkLst>
          <pc:spChg chg="mod">
            <ac:chgData name="Ulysse RICHARD" userId="S::ulysse.richard@etu.uca.fr::d710a393-a649-42fc-b4d2-faa5065a8ba7" providerId="AD" clId="Web-{4AC1A96C-699C-485C-A820-714A2E2A153A}" dt="2023-10-05T14:06:53.892" v="313"/>
            <ac:spMkLst>
              <pc:docMk/>
              <pc:sldMasterMk cId="856573760" sldId="2147483660"/>
              <pc:sldLayoutMk cId="1028491" sldId="2147483662"/>
              <ac:spMk id="8" creationId="{051A2F5D-7AC4-4F91-965A-7B6A45D6F414}"/>
            </ac:spMkLst>
          </pc:spChg>
        </pc:sldLayoutChg>
        <pc:sldLayoutChg chg="modSp add mod replId">
          <pc:chgData name="Ulysse RICHARD" userId="S::ulysse.richard@etu.uca.fr::d710a393-a649-42fc-b4d2-faa5065a8ba7" providerId="AD" clId="Web-{4AC1A96C-699C-485C-A820-714A2E2A153A}" dt="2023-10-05T14:06:53.892" v="313"/>
          <pc:sldLayoutMkLst>
            <pc:docMk/>
            <pc:sldMasterMk cId="856573760" sldId="2147483660"/>
            <pc:sldLayoutMk cId="3951301636" sldId="2147483663"/>
          </pc:sldLayoutMkLst>
          <pc:spChg chg="mod">
            <ac:chgData name="Ulysse RICHARD" userId="S::ulysse.richard@etu.uca.fr::d710a393-a649-42fc-b4d2-faa5065a8ba7" providerId="AD" clId="Web-{4AC1A96C-699C-485C-A820-714A2E2A153A}" dt="2023-10-05T14:06:53.892" v="313"/>
            <ac:spMkLst>
              <pc:docMk/>
              <pc:sldMasterMk cId="856573760" sldId="2147483660"/>
              <pc:sldLayoutMk cId="3951301636" sldId="2147483663"/>
              <ac:spMk id="12" creationId="{430F9A2F-C2C4-4E1C-B4B3-07ED84F28CE8}"/>
            </ac:spMkLst>
          </pc:spChg>
        </pc:sldLayoutChg>
        <pc:sldLayoutChg chg="modSp add mod replId">
          <pc:chgData name="Ulysse RICHARD" userId="S::ulysse.richard@etu.uca.fr::d710a393-a649-42fc-b4d2-faa5065a8ba7" providerId="AD" clId="Web-{4AC1A96C-699C-485C-A820-714A2E2A153A}" dt="2023-10-05T14:06:53.892" v="313"/>
          <pc:sldLayoutMkLst>
            <pc:docMk/>
            <pc:sldMasterMk cId="856573760" sldId="2147483660"/>
            <pc:sldLayoutMk cId="558368969" sldId="2147483664"/>
          </pc:sldLayoutMkLst>
          <pc:spChg chg="mod">
            <ac:chgData name="Ulysse RICHARD" userId="S::ulysse.richard@etu.uca.fr::d710a393-a649-42fc-b4d2-faa5065a8ba7" providerId="AD" clId="Web-{4AC1A96C-699C-485C-A820-714A2E2A153A}" dt="2023-10-05T14:06:53.892" v="313"/>
            <ac:spMkLst>
              <pc:docMk/>
              <pc:sldMasterMk cId="856573760" sldId="2147483660"/>
              <pc:sldLayoutMk cId="558368969" sldId="2147483664"/>
              <ac:spMk id="9" creationId="{ED5580C6-5CD7-4CDD-977D-0533C84F2F45}"/>
            </ac:spMkLst>
          </pc:spChg>
        </pc:sldLayoutChg>
        <pc:sldLayoutChg chg="modSp add mod replId">
          <pc:chgData name="Ulysse RICHARD" userId="S::ulysse.richard@etu.uca.fr::d710a393-a649-42fc-b4d2-faa5065a8ba7" providerId="AD" clId="Web-{4AC1A96C-699C-485C-A820-714A2E2A153A}" dt="2023-10-05T14:06:53.892" v="313"/>
          <pc:sldLayoutMkLst>
            <pc:docMk/>
            <pc:sldMasterMk cId="856573760" sldId="2147483660"/>
            <pc:sldLayoutMk cId="2473495752" sldId="2147483665"/>
          </pc:sldLayoutMkLst>
          <pc:spChg chg="mod">
            <ac:chgData name="Ulysse RICHARD" userId="S::ulysse.richard@etu.uca.fr::d710a393-a649-42fc-b4d2-faa5065a8ba7" providerId="AD" clId="Web-{4AC1A96C-699C-485C-A820-714A2E2A153A}" dt="2023-10-05T14:06:53.892" v="313"/>
            <ac:spMkLst>
              <pc:docMk/>
              <pc:sldMasterMk cId="856573760" sldId="2147483660"/>
              <pc:sldLayoutMk cId="2473495752" sldId="2147483665"/>
              <ac:spMk id="6" creationId="{BC2EE2C9-E87D-4495-9EDA-6BC0EDC27097}"/>
            </ac:spMkLst>
          </pc:spChg>
        </pc:sldLayoutChg>
        <pc:sldLayoutChg chg="modSp add mod replId">
          <pc:chgData name="Ulysse RICHARD" userId="S::ulysse.richard@etu.uca.fr::d710a393-a649-42fc-b4d2-faa5065a8ba7" providerId="AD" clId="Web-{4AC1A96C-699C-485C-A820-714A2E2A153A}" dt="2023-10-05T14:06:53.892" v="313"/>
          <pc:sldLayoutMkLst>
            <pc:docMk/>
            <pc:sldMasterMk cId="856573760" sldId="2147483660"/>
            <pc:sldLayoutMk cId="2755039830" sldId="2147483666"/>
          </pc:sldLayoutMkLst>
          <pc:spChg chg="mod">
            <ac:chgData name="Ulysse RICHARD" userId="S::ulysse.richard@etu.uca.fr::d710a393-a649-42fc-b4d2-faa5065a8ba7" providerId="AD" clId="Web-{4AC1A96C-699C-485C-A820-714A2E2A153A}" dt="2023-10-05T14:06:53.892" v="313"/>
            <ac:spMkLst>
              <pc:docMk/>
              <pc:sldMasterMk cId="856573760" sldId="2147483660"/>
              <pc:sldLayoutMk cId="2755039830" sldId="2147483666"/>
              <ac:spMk id="7" creationId="{79DA3A85-7147-4F32-944A-B079AF5147E2}"/>
            </ac:spMkLst>
          </pc:spChg>
        </pc:sldLayoutChg>
        <pc:sldLayoutChg chg="modSp add mod replId">
          <pc:chgData name="Ulysse RICHARD" userId="S::ulysse.richard@etu.uca.fr::d710a393-a649-42fc-b4d2-faa5065a8ba7" providerId="AD" clId="Web-{4AC1A96C-699C-485C-A820-714A2E2A153A}" dt="2023-10-05T14:06:53.892" v="313"/>
          <pc:sldLayoutMkLst>
            <pc:docMk/>
            <pc:sldMasterMk cId="856573760" sldId="2147483660"/>
            <pc:sldLayoutMk cId="3776460643" sldId="2147483667"/>
          </pc:sldLayoutMkLst>
          <pc:spChg chg="mod">
            <ac:chgData name="Ulysse RICHARD" userId="S::ulysse.richard@etu.uca.fr::d710a393-a649-42fc-b4d2-faa5065a8ba7" providerId="AD" clId="Web-{4AC1A96C-699C-485C-A820-714A2E2A153A}" dt="2023-10-05T14:06:53.892" v="313"/>
            <ac:spMkLst>
              <pc:docMk/>
              <pc:sldMasterMk cId="856573760" sldId="2147483660"/>
              <pc:sldLayoutMk cId="3776460643" sldId="2147483667"/>
              <ac:spMk id="11" creationId="{6020661A-DA07-4679-9226-945B5DD2480C}"/>
            </ac:spMkLst>
          </pc:spChg>
        </pc:sldLayoutChg>
        <pc:sldLayoutChg chg="modSp add mod replId">
          <pc:chgData name="Ulysse RICHARD" userId="S::ulysse.richard@etu.uca.fr::d710a393-a649-42fc-b4d2-faa5065a8ba7" providerId="AD" clId="Web-{4AC1A96C-699C-485C-A820-714A2E2A153A}" dt="2023-10-05T14:06:53.892" v="313"/>
          <pc:sldLayoutMkLst>
            <pc:docMk/>
            <pc:sldMasterMk cId="856573760" sldId="2147483660"/>
            <pc:sldLayoutMk cId="1689482039" sldId="2147483668"/>
          </pc:sldLayoutMkLst>
          <pc:spChg chg="mod">
            <ac:chgData name="Ulysse RICHARD" userId="S::ulysse.richard@etu.uca.fr::d710a393-a649-42fc-b4d2-faa5065a8ba7" providerId="AD" clId="Web-{4AC1A96C-699C-485C-A820-714A2E2A153A}" dt="2023-10-05T14:06:53.892" v="313"/>
            <ac:spMkLst>
              <pc:docMk/>
              <pc:sldMasterMk cId="856573760" sldId="2147483660"/>
              <pc:sldLayoutMk cId="1689482039" sldId="2147483668"/>
              <ac:spMk id="9" creationId="{479EFBB2-C5E0-4D57-AB1D-3AA907ECFD72}"/>
            </ac:spMkLst>
          </pc:spChg>
        </pc:sldLayoutChg>
        <pc:sldLayoutChg chg="modSp add mod replId">
          <pc:chgData name="Ulysse RICHARD" userId="S::ulysse.richard@etu.uca.fr::d710a393-a649-42fc-b4d2-faa5065a8ba7" providerId="AD" clId="Web-{4AC1A96C-699C-485C-A820-714A2E2A153A}" dt="2023-10-05T14:06:53.892" v="313"/>
          <pc:sldLayoutMkLst>
            <pc:docMk/>
            <pc:sldMasterMk cId="856573760" sldId="2147483660"/>
            <pc:sldLayoutMk cId="653666671" sldId="2147483669"/>
          </pc:sldLayoutMkLst>
          <pc:spChg chg="mod">
            <ac:chgData name="Ulysse RICHARD" userId="S::ulysse.richard@etu.uca.fr::d710a393-a649-42fc-b4d2-faa5065a8ba7" providerId="AD" clId="Web-{4AC1A96C-699C-485C-A820-714A2E2A153A}" dt="2023-10-05T14:06:53.892" v="313"/>
            <ac:spMkLst>
              <pc:docMk/>
              <pc:sldMasterMk cId="856573760" sldId="2147483660"/>
              <pc:sldLayoutMk cId="653666671" sldId="2147483669"/>
              <ac:spMk id="23" creationId="{E197B67B-BA44-4D2A-B31D-35A89323C4B1}"/>
            </ac:spMkLst>
          </pc:spChg>
        </pc:sldLayoutChg>
        <pc:sldLayoutChg chg="modSp add mod replId">
          <pc:chgData name="Ulysse RICHARD" userId="S::ulysse.richard@etu.uca.fr::d710a393-a649-42fc-b4d2-faa5065a8ba7" providerId="AD" clId="Web-{4AC1A96C-699C-485C-A820-714A2E2A153A}" dt="2023-10-05T14:06:53.892" v="313"/>
          <pc:sldLayoutMkLst>
            <pc:docMk/>
            <pc:sldMasterMk cId="856573760" sldId="2147483660"/>
            <pc:sldLayoutMk cId="2181711264" sldId="2147483670"/>
          </pc:sldLayoutMkLst>
          <pc:spChg chg="mod">
            <ac:chgData name="Ulysse RICHARD" userId="S::ulysse.richard@etu.uca.fr::d710a393-a649-42fc-b4d2-faa5065a8ba7" providerId="AD" clId="Web-{4AC1A96C-699C-485C-A820-714A2E2A153A}" dt="2023-10-05T14:06:53.892" v="313"/>
            <ac:spMkLst>
              <pc:docMk/>
              <pc:sldMasterMk cId="856573760" sldId="2147483660"/>
              <pc:sldLayoutMk cId="2181711264" sldId="2147483670"/>
              <ac:spMk id="11" creationId="{ACF12700-F905-4CFA-970C-C81E05A64D5B}"/>
            </ac:spMkLst>
          </pc:spChg>
        </pc:sldLayoutChg>
        <pc:sldLayoutChg chg="modSp add mod replId">
          <pc:chgData name="Ulysse RICHARD" userId="S::ulysse.richard@etu.uca.fr::d710a393-a649-42fc-b4d2-faa5065a8ba7" providerId="AD" clId="Web-{4AC1A96C-699C-485C-A820-714A2E2A153A}" dt="2023-10-05T14:06:53.892" v="313"/>
          <pc:sldLayoutMkLst>
            <pc:docMk/>
            <pc:sldMasterMk cId="856573760" sldId="2147483660"/>
            <pc:sldLayoutMk cId="1626184422" sldId="2147483671"/>
          </pc:sldLayoutMkLst>
          <pc:spChg chg="mod">
            <ac:chgData name="Ulysse RICHARD" userId="S::ulysse.richard@etu.uca.fr::d710a393-a649-42fc-b4d2-faa5065a8ba7" providerId="AD" clId="Web-{4AC1A96C-699C-485C-A820-714A2E2A153A}" dt="2023-10-05T14:06:53.892" v="313"/>
            <ac:spMkLst>
              <pc:docMk/>
              <pc:sldMasterMk cId="856573760" sldId="2147483660"/>
              <pc:sldLayoutMk cId="1626184422" sldId="2147483671"/>
              <ac:spMk id="24" creationId="{EF9C3DE0-E7F5-4B4D-B5AF-CDE724CE79A3}"/>
            </ac:spMkLst>
          </pc:spChg>
        </pc:sldLayoutChg>
      </pc:sldMasterChg>
      <pc:sldMasterChg chg="add del replId addSldLayout delSldLayout">
        <pc:chgData name="Ulysse RICHARD" userId="S::ulysse.richard@etu.uca.fr::d710a393-a649-42fc-b4d2-faa5065a8ba7" providerId="AD" clId="Web-{4AC1A96C-699C-485C-A820-714A2E2A153A}" dt="2023-10-05T13:56:37.985" v="19"/>
        <pc:sldMasterMkLst>
          <pc:docMk/>
          <pc:sldMasterMk cId="1058609937" sldId="2147483660"/>
        </pc:sldMasterMkLst>
        <pc:sldLayoutChg chg="add del">
          <pc:chgData name="Ulysse RICHARD" userId="S::ulysse.richard@etu.uca.fr::d710a393-a649-42fc-b4d2-faa5065a8ba7" providerId="AD" clId="Web-{4AC1A96C-699C-485C-A820-714A2E2A153A}" dt="2023-10-05T13:56:37.985" v="19"/>
          <pc:sldLayoutMkLst>
            <pc:docMk/>
            <pc:sldMasterMk cId="1058609937" sldId="2147483660"/>
            <pc:sldLayoutMk cId="1538933445" sldId="2147483661"/>
          </pc:sldLayoutMkLst>
        </pc:sldLayoutChg>
        <pc:sldLayoutChg chg="add del replId">
          <pc:chgData name="Ulysse RICHARD" userId="S::ulysse.richard@etu.uca.fr::d710a393-a649-42fc-b4d2-faa5065a8ba7" providerId="AD" clId="Web-{4AC1A96C-699C-485C-A820-714A2E2A153A}" dt="2023-10-05T13:56:37.985" v="19"/>
          <pc:sldLayoutMkLst>
            <pc:docMk/>
            <pc:sldMasterMk cId="1058609937" sldId="2147483660"/>
            <pc:sldLayoutMk cId="94747173" sldId="2147483662"/>
          </pc:sldLayoutMkLst>
        </pc:sldLayoutChg>
        <pc:sldLayoutChg chg="add del replId">
          <pc:chgData name="Ulysse RICHARD" userId="S::ulysse.richard@etu.uca.fr::d710a393-a649-42fc-b4d2-faa5065a8ba7" providerId="AD" clId="Web-{4AC1A96C-699C-485C-A820-714A2E2A153A}" dt="2023-10-05T13:56:37.985" v="19"/>
          <pc:sldLayoutMkLst>
            <pc:docMk/>
            <pc:sldMasterMk cId="1058609937" sldId="2147483660"/>
            <pc:sldLayoutMk cId="2973830510" sldId="2147483663"/>
          </pc:sldLayoutMkLst>
        </pc:sldLayoutChg>
        <pc:sldLayoutChg chg="add del replId">
          <pc:chgData name="Ulysse RICHARD" userId="S::ulysse.richard@etu.uca.fr::d710a393-a649-42fc-b4d2-faa5065a8ba7" providerId="AD" clId="Web-{4AC1A96C-699C-485C-A820-714A2E2A153A}" dt="2023-10-05T13:56:37.985" v="19"/>
          <pc:sldLayoutMkLst>
            <pc:docMk/>
            <pc:sldMasterMk cId="1058609937" sldId="2147483660"/>
            <pc:sldLayoutMk cId="490571256" sldId="2147483664"/>
          </pc:sldLayoutMkLst>
        </pc:sldLayoutChg>
        <pc:sldLayoutChg chg="add del replId">
          <pc:chgData name="Ulysse RICHARD" userId="S::ulysse.richard@etu.uca.fr::d710a393-a649-42fc-b4d2-faa5065a8ba7" providerId="AD" clId="Web-{4AC1A96C-699C-485C-A820-714A2E2A153A}" dt="2023-10-05T13:56:37.985" v="19"/>
          <pc:sldLayoutMkLst>
            <pc:docMk/>
            <pc:sldMasterMk cId="1058609937" sldId="2147483660"/>
            <pc:sldLayoutMk cId="32214888" sldId="2147483665"/>
          </pc:sldLayoutMkLst>
        </pc:sldLayoutChg>
        <pc:sldLayoutChg chg="add del replId">
          <pc:chgData name="Ulysse RICHARD" userId="S::ulysse.richard@etu.uca.fr::d710a393-a649-42fc-b4d2-faa5065a8ba7" providerId="AD" clId="Web-{4AC1A96C-699C-485C-A820-714A2E2A153A}" dt="2023-10-05T13:56:37.985" v="19"/>
          <pc:sldLayoutMkLst>
            <pc:docMk/>
            <pc:sldMasterMk cId="1058609937" sldId="2147483660"/>
            <pc:sldLayoutMk cId="1918996456" sldId="2147483666"/>
          </pc:sldLayoutMkLst>
        </pc:sldLayoutChg>
        <pc:sldLayoutChg chg="add del replId">
          <pc:chgData name="Ulysse RICHARD" userId="S::ulysse.richard@etu.uca.fr::d710a393-a649-42fc-b4d2-faa5065a8ba7" providerId="AD" clId="Web-{4AC1A96C-699C-485C-A820-714A2E2A153A}" dt="2023-10-05T13:56:37.985" v="19"/>
          <pc:sldLayoutMkLst>
            <pc:docMk/>
            <pc:sldMasterMk cId="1058609937" sldId="2147483660"/>
            <pc:sldLayoutMk cId="1609219954" sldId="2147483667"/>
          </pc:sldLayoutMkLst>
        </pc:sldLayoutChg>
        <pc:sldLayoutChg chg="add del replId">
          <pc:chgData name="Ulysse RICHARD" userId="S::ulysse.richard@etu.uca.fr::d710a393-a649-42fc-b4d2-faa5065a8ba7" providerId="AD" clId="Web-{4AC1A96C-699C-485C-A820-714A2E2A153A}" dt="2023-10-05T13:56:37.985" v="19"/>
          <pc:sldLayoutMkLst>
            <pc:docMk/>
            <pc:sldMasterMk cId="1058609937" sldId="2147483660"/>
            <pc:sldLayoutMk cId="3529776524" sldId="2147483668"/>
          </pc:sldLayoutMkLst>
        </pc:sldLayoutChg>
        <pc:sldLayoutChg chg="add del replId">
          <pc:chgData name="Ulysse RICHARD" userId="S::ulysse.richard@etu.uca.fr::d710a393-a649-42fc-b4d2-faa5065a8ba7" providerId="AD" clId="Web-{4AC1A96C-699C-485C-A820-714A2E2A153A}" dt="2023-10-05T13:56:37.985" v="19"/>
          <pc:sldLayoutMkLst>
            <pc:docMk/>
            <pc:sldMasterMk cId="1058609937" sldId="2147483660"/>
            <pc:sldLayoutMk cId="3754477914" sldId="2147483669"/>
          </pc:sldLayoutMkLst>
        </pc:sldLayoutChg>
        <pc:sldLayoutChg chg="add del replId">
          <pc:chgData name="Ulysse RICHARD" userId="S::ulysse.richard@etu.uca.fr::d710a393-a649-42fc-b4d2-faa5065a8ba7" providerId="AD" clId="Web-{4AC1A96C-699C-485C-A820-714A2E2A153A}" dt="2023-10-05T13:56:37.985" v="19"/>
          <pc:sldLayoutMkLst>
            <pc:docMk/>
            <pc:sldMasterMk cId="1058609937" sldId="2147483660"/>
            <pc:sldLayoutMk cId="4109586911" sldId="2147483670"/>
          </pc:sldLayoutMkLst>
        </pc:sldLayoutChg>
        <pc:sldLayoutChg chg="add del replId">
          <pc:chgData name="Ulysse RICHARD" userId="S::ulysse.richard@etu.uca.fr::d710a393-a649-42fc-b4d2-faa5065a8ba7" providerId="AD" clId="Web-{4AC1A96C-699C-485C-A820-714A2E2A153A}" dt="2023-10-05T13:56:37.985" v="19"/>
          <pc:sldLayoutMkLst>
            <pc:docMk/>
            <pc:sldMasterMk cId="1058609937" sldId="2147483660"/>
            <pc:sldLayoutMk cId="3486439" sldId="2147483671"/>
          </pc:sldLayoutMkLst>
        </pc:sldLayoutChg>
      </pc:sldMasterChg>
      <pc:sldMasterChg chg="add del replId addSldLayout delSldLayout">
        <pc:chgData name="Ulysse RICHARD" userId="S::ulysse.richard@etu.uca.fr::d710a393-a649-42fc-b4d2-faa5065a8ba7" providerId="AD" clId="Web-{4AC1A96C-699C-485C-A820-714A2E2A153A}" dt="2023-10-05T13:58:26.738" v="29"/>
        <pc:sldMasterMkLst>
          <pc:docMk/>
          <pc:sldMasterMk cId="2726647137" sldId="2147483660"/>
        </pc:sldMasterMkLst>
        <pc:sldLayoutChg chg="add del">
          <pc:chgData name="Ulysse RICHARD" userId="S::ulysse.richard@etu.uca.fr::d710a393-a649-42fc-b4d2-faa5065a8ba7" providerId="AD" clId="Web-{4AC1A96C-699C-485C-A820-714A2E2A153A}" dt="2023-10-05T13:58:26.738" v="29"/>
          <pc:sldLayoutMkLst>
            <pc:docMk/>
            <pc:sldMasterMk cId="2726647137" sldId="2147483660"/>
            <pc:sldLayoutMk cId="3597727656" sldId="2147483661"/>
          </pc:sldLayoutMkLst>
        </pc:sldLayoutChg>
        <pc:sldLayoutChg chg="add del replId">
          <pc:chgData name="Ulysse RICHARD" userId="S::ulysse.richard@etu.uca.fr::d710a393-a649-42fc-b4d2-faa5065a8ba7" providerId="AD" clId="Web-{4AC1A96C-699C-485C-A820-714A2E2A153A}" dt="2023-10-05T13:58:26.738" v="29"/>
          <pc:sldLayoutMkLst>
            <pc:docMk/>
            <pc:sldMasterMk cId="2726647137" sldId="2147483660"/>
            <pc:sldLayoutMk cId="1732906766" sldId="2147483662"/>
          </pc:sldLayoutMkLst>
        </pc:sldLayoutChg>
        <pc:sldLayoutChg chg="add del replId">
          <pc:chgData name="Ulysse RICHARD" userId="S::ulysse.richard@etu.uca.fr::d710a393-a649-42fc-b4d2-faa5065a8ba7" providerId="AD" clId="Web-{4AC1A96C-699C-485C-A820-714A2E2A153A}" dt="2023-10-05T13:58:26.738" v="29"/>
          <pc:sldLayoutMkLst>
            <pc:docMk/>
            <pc:sldMasterMk cId="2726647137" sldId="2147483660"/>
            <pc:sldLayoutMk cId="3817680168" sldId="2147483663"/>
          </pc:sldLayoutMkLst>
        </pc:sldLayoutChg>
        <pc:sldLayoutChg chg="add del replId">
          <pc:chgData name="Ulysse RICHARD" userId="S::ulysse.richard@etu.uca.fr::d710a393-a649-42fc-b4d2-faa5065a8ba7" providerId="AD" clId="Web-{4AC1A96C-699C-485C-A820-714A2E2A153A}" dt="2023-10-05T13:58:26.738" v="29"/>
          <pc:sldLayoutMkLst>
            <pc:docMk/>
            <pc:sldMasterMk cId="2726647137" sldId="2147483660"/>
            <pc:sldLayoutMk cId="140292761" sldId="2147483664"/>
          </pc:sldLayoutMkLst>
        </pc:sldLayoutChg>
        <pc:sldLayoutChg chg="add del replId">
          <pc:chgData name="Ulysse RICHARD" userId="S::ulysse.richard@etu.uca.fr::d710a393-a649-42fc-b4d2-faa5065a8ba7" providerId="AD" clId="Web-{4AC1A96C-699C-485C-A820-714A2E2A153A}" dt="2023-10-05T13:58:26.738" v="29"/>
          <pc:sldLayoutMkLst>
            <pc:docMk/>
            <pc:sldMasterMk cId="2726647137" sldId="2147483660"/>
            <pc:sldLayoutMk cId="856185982" sldId="2147483665"/>
          </pc:sldLayoutMkLst>
        </pc:sldLayoutChg>
        <pc:sldLayoutChg chg="add del replId">
          <pc:chgData name="Ulysse RICHARD" userId="S::ulysse.richard@etu.uca.fr::d710a393-a649-42fc-b4d2-faa5065a8ba7" providerId="AD" clId="Web-{4AC1A96C-699C-485C-A820-714A2E2A153A}" dt="2023-10-05T13:58:26.738" v="29"/>
          <pc:sldLayoutMkLst>
            <pc:docMk/>
            <pc:sldMasterMk cId="2726647137" sldId="2147483660"/>
            <pc:sldLayoutMk cId="1737510606" sldId="2147483666"/>
          </pc:sldLayoutMkLst>
        </pc:sldLayoutChg>
        <pc:sldLayoutChg chg="add del replId">
          <pc:chgData name="Ulysse RICHARD" userId="S::ulysse.richard@etu.uca.fr::d710a393-a649-42fc-b4d2-faa5065a8ba7" providerId="AD" clId="Web-{4AC1A96C-699C-485C-A820-714A2E2A153A}" dt="2023-10-05T13:58:26.738" v="29"/>
          <pc:sldLayoutMkLst>
            <pc:docMk/>
            <pc:sldMasterMk cId="2726647137" sldId="2147483660"/>
            <pc:sldLayoutMk cId="4292000675" sldId="2147483667"/>
          </pc:sldLayoutMkLst>
        </pc:sldLayoutChg>
        <pc:sldLayoutChg chg="add del replId">
          <pc:chgData name="Ulysse RICHARD" userId="S::ulysse.richard@etu.uca.fr::d710a393-a649-42fc-b4d2-faa5065a8ba7" providerId="AD" clId="Web-{4AC1A96C-699C-485C-A820-714A2E2A153A}" dt="2023-10-05T13:58:26.738" v="29"/>
          <pc:sldLayoutMkLst>
            <pc:docMk/>
            <pc:sldMasterMk cId="2726647137" sldId="2147483660"/>
            <pc:sldLayoutMk cId="2163947664" sldId="2147483668"/>
          </pc:sldLayoutMkLst>
        </pc:sldLayoutChg>
        <pc:sldLayoutChg chg="add del replId">
          <pc:chgData name="Ulysse RICHARD" userId="S::ulysse.richard@etu.uca.fr::d710a393-a649-42fc-b4d2-faa5065a8ba7" providerId="AD" clId="Web-{4AC1A96C-699C-485C-A820-714A2E2A153A}" dt="2023-10-05T13:58:26.738" v="29"/>
          <pc:sldLayoutMkLst>
            <pc:docMk/>
            <pc:sldMasterMk cId="2726647137" sldId="2147483660"/>
            <pc:sldLayoutMk cId="1383468676" sldId="2147483669"/>
          </pc:sldLayoutMkLst>
        </pc:sldLayoutChg>
        <pc:sldLayoutChg chg="add del replId">
          <pc:chgData name="Ulysse RICHARD" userId="S::ulysse.richard@etu.uca.fr::d710a393-a649-42fc-b4d2-faa5065a8ba7" providerId="AD" clId="Web-{4AC1A96C-699C-485C-A820-714A2E2A153A}" dt="2023-10-05T13:58:26.738" v="29"/>
          <pc:sldLayoutMkLst>
            <pc:docMk/>
            <pc:sldMasterMk cId="2726647137" sldId="2147483660"/>
            <pc:sldLayoutMk cId="2923170526" sldId="2147483670"/>
          </pc:sldLayoutMkLst>
        </pc:sldLayoutChg>
        <pc:sldLayoutChg chg="add del replId">
          <pc:chgData name="Ulysse RICHARD" userId="S::ulysse.richard@etu.uca.fr::d710a393-a649-42fc-b4d2-faa5065a8ba7" providerId="AD" clId="Web-{4AC1A96C-699C-485C-A820-714A2E2A153A}" dt="2023-10-05T13:58:26.738" v="29"/>
          <pc:sldLayoutMkLst>
            <pc:docMk/>
            <pc:sldMasterMk cId="2726647137" sldId="2147483660"/>
            <pc:sldLayoutMk cId="373261368" sldId="2147483671"/>
          </pc:sldLayoutMkLst>
        </pc:sldLayoutChg>
      </pc:sldMasterChg>
      <pc:sldMasterChg chg="add del addSldLayout delSldLayout">
        <pc:chgData name="Ulysse RICHARD" userId="S::ulysse.richard@etu.uca.fr::d710a393-a649-42fc-b4d2-faa5065a8ba7" providerId="AD" clId="Web-{4AC1A96C-699C-485C-A820-714A2E2A153A}" dt="2023-10-05T13:58:00.316" v="23"/>
        <pc:sldMasterMkLst>
          <pc:docMk/>
          <pc:sldMasterMk cId="2551265630" sldId="2147483673"/>
        </pc:sldMasterMkLst>
        <pc:sldLayoutChg chg="add del">
          <pc:chgData name="Ulysse RICHARD" userId="S::ulysse.richard@etu.uca.fr::d710a393-a649-42fc-b4d2-faa5065a8ba7" providerId="AD" clId="Web-{4AC1A96C-699C-485C-A820-714A2E2A153A}" dt="2023-10-05T13:58:00.316" v="23"/>
          <pc:sldLayoutMkLst>
            <pc:docMk/>
            <pc:sldMasterMk cId="2551265630" sldId="2147483673"/>
            <pc:sldLayoutMk cId="2246476246" sldId="2147483662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00.316" v="23"/>
          <pc:sldLayoutMkLst>
            <pc:docMk/>
            <pc:sldMasterMk cId="2551265630" sldId="2147483673"/>
            <pc:sldLayoutMk cId="1902470356" sldId="2147483663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00.316" v="23"/>
          <pc:sldLayoutMkLst>
            <pc:docMk/>
            <pc:sldMasterMk cId="2551265630" sldId="2147483673"/>
            <pc:sldLayoutMk cId="4064967826" sldId="2147483664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00.316" v="23"/>
          <pc:sldLayoutMkLst>
            <pc:docMk/>
            <pc:sldMasterMk cId="2551265630" sldId="2147483673"/>
            <pc:sldLayoutMk cId="2159667823" sldId="2147483665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00.316" v="23"/>
          <pc:sldLayoutMkLst>
            <pc:docMk/>
            <pc:sldMasterMk cId="2551265630" sldId="2147483673"/>
            <pc:sldLayoutMk cId="3788543307" sldId="2147483666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00.316" v="23"/>
          <pc:sldLayoutMkLst>
            <pc:docMk/>
            <pc:sldMasterMk cId="2551265630" sldId="2147483673"/>
            <pc:sldLayoutMk cId="3124748759" sldId="2147483667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00.316" v="23"/>
          <pc:sldLayoutMkLst>
            <pc:docMk/>
            <pc:sldMasterMk cId="2551265630" sldId="2147483673"/>
            <pc:sldLayoutMk cId="205992629" sldId="2147483668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00.316" v="23"/>
          <pc:sldLayoutMkLst>
            <pc:docMk/>
            <pc:sldMasterMk cId="2551265630" sldId="2147483673"/>
            <pc:sldLayoutMk cId="2422393673" sldId="2147483669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00.316" v="23"/>
          <pc:sldLayoutMkLst>
            <pc:docMk/>
            <pc:sldMasterMk cId="2551265630" sldId="2147483673"/>
            <pc:sldLayoutMk cId="1244990630" sldId="2147483670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00.316" v="23"/>
          <pc:sldLayoutMkLst>
            <pc:docMk/>
            <pc:sldMasterMk cId="2551265630" sldId="2147483673"/>
            <pc:sldLayoutMk cId="3793541356" sldId="2147483671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00.316" v="23"/>
          <pc:sldLayoutMkLst>
            <pc:docMk/>
            <pc:sldMasterMk cId="2551265630" sldId="2147483673"/>
            <pc:sldLayoutMk cId="2890017367" sldId="2147483672"/>
          </pc:sldLayoutMkLst>
        </pc:sldLayoutChg>
      </pc:sldMasterChg>
      <pc:sldMasterChg chg="add del addSldLayout delSldLayout">
        <pc:chgData name="Ulysse RICHARD" userId="S::ulysse.richard@etu.uca.fr::d710a393-a649-42fc-b4d2-faa5065a8ba7" providerId="AD" clId="Web-{4AC1A96C-699C-485C-A820-714A2E2A153A}" dt="2023-10-05T13:58:08.738" v="25"/>
        <pc:sldMasterMkLst>
          <pc:docMk/>
          <pc:sldMasterMk cId="17783904" sldId="2147483751"/>
        </pc:sldMasterMkLst>
        <pc:sldLayoutChg chg="add del">
          <pc:chgData name="Ulysse RICHARD" userId="S::ulysse.richard@etu.uca.fr::d710a393-a649-42fc-b4d2-faa5065a8ba7" providerId="AD" clId="Web-{4AC1A96C-699C-485C-A820-714A2E2A153A}" dt="2023-10-05T13:58:08.738" v="25"/>
          <pc:sldLayoutMkLst>
            <pc:docMk/>
            <pc:sldMasterMk cId="17783904" sldId="2147483751"/>
            <pc:sldLayoutMk cId="1059089037" sldId="2147483740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08.738" v="25"/>
          <pc:sldLayoutMkLst>
            <pc:docMk/>
            <pc:sldMasterMk cId="17783904" sldId="2147483751"/>
            <pc:sldLayoutMk cId="4131833811" sldId="2147483741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08.738" v="25"/>
          <pc:sldLayoutMkLst>
            <pc:docMk/>
            <pc:sldMasterMk cId="17783904" sldId="2147483751"/>
            <pc:sldLayoutMk cId="590142511" sldId="2147483742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08.738" v="25"/>
          <pc:sldLayoutMkLst>
            <pc:docMk/>
            <pc:sldMasterMk cId="17783904" sldId="2147483751"/>
            <pc:sldLayoutMk cId="2495295530" sldId="2147483743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08.738" v="25"/>
          <pc:sldLayoutMkLst>
            <pc:docMk/>
            <pc:sldMasterMk cId="17783904" sldId="2147483751"/>
            <pc:sldLayoutMk cId="3498376469" sldId="2147483744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08.738" v="25"/>
          <pc:sldLayoutMkLst>
            <pc:docMk/>
            <pc:sldMasterMk cId="17783904" sldId="2147483751"/>
            <pc:sldLayoutMk cId="3440147535" sldId="2147483745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08.738" v="25"/>
          <pc:sldLayoutMkLst>
            <pc:docMk/>
            <pc:sldMasterMk cId="17783904" sldId="2147483751"/>
            <pc:sldLayoutMk cId="4167856308" sldId="2147483746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08.738" v="25"/>
          <pc:sldLayoutMkLst>
            <pc:docMk/>
            <pc:sldMasterMk cId="17783904" sldId="2147483751"/>
            <pc:sldLayoutMk cId="4007933147" sldId="2147483747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08.738" v="25"/>
          <pc:sldLayoutMkLst>
            <pc:docMk/>
            <pc:sldMasterMk cId="17783904" sldId="2147483751"/>
            <pc:sldLayoutMk cId="3670950425" sldId="2147483748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08.738" v="25"/>
          <pc:sldLayoutMkLst>
            <pc:docMk/>
            <pc:sldMasterMk cId="17783904" sldId="2147483751"/>
            <pc:sldLayoutMk cId="4213268691" sldId="2147483749"/>
          </pc:sldLayoutMkLst>
        </pc:sldLayoutChg>
        <pc:sldLayoutChg chg="add del">
          <pc:chgData name="Ulysse RICHARD" userId="S::ulysse.richard@etu.uca.fr::d710a393-a649-42fc-b4d2-faa5065a8ba7" providerId="AD" clId="Web-{4AC1A96C-699C-485C-A820-714A2E2A153A}" dt="2023-10-05T13:58:08.738" v="25"/>
          <pc:sldLayoutMkLst>
            <pc:docMk/>
            <pc:sldMasterMk cId="17783904" sldId="2147483751"/>
            <pc:sldLayoutMk cId="289424545" sldId="2147483750"/>
          </pc:sldLayoutMkLst>
        </pc:sldLayoutChg>
      </pc:sldMasterChg>
    </pc:docChg>
  </pc:docChgLst>
  <pc:docChgLst>
    <pc:chgData name="Ulysse RICHARD" userId="S::ulysse.richard@etu.uca.fr::d710a393-a649-42fc-b4d2-faa5065a8ba7" providerId="AD" clId="Web-{74786B98-5198-4B4C-9E19-64E11A1F520E}"/>
    <pc:docChg chg="addSld delSld modSld">
      <pc:chgData name="Ulysse RICHARD" userId="S::ulysse.richard@etu.uca.fr::d710a393-a649-42fc-b4d2-faa5065a8ba7" providerId="AD" clId="Web-{74786B98-5198-4B4C-9E19-64E11A1F520E}" dt="2023-10-11T12:15:59.744" v="22"/>
      <pc:docMkLst>
        <pc:docMk/>
      </pc:docMkLst>
      <pc:sldChg chg="addSp delSp modSp">
        <pc:chgData name="Ulysse RICHARD" userId="S::ulysse.richard@etu.uca.fr::d710a393-a649-42fc-b4d2-faa5065a8ba7" providerId="AD" clId="Web-{74786B98-5198-4B4C-9E19-64E11A1F520E}" dt="2023-10-11T12:15:18.712" v="16"/>
        <pc:sldMkLst>
          <pc:docMk/>
          <pc:sldMk cId="1305128157" sldId="263"/>
        </pc:sldMkLst>
        <pc:spChg chg="add del mod">
          <ac:chgData name="Ulysse RICHARD" userId="S::ulysse.richard@etu.uca.fr::d710a393-a649-42fc-b4d2-faa5065a8ba7" providerId="AD" clId="Web-{74786B98-5198-4B4C-9E19-64E11A1F520E}" dt="2023-10-11T12:15:18.712" v="11"/>
          <ac:spMkLst>
            <pc:docMk/>
            <pc:sldMk cId="1305128157" sldId="263"/>
            <ac:spMk id="41" creationId="{7E094B27-A5C0-958E-DFE1-2714D2D7B61C}"/>
          </ac:spMkLst>
        </pc:spChg>
        <pc:graphicFrameChg chg="mod">
          <ac:chgData name="Ulysse RICHARD" userId="S::ulysse.richard@etu.uca.fr::d710a393-a649-42fc-b4d2-faa5065a8ba7" providerId="AD" clId="Web-{74786B98-5198-4B4C-9E19-64E11A1F520E}" dt="2023-10-11T12:15:04.618" v="0" actId="14100"/>
          <ac:graphicFrameMkLst>
            <pc:docMk/>
            <pc:sldMk cId="1305128157" sldId="263"/>
            <ac:graphicFrameMk id="27" creationId="{1FB11A85-F929-F004-9580-27D03FC77D7B}"/>
          </ac:graphicFrameMkLst>
        </pc:graphicFrameChg>
        <pc:picChg chg="add del mod">
          <ac:chgData name="Ulysse RICHARD" userId="S::ulysse.richard@etu.uca.fr::d710a393-a649-42fc-b4d2-faa5065a8ba7" providerId="AD" clId="Web-{74786B98-5198-4B4C-9E19-64E11A1F520E}" dt="2023-10-11T12:15:18.712" v="16"/>
          <ac:picMkLst>
            <pc:docMk/>
            <pc:sldMk cId="1305128157" sldId="263"/>
            <ac:picMk id="36" creationId="{7843EAC4-4C4A-70FF-9548-7E6F1E68B710}"/>
          </ac:picMkLst>
        </pc:picChg>
        <pc:picChg chg="add del mod">
          <ac:chgData name="Ulysse RICHARD" userId="S::ulysse.richard@etu.uca.fr::d710a393-a649-42fc-b4d2-faa5065a8ba7" providerId="AD" clId="Web-{74786B98-5198-4B4C-9E19-64E11A1F520E}" dt="2023-10-11T12:15:18.712" v="15"/>
          <ac:picMkLst>
            <pc:docMk/>
            <pc:sldMk cId="1305128157" sldId="263"/>
            <ac:picMk id="37" creationId="{3F9BDD8F-1F88-3E55-4DBF-5E79161382C1}"/>
          </ac:picMkLst>
        </pc:picChg>
        <pc:picChg chg="add del mod">
          <ac:chgData name="Ulysse RICHARD" userId="S::ulysse.richard@etu.uca.fr::d710a393-a649-42fc-b4d2-faa5065a8ba7" providerId="AD" clId="Web-{74786B98-5198-4B4C-9E19-64E11A1F520E}" dt="2023-10-11T12:15:18.712" v="14"/>
          <ac:picMkLst>
            <pc:docMk/>
            <pc:sldMk cId="1305128157" sldId="263"/>
            <ac:picMk id="38" creationId="{88582CB3-9D61-C6A6-958A-37EC2731CE68}"/>
          </ac:picMkLst>
        </pc:picChg>
        <pc:picChg chg="add del mod">
          <ac:chgData name="Ulysse RICHARD" userId="S::ulysse.richard@etu.uca.fr::d710a393-a649-42fc-b4d2-faa5065a8ba7" providerId="AD" clId="Web-{74786B98-5198-4B4C-9E19-64E11A1F520E}" dt="2023-10-11T12:15:18.712" v="13"/>
          <ac:picMkLst>
            <pc:docMk/>
            <pc:sldMk cId="1305128157" sldId="263"/>
            <ac:picMk id="39" creationId="{30EC697A-DFDF-D270-5EA7-0BAA8E27B042}"/>
          </ac:picMkLst>
        </pc:picChg>
        <pc:picChg chg="add del mod">
          <ac:chgData name="Ulysse RICHARD" userId="S::ulysse.richard@etu.uca.fr::d710a393-a649-42fc-b4d2-faa5065a8ba7" providerId="AD" clId="Web-{74786B98-5198-4B4C-9E19-64E11A1F520E}" dt="2023-10-11T12:15:18.712" v="12"/>
          <ac:picMkLst>
            <pc:docMk/>
            <pc:sldMk cId="1305128157" sldId="263"/>
            <ac:picMk id="40" creationId="{64602397-CA04-92A1-3064-586629FB9398}"/>
          </ac:picMkLst>
        </pc:picChg>
      </pc:sldChg>
      <pc:sldChg chg="del">
        <pc:chgData name="Ulysse RICHARD" userId="S::ulysse.richard@etu.uca.fr::d710a393-a649-42fc-b4d2-faa5065a8ba7" providerId="AD" clId="Web-{74786B98-5198-4B4C-9E19-64E11A1F520E}" dt="2023-10-11T12:15:29.602" v="18"/>
        <pc:sldMkLst>
          <pc:docMk/>
          <pc:sldMk cId="3370203292" sldId="272"/>
        </pc:sldMkLst>
      </pc:sldChg>
      <pc:sldChg chg="modSp new">
        <pc:chgData name="Ulysse RICHARD" userId="S::ulysse.richard@etu.uca.fr::d710a393-a649-42fc-b4d2-faa5065a8ba7" providerId="AD" clId="Web-{74786B98-5198-4B4C-9E19-64E11A1F520E}" dt="2023-10-11T12:15:42.837" v="20" actId="20577"/>
        <pc:sldMkLst>
          <pc:docMk/>
          <pc:sldMk cId="2291078610" sldId="275"/>
        </pc:sldMkLst>
        <pc:spChg chg="mod">
          <ac:chgData name="Ulysse RICHARD" userId="S::ulysse.richard@etu.uca.fr::d710a393-a649-42fc-b4d2-faa5065a8ba7" providerId="AD" clId="Web-{74786B98-5198-4B4C-9E19-64E11A1F520E}" dt="2023-10-11T12:15:42.837" v="20" actId="20577"/>
          <ac:spMkLst>
            <pc:docMk/>
            <pc:sldMk cId="2291078610" sldId="275"/>
            <ac:spMk id="2" creationId="{0FCF251C-9CC5-175D-53CB-7EA58C17F965}"/>
          </ac:spMkLst>
        </pc:spChg>
      </pc:sldChg>
      <pc:sldChg chg="add">
        <pc:chgData name="Ulysse RICHARD" userId="S::ulysse.richard@etu.uca.fr::d710a393-a649-42fc-b4d2-faa5065a8ba7" providerId="AD" clId="Web-{74786B98-5198-4B4C-9E19-64E11A1F520E}" dt="2023-10-11T12:15:44.946" v="21"/>
        <pc:sldMkLst>
          <pc:docMk/>
          <pc:sldMk cId="382837057" sldId="276"/>
        </pc:sldMkLst>
      </pc:sldChg>
      <pc:sldChg chg="add">
        <pc:chgData name="Ulysse RICHARD" userId="S::ulysse.richard@etu.uca.fr::d710a393-a649-42fc-b4d2-faa5065a8ba7" providerId="AD" clId="Web-{74786B98-5198-4B4C-9E19-64E11A1F520E}" dt="2023-10-11T12:15:59.744" v="22"/>
        <pc:sldMkLst>
          <pc:docMk/>
          <pc:sldMk cId="2506523058" sldId="277"/>
        </pc:sldMkLst>
      </pc:sldChg>
    </pc:docChg>
  </pc:docChgLst>
  <pc:docChgLst>
    <pc:chgData name="Ulysse RICHARD" userId="S::ulysse.richard@etu.uca.fr::d710a393-a649-42fc-b4d2-faa5065a8ba7" providerId="AD" clId="Web-{7B1DE8E2-BC17-2457-2827-F3C7D9D093B8}"/>
    <pc:docChg chg="modSld">
      <pc:chgData name="Ulysse RICHARD" userId="S::ulysse.richard@etu.uca.fr::d710a393-a649-42fc-b4d2-faa5065a8ba7" providerId="AD" clId="Web-{7B1DE8E2-BC17-2457-2827-F3C7D9D093B8}" dt="2023-10-15T12:46:02.009" v="7" actId="1076"/>
      <pc:docMkLst>
        <pc:docMk/>
      </pc:docMkLst>
      <pc:sldChg chg="modSp">
        <pc:chgData name="Ulysse RICHARD" userId="S::ulysse.richard@etu.uca.fr::d710a393-a649-42fc-b4d2-faa5065a8ba7" providerId="AD" clId="Web-{7B1DE8E2-BC17-2457-2827-F3C7D9D093B8}" dt="2023-10-15T12:46:02.009" v="7" actId="1076"/>
        <pc:sldMkLst>
          <pc:docMk/>
          <pc:sldMk cId="3524458161" sldId="273"/>
        </pc:sldMkLst>
        <pc:spChg chg="mod">
          <ac:chgData name="Ulysse RICHARD" userId="S::ulysse.richard@etu.uca.fr::d710a393-a649-42fc-b4d2-faa5065a8ba7" providerId="AD" clId="Web-{7B1DE8E2-BC17-2457-2827-F3C7D9D093B8}" dt="2023-10-15T12:45:43.478" v="0" actId="1076"/>
          <ac:spMkLst>
            <pc:docMk/>
            <pc:sldMk cId="3524458161" sldId="273"/>
            <ac:spMk id="35" creationId="{5E908815-3648-1E3F-F910-5CFD9DF85500}"/>
          </ac:spMkLst>
        </pc:spChg>
        <pc:spChg chg="mod">
          <ac:chgData name="Ulysse RICHARD" userId="S::ulysse.richard@etu.uca.fr::d710a393-a649-42fc-b4d2-faa5065a8ba7" providerId="AD" clId="Web-{7B1DE8E2-BC17-2457-2827-F3C7D9D093B8}" dt="2023-10-15T12:45:45.212" v="1" actId="1076"/>
          <ac:spMkLst>
            <pc:docMk/>
            <pc:sldMk cId="3524458161" sldId="273"/>
            <ac:spMk id="36" creationId="{2545F1DB-0EC6-7606-EA83-8C2E8668EA4D}"/>
          </ac:spMkLst>
        </pc:spChg>
        <pc:spChg chg="mod">
          <ac:chgData name="Ulysse RICHARD" userId="S::ulysse.richard@etu.uca.fr::d710a393-a649-42fc-b4d2-faa5065a8ba7" providerId="AD" clId="Web-{7B1DE8E2-BC17-2457-2827-F3C7D9D093B8}" dt="2023-10-15T12:46:02.009" v="7" actId="1076"/>
          <ac:spMkLst>
            <pc:docMk/>
            <pc:sldMk cId="3524458161" sldId="273"/>
            <ac:spMk id="37" creationId="{43EE66DF-0492-EC98-06FB-1E867BE595A0}"/>
          </ac:spMkLst>
        </pc:spChg>
        <pc:spChg chg="mod">
          <ac:chgData name="Ulysse RICHARD" userId="S::ulysse.richard@etu.uca.fr::d710a393-a649-42fc-b4d2-faa5065a8ba7" providerId="AD" clId="Web-{7B1DE8E2-BC17-2457-2827-F3C7D9D093B8}" dt="2023-10-15T12:45:57.400" v="6" actId="1076"/>
          <ac:spMkLst>
            <pc:docMk/>
            <pc:sldMk cId="3524458161" sldId="273"/>
            <ac:spMk id="38" creationId="{EAA2DED6-8B48-897C-31C7-A0B65D67A1D5}"/>
          </ac:spMkLst>
        </pc:spChg>
        <pc:spChg chg="mod">
          <ac:chgData name="Ulysse RICHARD" userId="S::ulysse.richard@etu.uca.fr::d710a393-a649-42fc-b4d2-faa5065a8ba7" providerId="AD" clId="Web-{7B1DE8E2-BC17-2457-2827-F3C7D9D093B8}" dt="2023-10-15T12:45:49.712" v="3" actId="1076"/>
          <ac:spMkLst>
            <pc:docMk/>
            <pc:sldMk cId="3524458161" sldId="273"/>
            <ac:spMk id="39" creationId="{19869028-8DF9-58A7-B6B6-6F6A0749B191}"/>
          </ac:spMkLst>
        </pc:spChg>
      </pc:sldChg>
    </pc:docChg>
  </pc:docChgLst>
  <pc:docChgLst>
    <pc:chgData name="Clement GUICHARD" userId="S::clement.guichard@etu.uca.fr::7e0b86af-123f-4002-b9bc-350fd5d4b427" providerId="AD" clId="Web-{01285AFC-81E8-3312-441E-1483E3497CFC}"/>
    <pc:docChg chg="addSld delSld modSld sldOrd">
      <pc:chgData name="Clement GUICHARD" userId="S::clement.guichard@etu.uca.fr::7e0b86af-123f-4002-b9bc-350fd5d4b427" providerId="AD" clId="Web-{01285AFC-81E8-3312-441E-1483E3497CFC}" dt="2023-10-12T08:49:34.852" v="231" actId="14100"/>
      <pc:docMkLst>
        <pc:docMk/>
      </pc:docMkLst>
      <pc:sldChg chg="delSp">
        <pc:chgData name="Clement GUICHARD" userId="S::clement.guichard@etu.uca.fr::7e0b86af-123f-4002-b9bc-350fd5d4b427" providerId="AD" clId="Web-{01285AFC-81E8-3312-441E-1483E3497CFC}" dt="2023-10-12T08:41:41.521" v="201"/>
        <pc:sldMkLst>
          <pc:docMk/>
          <pc:sldMk cId="3784089036" sldId="256"/>
        </pc:sldMkLst>
        <pc:spChg chg="del">
          <ac:chgData name="Clement GUICHARD" userId="S::clement.guichard@etu.uca.fr::7e0b86af-123f-4002-b9bc-350fd5d4b427" providerId="AD" clId="Web-{01285AFC-81E8-3312-441E-1483E3497CFC}" dt="2023-10-12T08:41:41.521" v="201"/>
          <ac:spMkLst>
            <pc:docMk/>
            <pc:sldMk cId="3784089036" sldId="256"/>
            <ac:spMk id="3" creationId="{00000000-0000-0000-0000-000000000000}"/>
          </ac:spMkLst>
        </pc:spChg>
      </pc:sldChg>
      <pc:sldChg chg="ord">
        <pc:chgData name="Clement GUICHARD" userId="S::clement.guichard@etu.uca.fr::7e0b86af-123f-4002-b9bc-350fd5d4b427" providerId="AD" clId="Web-{01285AFC-81E8-3312-441E-1483E3497CFC}" dt="2023-10-12T08:18:17.233" v="3"/>
        <pc:sldMkLst>
          <pc:docMk/>
          <pc:sldMk cId="2444773755" sldId="257"/>
        </pc:sldMkLst>
      </pc:sldChg>
      <pc:sldChg chg="modSp ord">
        <pc:chgData name="Clement GUICHARD" userId="S::clement.guichard@etu.uca.fr::7e0b86af-123f-4002-b9bc-350fd5d4b427" providerId="AD" clId="Web-{01285AFC-81E8-3312-441E-1483E3497CFC}" dt="2023-10-12T08:20:44.598" v="53" actId="20577"/>
        <pc:sldMkLst>
          <pc:docMk/>
          <pc:sldMk cId="3809226094" sldId="258"/>
        </pc:sldMkLst>
        <pc:spChg chg="mod">
          <ac:chgData name="Clement GUICHARD" userId="S::clement.guichard@etu.uca.fr::7e0b86af-123f-4002-b9bc-350fd5d4b427" providerId="AD" clId="Web-{01285AFC-81E8-3312-441E-1483E3497CFC}" dt="2023-10-12T08:20:44.598" v="53" actId="20577"/>
          <ac:spMkLst>
            <pc:docMk/>
            <pc:sldMk cId="3809226094" sldId="258"/>
            <ac:spMk id="3" creationId="{73CC0C08-5AAE-8422-ABDC-FC26C255B262}"/>
          </ac:spMkLst>
        </pc:spChg>
      </pc:sldChg>
      <pc:sldChg chg="modSp del ord">
        <pc:chgData name="Clement GUICHARD" userId="S::clement.guichard@etu.uca.fr::7e0b86af-123f-4002-b9bc-350fd5d4b427" providerId="AD" clId="Web-{01285AFC-81E8-3312-441E-1483E3497CFC}" dt="2023-10-12T08:20:21.175" v="51"/>
        <pc:sldMkLst>
          <pc:docMk/>
          <pc:sldMk cId="2396876420" sldId="259"/>
        </pc:sldMkLst>
        <pc:graphicFrameChg chg="mod">
          <ac:chgData name="Clement GUICHARD" userId="S::clement.guichard@etu.uca.fr::7e0b86af-123f-4002-b9bc-350fd5d4b427" providerId="AD" clId="Web-{01285AFC-81E8-3312-441E-1483E3497CFC}" dt="2023-10-12T08:16:13.041" v="1" actId="14100"/>
          <ac:graphicFrameMkLst>
            <pc:docMk/>
            <pc:sldMk cId="2396876420" sldId="259"/>
            <ac:graphicFrameMk id="22" creationId="{8E0671BD-4073-FE95-B7D1-93AE75EE1DA3}"/>
          </ac:graphicFrameMkLst>
        </pc:graphicFrameChg>
      </pc:sldChg>
      <pc:sldChg chg="modSp ord">
        <pc:chgData name="Clement GUICHARD" userId="S::clement.guichard@etu.uca.fr::7e0b86af-123f-4002-b9bc-350fd5d4b427" providerId="AD" clId="Web-{01285AFC-81E8-3312-441E-1483E3497CFC}" dt="2023-10-12T08:39:09.812" v="194"/>
        <pc:sldMkLst>
          <pc:docMk/>
          <pc:sldMk cId="2952198974" sldId="260"/>
        </pc:sldMkLst>
        <pc:spChg chg="mod">
          <ac:chgData name="Clement GUICHARD" userId="S::clement.guichard@etu.uca.fr::7e0b86af-123f-4002-b9bc-350fd5d4b427" providerId="AD" clId="Web-{01285AFC-81E8-3312-441E-1483E3497CFC}" dt="2023-10-12T08:20:12.112" v="50" actId="20577"/>
          <ac:spMkLst>
            <pc:docMk/>
            <pc:sldMk cId="2952198974" sldId="260"/>
            <ac:spMk id="2" creationId="{FFEF1708-E958-B9CE-4631-6D8DA5E98865}"/>
          </ac:spMkLst>
        </pc:spChg>
        <pc:graphicFrameChg chg="modGraphic">
          <ac:chgData name="Clement GUICHARD" userId="S::clement.guichard@etu.uca.fr::7e0b86af-123f-4002-b9bc-350fd5d4b427" providerId="AD" clId="Web-{01285AFC-81E8-3312-441E-1483E3497CFC}" dt="2023-10-12T08:39:09.812" v="194"/>
          <ac:graphicFrameMkLst>
            <pc:docMk/>
            <pc:sldMk cId="2952198974" sldId="260"/>
            <ac:graphicFrameMk id="24" creationId="{2D485E61-99A8-35AA-B224-2AC56F962CDB}"/>
          </ac:graphicFrameMkLst>
        </pc:graphicFrameChg>
      </pc:sldChg>
      <pc:sldChg chg="modSp">
        <pc:chgData name="Clement GUICHARD" userId="S::clement.guichard@etu.uca.fr::7e0b86af-123f-4002-b9bc-350fd5d4b427" providerId="AD" clId="Web-{01285AFC-81E8-3312-441E-1483E3497CFC}" dt="2023-10-12T08:34:49.084" v="143" actId="14100"/>
        <pc:sldMkLst>
          <pc:docMk/>
          <pc:sldMk cId="3390782160" sldId="261"/>
        </pc:sldMkLst>
        <pc:graphicFrameChg chg="mod modGraphic">
          <ac:chgData name="Clement GUICHARD" userId="S::clement.guichard@etu.uca.fr::7e0b86af-123f-4002-b9bc-350fd5d4b427" providerId="AD" clId="Web-{01285AFC-81E8-3312-441E-1483E3497CFC}" dt="2023-10-12T08:34:49.084" v="143" actId="14100"/>
          <ac:graphicFrameMkLst>
            <pc:docMk/>
            <pc:sldMk cId="3390782160" sldId="261"/>
            <ac:graphicFrameMk id="7" creationId="{68B98F4D-F3E7-88D1-940C-97D8792A4BDB}"/>
          </ac:graphicFrameMkLst>
        </pc:graphicFrameChg>
      </pc:sldChg>
      <pc:sldChg chg="modSp">
        <pc:chgData name="Clement GUICHARD" userId="S::clement.guichard@etu.uca.fr::7e0b86af-123f-4002-b9bc-350fd5d4b427" providerId="AD" clId="Web-{01285AFC-81E8-3312-441E-1483E3497CFC}" dt="2023-10-12T08:35:37.414" v="144"/>
        <pc:sldMkLst>
          <pc:docMk/>
          <pc:sldMk cId="4182352824" sldId="262"/>
        </pc:sldMkLst>
        <pc:graphicFrameChg chg="modGraphic">
          <ac:chgData name="Clement GUICHARD" userId="S::clement.guichard@etu.uca.fr::7e0b86af-123f-4002-b9bc-350fd5d4b427" providerId="AD" clId="Web-{01285AFC-81E8-3312-441E-1483E3497CFC}" dt="2023-10-12T08:35:37.414" v="144"/>
          <ac:graphicFrameMkLst>
            <pc:docMk/>
            <pc:sldMk cId="4182352824" sldId="262"/>
            <ac:graphicFrameMk id="7" creationId="{7CF271DE-2D2C-428E-A923-03D2D5AF648A}"/>
          </ac:graphicFrameMkLst>
        </pc:graphicFrameChg>
      </pc:sldChg>
      <pc:sldChg chg="modSp">
        <pc:chgData name="Clement GUICHARD" userId="S::clement.guichard@etu.uca.fr::7e0b86af-123f-4002-b9bc-350fd5d4b427" providerId="AD" clId="Web-{01285AFC-81E8-3312-441E-1483E3497CFC}" dt="2023-10-12T08:41:19.693" v="200" actId="1076"/>
        <pc:sldMkLst>
          <pc:docMk/>
          <pc:sldMk cId="2953830683" sldId="264"/>
        </pc:sldMkLst>
        <pc:graphicFrameChg chg="mod modGraphic">
          <ac:chgData name="Clement GUICHARD" userId="S::clement.guichard@etu.uca.fr::7e0b86af-123f-4002-b9bc-350fd5d4b427" providerId="AD" clId="Web-{01285AFC-81E8-3312-441E-1483E3497CFC}" dt="2023-10-12T08:41:19.693" v="200" actId="1076"/>
          <ac:graphicFrameMkLst>
            <pc:docMk/>
            <pc:sldMk cId="2953830683" sldId="264"/>
            <ac:graphicFrameMk id="7" creationId="{E5B7D75F-0CCD-0F73-3DFE-A0D62DBB58C7}"/>
          </ac:graphicFrameMkLst>
        </pc:graphicFrameChg>
      </pc:sldChg>
      <pc:sldChg chg="modSp">
        <pc:chgData name="Clement GUICHARD" userId="S::clement.guichard@etu.uca.fr::7e0b86af-123f-4002-b9bc-350fd5d4b427" providerId="AD" clId="Web-{01285AFC-81E8-3312-441E-1483E3497CFC}" dt="2023-10-12T08:31:56.311" v="123"/>
        <pc:sldMkLst>
          <pc:docMk/>
          <pc:sldMk cId="2076943735" sldId="267"/>
        </pc:sldMkLst>
        <pc:picChg chg="mod">
          <ac:chgData name="Clement GUICHARD" userId="S::clement.guichard@etu.uca.fr::7e0b86af-123f-4002-b9bc-350fd5d4b427" providerId="AD" clId="Web-{01285AFC-81E8-3312-441E-1483E3497CFC}" dt="2023-10-12T08:31:56.311" v="123"/>
          <ac:picMkLst>
            <pc:docMk/>
            <pc:sldMk cId="2076943735" sldId="267"/>
            <ac:picMk id="48" creationId="{0684BE6B-5732-0E12-F4D2-87340587961B}"/>
          </ac:picMkLst>
        </pc:picChg>
      </pc:sldChg>
      <pc:sldChg chg="addSp delSp modSp mod setBg">
        <pc:chgData name="Clement GUICHARD" userId="S::clement.guichard@etu.uca.fr::7e0b86af-123f-4002-b9bc-350fd5d4b427" providerId="AD" clId="Web-{01285AFC-81E8-3312-441E-1483E3497CFC}" dt="2023-10-12T08:49:34.852" v="231" actId="14100"/>
        <pc:sldMkLst>
          <pc:docMk/>
          <pc:sldMk cId="2291078610" sldId="275"/>
        </pc:sldMkLst>
        <pc:spChg chg="mod">
          <ac:chgData name="Clement GUICHARD" userId="S::clement.guichard@etu.uca.fr::7e0b86af-123f-4002-b9bc-350fd5d4b427" providerId="AD" clId="Web-{01285AFC-81E8-3312-441E-1483E3497CFC}" dt="2023-10-12T08:48:49.538" v="219"/>
          <ac:spMkLst>
            <pc:docMk/>
            <pc:sldMk cId="2291078610" sldId="275"/>
            <ac:spMk id="2" creationId="{0FCF251C-9CC5-175D-53CB-7EA58C17F965}"/>
          </ac:spMkLst>
        </pc:spChg>
        <pc:spChg chg="del">
          <ac:chgData name="Clement GUICHARD" userId="S::clement.guichard@etu.uca.fr::7e0b86af-123f-4002-b9bc-350fd5d4b427" providerId="AD" clId="Web-{01285AFC-81E8-3312-441E-1483E3497CFC}" dt="2023-10-12T08:47:01.862" v="202"/>
          <ac:spMkLst>
            <pc:docMk/>
            <pc:sldMk cId="2291078610" sldId="275"/>
            <ac:spMk id="3" creationId="{7ACCE4D1-83DC-9E35-83C3-919AA3B23026}"/>
          </ac:spMkLst>
        </pc:spChg>
        <pc:spChg chg="mod ord">
          <ac:chgData name="Clement GUICHARD" userId="S::clement.guichard@etu.uca.fr::7e0b86af-123f-4002-b9bc-350fd5d4b427" providerId="AD" clId="Web-{01285AFC-81E8-3312-441E-1483E3497CFC}" dt="2023-10-12T08:48:49.538" v="219"/>
          <ac:spMkLst>
            <pc:docMk/>
            <pc:sldMk cId="2291078610" sldId="275"/>
            <ac:spMk id="4" creationId="{06761A9B-11F2-3AFD-73EB-9719756866B6}"/>
          </ac:spMkLst>
        </pc:spChg>
        <pc:spChg chg="mod ord">
          <ac:chgData name="Clement GUICHARD" userId="S::clement.guichard@etu.uca.fr::7e0b86af-123f-4002-b9bc-350fd5d4b427" providerId="AD" clId="Web-{01285AFC-81E8-3312-441E-1483E3497CFC}" dt="2023-10-12T08:48:49.538" v="219"/>
          <ac:spMkLst>
            <pc:docMk/>
            <pc:sldMk cId="2291078610" sldId="275"/>
            <ac:spMk id="5" creationId="{C7BCF92D-0962-5368-2B87-E3A2ED3A0A1F}"/>
          </ac:spMkLst>
        </pc:spChg>
        <pc:spChg chg="add mod">
          <ac:chgData name="Clement GUICHARD" userId="S::clement.guichard@etu.uca.fr::7e0b86af-123f-4002-b9bc-350fd5d4b427" providerId="AD" clId="Web-{01285AFC-81E8-3312-441E-1483E3497CFC}" dt="2023-10-12T08:49:21.461" v="226" actId="1076"/>
          <ac:spMkLst>
            <pc:docMk/>
            <pc:sldMk cId="2291078610" sldId="275"/>
            <ac:spMk id="7" creationId="{3CB6E3F7-E80E-69D3-588B-6D68E3D81762}"/>
          </ac:spMkLst>
        </pc:spChg>
        <pc:spChg chg="add">
          <ac:chgData name="Clement GUICHARD" userId="S::clement.guichard@etu.uca.fr::7e0b86af-123f-4002-b9bc-350fd5d4b427" providerId="AD" clId="Web-{01285AFC-81E8-3312-441E-1483E3497CFC}" dt="2023-10-12T08:48:49.538" v="219"/>
          <ac:spMkLst>
            <pc:docMk/>
            <pc:sldMk cId="2291078610" sldId="275"/>
            <ac:spMk id="12" creationId="{8181FC64-B306-4821-98E2-780662EFC486}"/>
          </ac:spMkLst>
        </pc:spChg>
        <pc:spChg chg="add">
          <ac:chgData name="Clement GUICHARD" userId="S::clement.guichard@etu.uca.fr::7e0b86af-123f-4002-b9bc-350fd5d4b427" providerId="AD" clId="Web-{01285AFC-81E8-3312-441E-1483E3497CFC}" dt="2023-10-12T08:48:49.538" v="219"/>
          <ac:spMkLst>
            <pc:docMk/>
            <pc:sldMk cId="2291078610" sldId="275"/>
            <ac:spMk id="14" creationId="{BC0385E9-02B2-4941-889A-EAD43F5BB0A3}"/>
          </ac:spMkLst>
        </pc:spChg>
        <pc:spChg chg="add">
          <ac:chgData name="Clement GUICHARD" userId="S::clement.guichard@etu.uca.fr::7e0b86af-123f-4002-b9bc-350fd5d4b427" providerId="AD" clId="Web-{01285AFC-81E8-3312-441E-1483E3497CFC}" dt="2023-10-12T08:48:49.538" v="219"/>
          <ac:spMkLst>
            <pc:docMk/>
            <pc:sldMk cId="2291078610" sldId="275"/>
            <ac:spMk id="16" creationId="{829A1E2C-5AC8-40FC-99E9-832069D39792}"/>
          </ac:spMkLst>
        </pc:spChg>
        <pc:spChg chg="add">
          <ac:chgData name="Clement GUICHARD" userId="S::clement.guichard@etu.uca.fr::7e0b86af-123f-4002-b9bc-350fd5d4b427" providerId="AD" clId="Web-{01285AFC-81E8-3312-441E-1483E3497CFC}" dt="2023-10-12T08:48:49.538" v="219"/>
          <ac:spMkLst>
            <pc:docMk/>
            <pc:sldMk cId="2291078610" sldId="275"/>
            <ac:spMk id="18" creationId="{55C54A75-E44A-4147-B9D0-FF46CFD31612}"/>
          </ac:spMkLst>
        </pc:spChg>
        <pc:picChg chg="add mod">
          <ac:chgData name="Clement GUICHARD" userId="S::clement.guichard@etu.uca.fr::7e0b86af-123f-4002-b9bc-350fd5d4b427" providerId="AD" clId="Web-{01285AFC-81E8-3312-441E-1483E3497CFC}" dt="2023-10-12T08:49:34.852" v="231" actId="14100"/>
          <ac:picMkLst>
            <pc:docMk/>
            <pc:sldMk cId="2291078610" sldId="275"/>
            <ac:picMk id="6" creationId="{57A0F60E-830B-45A3-C6A7-E616B6E59D23}"/>
          </ac:picMkLst>
        </pc:picChg>
      </pc:sldChg>
      <pc:sldChg chg="addSp delSp modSp new mod setBg">
        <pc:chgData name="Clement GUICHARD" userId="S::clement.guichard@etu.uca.fr::7e0b86af-123f-4002-b9bc-350fd5d4b427" providerId="AD" clId="Web-{01285AFC-81E8-3312-441E-1483E3497CFC}" dt="2023-10-12T08:32:45.344" v="127" actId="20577"/>
        <pc:sldMkLst>
          <pc:docMk/>
          <pc:sldMk cId="2728298987" sldId="278"/>
        </pc:sldMkLst>
        <pc:spChg chg="del mod">
          <ac:chgData name="Clement GUICHARD" userId="S::clement.guichard@etu.uca.fr::7e0b86af-123f-4002-b9bc-350fd5d4b427" providerId="AD" clId="Web-{01285AFC-81E8-3312-441E-1483E3497CFC}" dt="2023-10-12T08:25:57.375" v="101"/>
          <ac:spMkLst>
            <pc:docMk/>
            <pc:sldMk cId="2728298987" sldId="278"/>
            <ac:spMk id="2" creationId="{DBCB13D6-BECB-A02C-0EE5-3DAC4580BE7E}"/>
          </ac:spMkLst>
        </pc:spChg>
        <pc:spChg chg="del mod">
          <ac:chgData name="Clement GUICHARD" userId="S::clement.guichard@etu.uca.fr::7e0b86af-123f-4002-b9bc-350fd5d4b427" providerId="AD" clId="Web-{01285AFC-81E8-3312-441E-1483E3497CFC}" dt="2023-10-12T08:24:13.543" v="90"/>
          <ac:spMkLst>
            <pc:docMk/>
            <pc:sldMk cId="2728298987" sldId="278"/>
            <ac:spMk id="3" creationId="{070FE883-9678-FC01-359C-9B2956056880}"/>
          </ac:spMkLst>
        </pc:spChg>
        <pc:spChg chg="mod">
          <ac:chgData name="Clement GUICHARD" userId="S::clement.guichard@etu.uca.fr::7e0b86af-123f-4002-b9bc-350fd5d4b427" providerId="AD" clId="Web-{01285AFC-81E8-3312-441E-1483E3497CFC}" dt="2023-10-12T08:30:25.167" v="119"/>
          <ac:spMkLst>
            <pc:docMk/>
            <pc:sldMk cId="2728298987" sldId="278"/>
            <ac:spMk id="4" creationId="{599A99F6-F22D-250C-99FC-DA676E1AA38E}"/>
          </ac:spMkLst>
        </pc:spChg>
        <pc:spChg chg="mod">
          <ac:chgData name="Clement GUICHARD" userId="S::clement.guichard@etu.uca.fr::7e0b86af-123f-4002-b9bc-350fd5d4b427" providerId="AD" clId="Web-{01285AFC-81E8-3312-441E-1483E3497CFC}" dt="2023-10-12T08:24:13.543" v="90"/>
          <ac:spMkLst>
            <pc:docMk/>
            <pc:sldMk cId="2728298987" sldId="278"/>
            <ac:spMk id="5" creationId="{61D09A81-9E7A-7009-C844-8098A3DE176B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4:13.496" v="89"/>
          <ac:spMkLst>
            <pc:docMk/>
            <pc:sldMk cId="2728298987" sldId="278"/>
            <ac:spMk id="11" creationId="{8181FC64-B306-4821-98E2-780662EFC486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4:13.496" v="89"/>
          <ac:spMkLst>
            <pc:docMk/>
            <pc:sldMk cId="2728298987" sldId="278"/>
            <ac:spMk id="13" creationId="{5871FC61-DD4E-47D4-81FD-8A7E7D12B371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4:13.496" v="89"/>
          <ac:spMkLst>
            <pc:docMk/>
            <pc:sldMk cId="2728298987" sldId="278"/>
            <ac:spMk id="15" creationId="{8B598134-D292-43E6-9C55-117198046913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4:13.496" v="89"/>
          <ac:spMkLst>
            <pc:docMk/>
            <pc:sldMk cId="2728298987" sldId="278"/>
            <ac:spMk id="17" creationId="{829A1E2C-5AC8-40FC-99E9-832069D39792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5:30.999" v="97"/>
          <ac:spMkLst>
            <pc:docMk/>
            <pc:sldMk cId="2728298987" sldId="278"/>
            <ac:spMk id="19" creationId="{36ACFB69-D148-449E-AC5A-C55AA20A7F7F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5:30.999" v="97"/>
          <ac:spMkLst>
            <pc:docMk/>
            <pc:sldMk cId="2728298987" sldId="278"/>
            <ac:spMk id="20" creationId="{47FC6A8B-34F9-40FB-AA2D-E34168F52850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5:30.999" v="97"/>
          <ac:spMkLst>
            <pc:docMk/>
            <pc:sldMk cId="2728298987" sldId="278"/>
            <ac:spMk id="21" creationId="{1EC86DB4-572A-4F71-AF8A-2395B4CA779F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5:30.999" v="97"/>
          <ac:spMkLst>
            <pc:docMk/>
            <pc:sldMk cId="2728298987" sldId="278"/>
            <ac:spMk id="22" creationId="{71BA53A4-C4B7-4189-9FC1-6350B1AB5DFE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5:30.999" v="97"/>
          <ac:spMkLst>
            <pc:docMk/>
            <pc:sldMk cId="2728298987" sldId="278"/>
            <ac:spMk id="23" creationId="{5558AD6E-B070-4640-AA07-87E208983ED8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5:13.218" v="92"/>
          <ac:spMkLst>
            <pc:docMk/>
            <pc:sldMk cId="2728298987" sldId="278"/>
            <ac:spMk id="29" creationId="{47FC6A8B-34F9-40FB-AA2D-E34168F52850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5:13.218" v="92"/>
          <ac:spMkLst>
            <pc:docMk/>
            <pc:sldMk cId="2728298987" sldId="278"/>
            <ac:spMk id="31" creationId="{1EC86DB4-572A-4F71-AF8A-2395B4CA779F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5:13.218" v="92"/>
          <ac:spMkLst>
            <pc:docMk/>
            <pc:sldMk cId="2728298987" sldId="278"/>
            <ac:spMk id="33" creationId="{71BA53A4-C4B7-4189-9FC1-6350B1AB5DFE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5:13.218" v="92"/>
          <ac:spMkLst>
            <pc:docMk/>
            <pc:sldMk cId="2728298987" sldId="278"/>
            <ac:spMk id="35" creationId="{5558AD6E-B070-4640-AA07-87E208983ED8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5:13.218" v="92"/>
          <ac:spMkLst>
            <pc:docMk/>
            <pc:sldMk cId="2728298987" sldId="278"/>
            <ac:spMk id="37" creationId="{36ACFB69-D148-449E-AC5A-C55AA20A7F7F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5:22.358" v="94"/>
          <ac:spMkLst>
            <pc:docMk/>
            <pc:sldMk cId="2728298987" sldId="278"/>
            <ac:spMk id="39" creationId="{47FC6A8B-34F9-40FB-AA2D-E34168F52850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5:22.358" v="94"/>
          <ac:spMkLst>
            <pc:docMk/>
            <pc:sldMk cId="2728298987" sldId="278"/>
            <ac:spMk id="40" creationId="{1EC86DB4-572A-4F71-AF8A-2395B4CA779F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5:22.358" v="94"/>
          <ac:spMkLst>
            <pc:docMk/>
            <pc:sldMk cId="2728298987" sldId="278"/>
            <ac:spMk id="41" creationId="{71BA53A4-C4B7-4189-9FC1-6350B1AB5DFE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5:22.358" v="94"/>
          <ac:spMkLst>
            <pc:docMk/>
            <pc:sldMk cId="2728298987" sldId="278"/>
            <ac:spMk id="42" creationId="{5558AD6E-B070-4640-AA07-87E208983ED8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5:22.358" v="94"/>
          <ac:spMkLst>
            <pc:docMk/>
            <pc:sldMk cId="2728298987" sldId="278"/>
            <ac:spMk id="43" creationId="{36ACFB69-D148-449E-AC5A-C55AA20A7F7F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5:30.984" v="96"/>
          <ac:spMkLst>
            <pc:docMk/>
            <pc:sldMk cId="2728298987" sldId="278"/>
            <ac:spMk id="45" creationId="{47FC6A8B-34F9-40FB-AA2D-E34168F52850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7:12.847" v="106"/>
          <ac:spMkLst>
            <pc:docMk/>
            <pc:sldMk cId="2728298987" sldId="278"/>
            <ac:spMk id="49" creationId="{47FC6A8B-34F9-40FB-AA2D-E34168F52850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7:12.847" v="106"/>
          <ac:spMkLst>
            <pc:docMk/>
            <pc:sldMk cId="2728298987" sldId="278"/>
            <ac:spMk id="50" creationId="{1EC86DB4-572A-4F71-AF8A-2395B4CA779F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7:12.847" v="106"/>
          <ac:spMkLst>
            <pc:docMk/>
            <pc:sldMk cId="2728298987" sldId="278"/>
            <ac:spMk id="51" creationId="{71BA53A4-C4B7-4189-9FC1-6350B1AB5DFE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7:12.847" v="106"/>
          <ac:spMkLst>
            <pc:docMk/>
            <pc:sldMk cId="2728298987" sldId="278"/>
            <ac:spMk id="52" creationId="{5558AD6E-B070-4640-AA07-87E208983ED8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7:12.847" v="106"/>
          <ac:spMkLst>
            <pc:docMk/>
            <pc:sldMk cId="2728298987" sldId="278"/>
            <ac:spMk id="53" creationId="{36ACFB69-D148-449E-AC5A-C55AA20A7F7F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7:05.550" v="103"/>
          <ac:spMkLst>
            <pc:docMk/>
            <pc:sldMk cId="2728298987" sldId="278"/>
            <ac:spMk id="58" creationId="{5554C89C-373F-47FC-BB73-6842E569C38F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7:05.550" v="103"/>
          <ac:spMkLst>
            <pc:docMk/>
            <pc:sldMk cId="2728298987" sldId="278"/>
            <ac:spMk id="60" creationId="{FF100C7F-5272-46AB-9FC7-E66059915A86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7:05.550" v="103"/>
          <ac:spMkLst>
            <pc:docMk/>
            <pc:sldMk cId="2728298987" sldId="278"/>
            <ac:spMk id="62" creationId="{B4FEA6D5-DF59-4E15-B19F-159D0588B095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7:05.550" v="103"/>
          <ac:spMkLst>
            <pc:docMk/>
            <pc:sldMk cId="2728298987" sldId="278"/>
            <ac:spMk id="64" creationId="{36C8C9E5-F937-44A5-A519-EA719F03E75E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7:12.800" v="105"/>
          <ac:spMkLst>
            <pc:docMk/>
            <pc:sldMk cId="2728298987" sldId="278"/>
            <ac:spMk id="66" creationId="{36ACFB69-D148-449E-AC5A-C55AA20A7F7F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7:12.800" v="105"/>
          <ac:spMkLst>
            <pc:docMk/>
            <pc:sldMk cId="2728298987" sldId="278"/>
            <ac:spMk id="67" creationId="{47FC6A8B-34F9-40FB-AA2D-E34168F52850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7:12.800" v="105"/>
          <ac:spMkLst>
            <pc:docMk/>
            <pc:sldMk cId="2728298987" sldId="278"/>
            <ac:spMk id="68" creationId="{1EC86DB4-572A-4F71-AF8A-2395B4CA779F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7:12.800" v="105"/>
          <ac:spMkLst>
            <pc:docMk/>
            <pc:sldMk cId="2728298987" sldId="278"/>
            <ac:spMk id="69" creationId="{71BA53A4-C4B7-4189-9FC1-6350B1AB5DFE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27:12.800" v="105"/>
          <ac:spMkLst>
            <pc:docMk/>
            <pc:sldMk cId="2728298987" sldId="278"/>
            <ac:spMk id="70" creationId="{5558AD6E-B070-4640-AA07-87E208983ED8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30:25.167" v="119"/>
          <ac:spMkLst>
            <pc:docMk/>
            <pc:sldMk cId="2728298987" sldId="278"/>
            <ac:spMk id="72" creationId="{47FC6A8B-34F9-40FB-AA2D-E34168F52850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30:25.167" v="119"/>
          <ac:spMkLst>
            <pc:docMk/>
            <pc:sldMk cId="2728298987" sldId="278"/>
            <ac:spMk id="73" creationId="{1EC86DB4-572A-4F71-AF8A-2395B4CA779F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30:25.167" v="119"/>
          <ac:spMkLst>
            <pc:docMk/>
            <pc:sldMk cId="2728298987" sldId="278"/>
            <ac:spMk id="74" creationId="{71BA53A4-C4B7-4189-9FC1-6350B1AB5DFE}"/>
          </ac:spMkLst>
        </pc:spChg>
        <pc:spChg chg="add del">
          <ac:chgData name="Clement GUICHARD" userId="S::clement.guichard@etu.uca.fr::7e0b86af-123f-4002-b9bc-350fd5d4b427" providerId="AD" clId="Web-{01285AFC-81E8-3312-441E-1483E3497CFC}" dt="2023-10-12T08:30:25.167" v="119"/>
          <ac:spMkLst>
            <pc:docMk/>
            <pc:sldMk cId="2728298987" sldId="278"/>
            <ac:spMk id="75" creationId="{5558AD6E-B070-4640-AA07-87E208983ED8}"/>
          </ac:spMkLst>
        </pc:spChg>
        <pc:spChg chg="add">
          <ac:chgData name="Clement GUICHARD" userId="S::clement.guichard@etu.uca.fr::7e0b86af-123f-4002-b9bc-350fd5d4b427" providerId="AD" clId="Web-{01285AFC-81E8-3312-441E-1483E3497CFC}" dt="2023-10-12T08:30:25.167" v="119"/>
          <ac:spMkLst>
            <pc:docMk/>
            <pc:sldMk cId="2728298987" sldId="278"/>
            <ac:spMk id="80" creationId="{47FC6A8B-34F9-40FB-AA2D-E34168F52850}"/>
          </ac:spMkLst>
        </pc:spChg>
        <pc:spChg chg="add">
          <ac:chgData name="Clement GUICHARD" userId="S::clement.guichard@etu.uca.fr::7e0b86af-123f-4002-b9bc-350fd5d4b427" providerId="AD" clId="Web-{01285AFC-81E8-3312-441E-1483E3497CFC}" dt="2023-10-12T08:30:25.167" v="119"/>
          <ac:spMkLst>
            <pc:docMk/>
            <pc:sldMk cId="2728298987" sldId="278"/>
            <ac:spMk id="82" creationId="{1EC86DB4-572A-4F71-AF8A-2395B4CA779F}"/>
          </ac:spMkLst>
        </pc:spChg>
        <pc:spChg chg="add">
          <ac:chgData name="Clement GUICHARD" userId="S::clement.guichard@etu.uca.fr::7e0b86af-123f-4002-b9bc-350fd5d4b427" providerId="AD" clId="Web-{01285AFC-81E8-3312-441E-1483E3497CFC}" dt="2023-10-12T08:30:25.167" v="119"/>
          <ac:spMkLst>
            <pc:docMk/>
            <pc:sldMk cId="2728298987" sldId="278"/>
            <ac:spMk id="84" creationId="{71BA53A4-C4B7-4189-9FC1-6350B1AB5DFE}"/>
          </ac:spMkLst>
        </pc:spChg>
        <pc:spChg chg="add">
          <ac:chgData name="Clement GUICHARD" userId="S::clement.guichard@etu.uca.fr::7e0b86af-123f-4002-b9bc-350fd5d4b427" providerId="AD" clId="Web-{01285AFC-81E8-3312-441E-1483E3497CFC}" dt="2023-10-12T08:30:25.167" v="119"/>
          <ac:spMkLst>
            <pc:docMk/>
            <pc:sldMk cId="2728298987" sldId="278"/>
            <ac:spMk id="86" creationId="{5558AD6E-B070-4640-AA07-87E208983ED8}"/>
          </ac:spMkLst>
        </pc:spChg>
        <pc:spChg chg="add">
          <ac:chgData name="Clement GUICHARD" userId="S::clement.guichard@etu.uca.fr::7e0b86af-123f-4002-b9bc-350fd5d4b427" providerId="AD" clId="Web-{01285AFC-81E8-3312-441E-1483E3497CFC}" dt="2023-10-12T08:30:25.167" v="119"/>
          <ac:spMkLst>
            <pc:docMk/>
            <pc:sldMk cId="2728298987" sldId="278"/>
            <ac:spMk id="88" creationId="{36ACFB69-D148-449E-AC5A-C55AA20A7F7F}"/>
          </ac:spMkLst>
        </pc:spChg>
        <pc:spChg chg="add del mod">
          <ac:chgData name="Clement GUICHARD" userId="S::clement.guichard@etu.uca.fr::7e0b86af-123f-4002-b9bc-350fd5d4b427" providerId="AD" clId="Web-{01285AFC-81E8-3312-441E-1483E3497CFC}" dt="2023-10-12T08:27:18.566" v="108"/>
          <ac:spMkLst>
            <pc:docMk/>
            <pc:sldMk cId="2728298987" sldId="278"/>
            <ac:spMk id="91" creationId="{574EB375-AF04-58EC-839C-C19828159683}"/>
          </ac:spMkLst>
        </pc:spChg>
        <pc:grpChg chg="add del">
          <ac:chgData name="Clement GUICHARD" userId="S::clement.guichard@etu.uca.fr::7e0b86af-123f-4002-b9bc-350fd5d4b427" providerId="AD" clId="Web-{01285AFC-81E8-3312-441E-1483E3497CFC}" dt="2023-10-12T08:25:30.984" v="96"/>
          <ac:grpSpMkLst>
            <pc:docMk/>
            <pc:sldMk cId="2728298987" sldId="278"/>
            <ac:grpSpMk id="46" creationId="{D4D684F8-91BF-481C-A965-722756A383D0}"/>
          </ac:grpSpMkLst>
        </pc:grpChg>
        <pc:graphicFrameChg chg="add del mod modGraphic">
          <ac:chgData name="Clement GUICHARD" userId="S::clement.guichard@etu.uca.fr::7e0b86af-123f-4002-b9bc-350fd5d4b427" providerId="AD" clId="Web-{01285AFC-81E8-3312-441E-1483E3497CFC}" dt="2023-10-12T08:32:45.344" v="127" actId="20577"/>
          <ac:graphicFrameMkLst>
            <pc:docMk/>
            <pc:sldMk cId="2728298987" sldId="278"/>
            <ac:graphicFrameMk id="24" creationId="{08504D54-1BEF-5710-F4A8-1BDD9C0BE70A}"/>
          </ac:graphicFrameMkLst>
        </pc:graphicFrameChg>
        <pc:picChg chg="add del">
          <ac:chgData name="Clement GUICHARD" userId="S::clement.guichard@etu.uca.fr::7e0b86af-123f-4002-b9bc-350fd5d4b427" providerId="AD" clId="Web-{01285AFC-81E8-3312-441E-1483E3497CFC}" dt="2023-10-12T08:24:13.496" v="89"/>
          <ac:picMkLst>
            <pc:docMk/>
            <pc:sldMk cId="2728298987" sldId="278"/>
            <ac:picMk id="7" creationId="{1AF4FEE8-35DC-8591-A703-A5DA840498B0}"/>
          </ac:picMkLst>
        </pc:picChg>
      </pc:sldChg>
      <pc:sldChg chg="addSp delSp modSp new mod setBg">
        <pc:chgData name="Clement GUICHARD" userId="S::clement.guichard@etu.uca.fr::7e0b86af-123f-4002-b9bc-350fd5d4b427" providerId="AD" clId="Web-{01285AFC-81E8-3312-441E-1483E3497CFC}" dt="2023-10-12T08:39:43.658" v="197" actId="1076"/>
        <pc:sldMkLst>
          <pc:docMk/>
          <pc:sldMk cId="3857518287" sldId="279"/>
        </pc:sldMkLst>
        <pc:spChg chg="del mod">
          <ac:chgData name="Clement GUICHARD" userId="S::clement.guichard@etu.uca.fr::7e0b86af-123f-4002-b9bc-350fd5d4b427" providerId="AD" clId="Web-{01285AFC-81E8-3312-441E-1483E3497CFC}" dt="2023-10-12T08:39:26.594" v="195"/>
          <ac:spMkLst>
            <pc:docMk/>
            <pc:sldMk cId="3857518287" sldId="279"/>
            <ac:spMk id="2" creationId="{22AB3627-7B57-908C-0AC9-01174CDCB051}"/>
          </ac:spMkLst>
        </pc:spChg>
        <pc:spChg chg="del mod">
          <ac:chgData name="Clement GUICHARD" userId="S::clement.guichard@etu.uca.fr::7e0b86af-123f-4002-b9bc-350fd5d4b427" providerId="AD" clId="Web-{01285AFC-81E8-3312-441E-1483E3497CFC}" dt="2023-10-12T08:37:06.526" v="186"/>
          <ac:spMkLst>
            <pc:docMk/>
            <pc:sldMk cId="3857518287" sldId="279"/>
            <ac:spMk id="3" creationId="{710437FA-5B33-117F-20E4-0552BB35B71A}"/>
          </ac:spMkLst>
        </pc:spChg>
        <pc:spChg chg="mod">
          <ac:chgData name="Clement GUICHARD" userId="S::clement.guichard@etu.uca.fr::7e0b86af-123f-4002-b9bc-350fd5d4b427" providerId="AD" clId="Web-{01285AFC-81E8-3312-441E-1483E3497CFC}" dt="2023-10-12T08:37:06.526" v="186"/>
          <ac:spMkLst>
            <pc:docMk/>
            <pc:sldMk cId="3857518287" sldId="279"/>
            <ac:spMk id="4" creationId="{50CBB327-4FC5-9A2D-5BEF-9C0A63951373}"/>
          </ac:spMkLst>
        </pc:spChg>
        <pc:spChg chg="mod">
          <ac:chgData name="Clement GUICHARD" userId="S::clement.guichard@etu.uca.fr::7e0b86af-123f-4002-b9bc-350fd5d4b427" providerId="AD" clId="Web-{01285AFC-81E8-3312-441E-1483E3497CFC}" dt="2023-10-12T08:37:06.526" v="186"/>
          <ac:spMkLst>
            <pc:docMk/>
            <pc:sldMk cId="3857518287" sldId="279"/>
            <ac:spMk id="5" creationId="{9768BB92-C2C9-8DEE-1D0B-C7AC31910E90}"/>
          </ac:spMkLst>
        </pc:spChg>
        <pc:spChg chg="add">
          <ac:chgData name="Clement GUICHARD" userId="S::clement.guichard@etu.uca.fr::7e0b86af-123f-4002-b9bc-350fd5d4b427" providerId="AD" clId="Web-{01285AFC-81E8-3312-441E-1483E3497CFC}" dt="2023-10-12T08:37:06.526" v="186"/>
          <ac:spMkLst>
            <pc:docMk/>
            <pc:sldMk cId="3857518287" sldId="279"/>
            <ac:spMk id="11" creationId="{47FC6A8B-34F9-40FB-AA2D-E34168F52850}"/>
          </ac:spMkLst>
        </pc:spChg>
        <pc:spChg chg="add">
          <ac:chgData name="Clement GUICHARD" userId="S::clement.guichard@etu.uca.fr::7e0b86af-123f-4002-b9bc-350fd5d4b427" providerId="AD" clId="Web-{01285AFC-81E8-3312-441E-1483E3497CFC}" dt="2023-10-12T08:37:06.526" v="186"/>
          <ac:spMkLst>
            <pc:docMk/>
            <pc:sldMk cId="3857518287" sldId="279"/>
            <ac:spMk id="13" creationId="{1EC86DB4-572A-4F71-AF8A-2395B4CA779F}"/>
          </ac:spMkLst>
        </pc:spChg>
        <pc:spChg chg="add">
          <ac:chgData name="Clement GUICHARD" userId="S::clement.guichard@etu.uca.fr::7e0b86af-123f-4002-b9bc-350fd5d4b427" providerId="AD" clId="Web-{01285AFC-81E8-3312-441E-1483E3497CFC}" dt="2023-10-12T08:37:06.526" v="186"/>
          <ac:spMkLst>
            <pc:docMk/>
            <pc:sldMk cId="3857518287" sldId="279"/>
            <ac:spMk id="15" creationId="{71BA53A4-C4B7-4189-9FC1-6350B1AB5DFE}"/>
          </ac:spMkLst>
        </pc:spChg>
        <pc:spChg chg="add">
          <ac:chgData name="Clement GUICHARD" userId="S::clement.guichard@etu.uca.fr::7e0b86af-123f-4002-b9bc-350fd5d4b427" providerId="AD" clId="Web-{01285AFC-81E8-3312-441E-1483E3497CFC}" dt="2023-10-12T08:37:06.526" v="186"/>
          <ac:spMkLst>
            <pc:docMk/>
            <pc:sldMk cId="3857518287" sldId="279"/>
            <ac:spMk id="17" creationId="{5558AD6E-B070-4640-AA07-87E208983ED8}"/>
          </ac:spMkLst>
        </pc:spChg>
        <pc:spChg chg="add">
          <ac:chgData name="Clement GUICHARD" userId="S::clement.guichard@etu.uca.fr::7e0b86af-123f-4002-b9bc-350fd5d4b427" providerId="AD" clId="Web-{01285AFC-81E8-3312-441E-1483E3497CFC}" dt="2023-10-12T08:37:06.526" v="186"/>
          <ac:spMkLst>
            <pc:docMk/>
            <pc:sldMk cId="3857518287" sldId="279"/>
            <ac:spMk id="19" creationId="{36ACFB69-D148-449E-AC5A-C55AA20A7F7F}"/>
          </ac:spMkLst>
        </pc:spChg>
        <pc:graphicFrameChg chg="add mod modGraphic">
          <ac:chgData name="Clement GUICHARD" userId="S::clement.guichard@etu.uca.fr::7e0b86af-123f-4002-b9bc-350fd5d4b427" providerId="AD" clId="Web-{01285AFC-81E8-3312-441E-1483E3497CFC}" dt="2023-10-12T08:39:43.658" v="197" actId="1076"/>
          <ac:graphicFrameMkLst>
            <pc:docMk/>
            <pc:sldMk cId="3857518287" sldId="279"/>
            <ac:graphicFrameMk id="7" creationId="{CF1EDBCF-1A3C-0126-4C2E-443FE2896C7D}"/>
          </ac:graphicFrameMkLst>
        </pc:graphicFrameChg>
      </pc:sldChg>
    </pc:docChg>
  </pc:docChgLst>
  <pc:docChgLst>
    <pc:chgData name="Ulysse RICHARD" userId="S::ulysse.richard@etu.uca.fr::d710a393-a649-42fc-b4d2-faa5065a8ba7" providerId="AD" clId="Web-{AD70E631-799E-D7E1-9C96-143AB0DFC713}"/>
    <pc:docChg chg="modSld">
      <pc:chgData name="Ulysse RICHARD" userId="S::ulysse.richard@etu.uca.fr::d710a393-a649-42fc-b4d2-faa5065a8ba7" providerId="AD" clId="Web-{AD70E631-799E-D7E1-9C96-143AB0DFC713}" dt="2023-10-13T21:04:41.801" v="0"/>
      <pc:docMkLst>
        <pc:docMk/>
      </pc:docMkLst>
      <pc:sldChg chg="delSp">
        <pc:chgData name="Ulysse RICHARD" userId="S::ulysse.richard@etu.uca.fr::d710a393-a649-42fc-b4d2-faa5065a8ba7" providerId="AD" clId="Web-{AD70E631-799E-D7E1-9C96-143AB0DFC713}" dt="2023-10-13T21:04:41.801" v="0"/>
        <pc:sldMkLst>
          <pc:docMk/>
          <pc:sldMk cId="2701308059" sldId="265"/>
        </pc:sldMkLst>
        <pc:spChg chg="del">
          <ac:chgData name="Ulysse RICHARD" userId="S::ulysse.richard@etu.uca.fr::d710a393-a649-42fc-b4d2-faa5065a8ba7" providerId="AD" clId="Web-{AD70E631-799E-D7E1-9C96-143AB0DFC713}" dt="2023-10-13T21:04:41.801" v="0"/>
          <ac:spMkLst>
            <pc:docMk/>
            <pc:sldMk cId="2701308059" sldId="265"/>
            <ac:spMk id="6" creationId="{C43539C6-08A1-E257-F7B7-31D297213B4A}"/>
          </ac:spMkLst>
        </pc:spChg>
      </pc:sldChg>
    </pc:docChg>
  </pc:docChgLst>
  <pc:docChgLst>
    <pc:chgData name="Clement GUICHARD" userId="S::clement.guichard@etu.uca.fr::7e0b86af-123f-4002-b9bc-350fd5d4b427" providerId="AD" clId="Web-{C1BDE46E-4F87-F286-3D18-9C4647CF573D}"/>
    <pc:docChg chg="modSld sldOrd">
      <pc:chgData name="Clement GUICHARD" userId="S::clement.guichard@etu.uca.fr::7e0b86af-123f-4002-b9bc-350fd5d4b427" providerId="AD" clId="Web-{C1BDE46E-4F87-F286-3D18-9C4647CF573D}" dt="2023-10-11T15:07:16.475" v="52"/>
      <pc:docMkLst>
        <pc:docMk/>
      </pc:docMkLst>
      <pc:sldChg chg="addSp delSp modSp">
        <pc:chgData name="Clement GUICHARD" userId="S::clement.guichard@etu.uca.fr::7e0b86af-123f-4002-b9bc-350fd5d4b427" providerId="AD" clId="Web-{C1BDE46E-4F87-F286-3D18-9C4647CF573D}" dt="2023-10-11T15:07:16.475" v="52"/>
        <pc:sldMkLst>
          <pc:docMk/>
          <pc:sldMk cId="2444773755" sldId="257"/>
        </pc:sldMkLst>
        <pc:spChg chg="mod">
          <ac:chgData name="Clement GUICHARD" userId="S::clement.guichard@etu.uca.fr::7e0b86af-123f-4002-b9bc-350fd5d4b427" providerId="AD" clId="Web-{C1BDE46E-4F87-F286-3D18-9C4647CF573D}" dt="2023-10-11T15:07:10.115" v="51"/>
          <ac:spMkLst>
            <pc:docMk/>
            <pc:sldMk cId="2444773755" sldId="257"/>
            <ac:spMk id="2" creationId="{ED1A8178-3986-91E2-C9E7-0BD4815A6E81}"/>
          </ac:spMkLst>
        </pc:spChg>
        <pc:spChg chg="mod">
          <ac:chgData name="Clement GUICHARD" userId="S::clement.guichard@etu.uca.fr::7e0b86af-123f-4002-b9bc-350fd5d4b427" providerId="AD" clId="Web-{C1BDE46E-4F87-F286-3D18-9C4647CF573D}" dt="2023-10-11T15:07:10.115" v="51"/>
          <ac:spMkLst>
            <pc:docMk/>
            <pc:sldMk cId="2444773755" sldId="257"/>
            <ac:spMk id="4" creationId="{7BCF70ED-EF69-7D4F-53E3-ECB4F5501239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7:10.115" v="51"/>
          <ac:spMkLst>
            <pc:docMk/>
            <pc:sldMk cId="2444773755" sldId="257"/>
            <ac:spMk id="34" creationId="{47FC6A8B-34F9-40FB-AA2D-E34168F52850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7:10.115" v="51"/>
          <ac:spMkLst>
            <pc:docMk/>
            <pc:sldMk cId="2444773755" sldId="257"/>
            <ac:spMk id="35" creationId="{1EC86DB4-572A-4F71-AF8A-2395B4CA779F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7:10.115" v="51"/>
          <ac:spMkLst>
            <pc:docMk/>
            <pc:sldMk cId="2444773755" sldId="257"/>
            <ac:spMk id="36" creationId="{71BA53A4-C4B7-4189-9FC1-6350B1AB5DFE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7:10.115" v="51"/>
          <ac:spMkLst>
            <pc:docMk/>
            <pc:sldMk cId="2444773755" sldId="257"/>
            <ac:spMk id="37" creationId="{5558AD6E-B070-4640-AA07-87E208983ED8}"/>
          </ac:spMkLst>
        </pc:spChg>
        <pc:spChg chg="add del mod">
          <ac:chgData name="Clement GUICHARD" userId="S::clement.guichard@etu.uca.fr::7e0b86af-123f-4002-b9bc-350fd5d4b427" providerId="AD" clId="Web-{C1BDE46E-4F87-F286-3D18-9C4647CF573D}" dt="2023-10-11T15:07:10.115" v="51"/>
          <ac:spMkLst>
            <pc:docMk/>
            <pc:sldMk cId="2444773755" sldId="257"/>
            <ac:spMk id="42" creationId="{59EE9DAF-F9E2-02C4-1A56-60DA9DBFD294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7:16.475" v="52"/>
          <ac:spMkLst>
            <pc:docMk/>
            <pc:sldMk cId="2444773755" sldId="257"/>
            <ac:spMk id="45" creationId="{47FC6A8B-34F9-40FB-AA2D-E34168F52850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7:16.475" v="52"/>
          <ac:spMkLst>
            <pc:docMk/>
            <pc:sldMk cId="2444773755" sldId="257"/>
            <ac:spMk id="46" creationId="{1EC86DB4-572A-4F71-AF8A-2395B4CA779F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7:16.475" v="52"/>
          <ac:spMkLst>
            <pc:docMk/>
            <pc:sldMk cId="2444773755" sldId="257"/>
            <ac:spMk id="47" creationId="{71BA53A4-C4B7-4189-9FC1-6350B1AB5DFE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5:38.004" v="25"/>
          <ac:spMkLst>
            <pc:docMk/>
            <pc:sldMk cId="2444773755" sldId="257"/>
            <ac:spMk id="48" creationId="{47FC6A8B-34F9-40FB-AA2D-E34168F52850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7:16.475" v="52"/>
          <ac:spMkLst>
            <pc:docMk/>
            <pc:sldMk cId="2444773755" sldId="257"/>
            <ac:spMk id="49" creationId="{5558AD6E-B070-4640-AA07-87E208983ED8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5:38.004" v="25"/>
          <ac:spMkLst>
            <pc:docMk/>
            <pc:sldMk cId="2444773755" sldId="257"/>
            <ac:spMk id="50" creationId="{1EC86DB4-572A-4F71-AF8A-2395B4CA779F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7:16.475" v="52"/>
          <ac:spMkLst>
            <pc:docMk/>
            <pc:sldMk cId="2444773755" sldId="257"/>
            <ac:spMk id="51" creationId="{36ACFB69-D148-449E-AC5A-C55AA20A7F7F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5:38.004" v="25"/>
          <ac:spMkLst>
            <pc:docMk/>
            <pc:sldMk cId="2444773755" sldId="257"/>
            <ac:spMk id="52" creationId="{71BA53A4-C4B7-4189-9FC1-6350B1AB5DFE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5:38.004" v="25"/>
          <ac:spMkLst>
            <pc:docMk/>
            <pc:sldMk cId="2444773755" sldId="257"/>
            <ac:spMk id="54" creationId="{5558AD6E-B070-4640-AA07-87E208983ED8}"/>
          </ac:spMkLst>
        </pc:spChg>
        <pc:spChg chg="add">
          <ac:chgData name="Clement GUICHARD" userId="S::clement.guichard@etu.uca.fr::7e0b86af-123f-4002-b9bc-350fd5d4b427" providerId="AD" clId="Web-{C1BDE46E-4F87-F286-3D18-9C4647CF573D}" dt="2023-10-11T15:07:16.475" v="52"/>
          <ac:spMkLst>
            <pc:docMk/>
            <pc:sldMk cId="2444773755" sldId="257"/>
            <ac:spMk id="55" creationId="{47FC6A8B-34F9-40FB-AA2D-E34168F52850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5:38.004" v="25"/>
          <ac:spMkLst>
            <pc:docMk/>
            <pc:sldMk cId="2444773755" sldId="257"/>
            <ac:spMk id="56" creationId="{36ACFB69-D148-449E-AC5A-C55AA20A7F7F}"/>
          </ac:spMkLst>
        </pc:spChg>
        <pc:spChg chg="add">
          <ac:chgData name="Clement GUICHARD" userId="S::clement.guichard@etu.uca.fr::7e0b86af-123f-4002-b9bc-350fd5d4b427" providerId="AD" clId="Web-{C1BDE46E-4F87-F286-3D18-9C4647CF573D}" dt="2023-10-11T15:07:16.475" v="52"/>
          <ac:spMkLst>
            <pc:docMk/>
            <pc:sldMk cId="2444773755" sldId="257"/>
            <ac:spMk id="57" creationId="{1EC86DB4-572A-4F71-AF8A-2395B4CA779F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7:03.646" v="50"/>
          <ac:spMkLst>
            <pc:docMk/>
            <pc:sldMk cId="2444773755" sldId="257"/>
            <ac:spMk id="58" creationId="{47FC6A8B-34F9-40FB-AA2D-E34168F52850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7:03.646" v="50"/>
          <ac:spMkLst>
            <pc:docMk/>
            <pc:sldMk cId="2444773755" sldId="257"/>
            <ac:spMk id="59" creationId="{1EC86DB4-572A-4F71-AF8A-2395B4CA779F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7:03.646" v="50"/>
          <ac:spMkLst>
            <pc:docMk/>
            <pc:sldMk cId="2444773755" sldId="257"/>
            <ac:spMk id="60" creationId="{71BA53A4-C4B7-4189-9FC1-6350B1AB5DFE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7:03.646" v="50"/>
          <ac:spMkLst>
            <pc:docMk/>
            <pc:sldMk cId="2444773755" sldId="257"/>
            <ac:spMk id="61" creationId="{5558AD6E-B070-4640-AA07-87E208983ED8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7:03.646" v="50"/>
          <ac:spMkLst>
            <pc:docMk/>
            <pc:sldMk cId="2444773755" sldId="257"/>
            <ac:spMk id="62" creationId="{36ACFB69-D148-449E-AC5A-C55AA20A7F7F}"/>
          </ac:spMkLst>
        </pc:spChg>
        <pc:spChg chg="add">
          <ac:chgData name="Clement GUICHARD" userId="S::clement.guichard@etu.uca.fr::7e0b86af-123f-4002-b9bc-350fd5d4b427" providerId="AD" clId="Web-{C1BDE46E-4F87-F286-3D18-9C4647CF573D}" dt="2023-10-11T15:07:16.475" v="52"/>
          <ac:spMkLst>
            <pc:docMk/>
            <pc:sldMk cId="2444773755" sldId="257"/>
            <ac:spMk id="64" creationId="{5558AD6E-B070-4640-AA07-87E208983ED8}"/>
          </ac:spMkLst>
        </pc:spChg>
        <pc:spChg chg="add">
          <ac:chgData name="Clement GUICHARD" userId="S::clement.guichard@etu.uca.fr::7e0b86af-123f-4002-b9bc-350fd5d4b427" providerId="AD" clId="Web-{C1BDE46E-4F87-F286-3D18-9C4647CF573D}" dt="2023-10-11T15:07:16.475" v="52"/>
          <ac:spMkLst>
            <pc:docMk/>
            <pc:sldMk cId="2444773755" sldId="257"/>
            <ac:spMk id="65" creationId="{71BA53A4-C4B7-4189-9FC1-6350B1AB5DFE}"/>
          </ac:spMkLst>
        </pc:spChg>
        <pc:spChg chg="add">
          <ac:chgData name="Clement GUICHARD" userId="S::clement.guichard@etu.uca.fr::7e0b86af-123f-4002-b9bc-350fd5d4b427" providerId="AD" clId="Web-{C1BDE46E-4F87-F286-3D18-9C4647CF573D}" dt="2023-10-11T15:07:16.475" v="52"/>
          <ac:spMkLst>
            <pc:docMk/>
            <pc:sldMk cId="2444773755" sldId="257"/>
            <ac:spMk id="66" creationId="{36ACFB69-D148-449E-AC5A-C55AA20A7F7F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54.677" v="44"/>
          <ac:spMkLst>
            <pc:docMk/>
            <pc:sldMk cId="2444773755" sldId="257"/>
            <ac:spMk id="68" creationId="{40ACA6C3-F2FA-4894-85C1-9FA6051045C5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54.677" v="44"/>
          <ac:spMkLst>
            <pc:docMk/>
            <pc:sldMk cId="2444773755" sldId="257"/>
            <ac:spMk id="70" creationId="{76922BA5-6683-4195-97C3-F3D2A0BB16BD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54.677" v="44"/>
          <ac:spMkLst>
            <pc:docMk/>
            <pc:sldMk cId="2444773755" sldId="257"/>
            <ac:spMk id="72" creationId="{E59169C9-0DBE-4B66-9C16-22A64324AA6C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54.677" v="44"/>
          <ac:spMkLst>
            <pc:docMk/>
            <pc:sldMk cId="2444773755" sldId="257"/>
            <ac:spMk id="74" creationId="{F0457BB4-CED7-4065-8959-D6B51491BBAB}"/>
          </ac:spMkLst>
        </pc:spChg>
        <pc:graphicFrameChg chg="del modGraphic">
          <ac:chgData name="Clement GUICHARD" userId="S::clement.guichard@etu.uca.fr::7e0b86af-123f-4002-b9bc-350fd5d4b427" providerId="AD" clId="Web-{C1BDE46E-4F87-F286-3D18-9C4647CF573D}" dt="2023-10-11T15:05:27.239" v="21"/>
          <ac:graphicFrameMkLst>
            <pc:docMk/>
            <pc:sldMk cId="2444773755" sldId="257"/>
            <ac:graphicFrameMk id="38" creationId="{38B2274C-6CE0-5247-010C-87BB30628FDE}"/>
          </ac:graphicFrameMkLst>
        </pc:graphicFrameChg>
        <pc:graphicFrameChg chg="add del">
          <ac:chgData name="Clement GUICHARD" userId="S::clement.guichard@etu.uca.fr::7e0b86af-123f-4002-b9bc-350fd5d4b427" providerId="AD" clId="Web-{C1BDE46E-4F87-F286-3D18-9C4647CF573D}" dt="2023-10-11T15:05:38.004" v="25"/>
          <ac:graphicFrameMkLst>
            <pc:docMk/>
            <pc:sldMk cId="2444773755" sldId="257"/>
            <ac:graphicFrameMk id="44" creationId="{8C67378F-7160-3A68-E331-A9A12579C488}"/>
          </ac:graphicFrameMkLst>
        </pc:graphicFrameChg>
        <pc:graphicFrameChg chg="add mod modGraphic">
          <ac:chgData name="Clement GUICHARD" userId="S::clement.guichard@etu.uca.fr::7e0b86af-123f-4002-b9bc-350fd5d4b427" providerId="AD" clId="Web-{C1BDE46E-4F87-F286-3D18-9C4647CF573D}" dt="2023-10-11T15:07:16.475" v="52"/>
          <ac:graphicFrameMkLst>
            <pc:docMk/>
            <pc:sldMk cId="2444773755" sldId="257"/>
            <ac:graphicFrameMk id="53" creationId="{5F3C8675-46CF-6099-AA6A-848203072D0D}"/>
          </ac:graphicFrameMkLst>
        </pc:graphicFrameChg>
        <pc:graphicFrameChg chg="add del mod modGraphic">
          <ac:chgData name="Clement GUICHARD" userId="S::clement.guichard@etu.uca.fr::7e0b86af-123f-4002-b9bc-350fd5d4b427" providerId="AD" clId="Web-{C1BDE46E-4F87-F286-3D18-9C4647CF573D}" dt="2023-10-11T15:07:03.646" v="50"/>
          <ac:graphicFrameMkLst>
            <pc:docMk/>
            <pc:sldMk cId="2444773755" sldId="257"/>
            <ac:graphicFrameMk id="63" creationId="{8BA3BDC8-04F0-009A-C099-EA23B4E316AD}"/>
          </ac:graphicFrameMkLst>
        </pc:graphicFrameChg>
      </pc:sldChg>
      <pc:sldChg chg="addSp delSp modSp">
        <pc:chgData name="Clement GUICHARD" userId="S::clement.guichard@etu.uca.fr::7e0b86af-123f-4002-b9bc-350fd5d4b427" providerId="AD" clId="Web-{C1BDE46E-4F87-F286-3D18-9C4647CF573D}" dt="2023-10-11T15:07:01.802" v="49" actId="20577"/>
        <pc:sldMkLst>
          <pc:docMk/>
          <pc:sldMk cId="2396876420" sldId="259"/>
        </pc:sldMkLst>
        <pc:spChg chg="mod">
          <ac:chgData name="Clement GUICHARD" userId="S::clement.guichard@etu.uca.fr::7e0b86af-123f-4002-b9bc-350fd5d4b427" providerId="AD" clId="Web-{C1BDE46E-4F87-F286-3D18-9C4647CF573D}" dt="2023-10-11T15:06:55.349" v="45"/>
          <ac:spMkLst>
            <pc:docMk/>
            <pc:sldMk cId="2396876420" sldId="259"/>
            <ac:spMk id="2" creationId="{41469A86-3EAE-5A82-12CA-4C0FAC6A11D4}"/>
          </ac:spMkLst>
        </pc:spChg>
        <pc:spChg chg="mod">
          <ac:chgData name="Clement GUICHARD" userId="S::clement.guichard@etu.uca.fr::7e0b86af-123f-4002-b9bc-350fd5d4b427" providerId="AD" clId="Web-{C1BDE46E-4F87-F286-3D18-9C4647CF573D}" dt="2023-10-11T15:06:55.349" v="45"/>
          <ac:spMkLst>
            <pc:docMk/>
            <pc:sldMk cId="2396876420" sldId="259"/>
            <ac:spMk id="4" creationId="{45925A12-3809-95C5-8BFE-1248924AF346}"/>
          </ac:spMkLst>
        </pc:spChg>
        <pc:spChg chg="mod">
          <ac:chgData name="Clement GUICHARD" userId="S::clement.guichard@etu.uca.fr::7e0b86af-123f-4002-b9bc-350fd5d4b427" providerId="AD" clId="Web-{C1BDE46E-4F87-F286-3D18-9C4647CF573D}" dt="2023-10-11T15:06:55.349" v="45"/>
          <ac:spMkLst>
            <pc:docMk/>
            <pc:sldMk cId="2396876420" sldId="259"/>
            <ac:spMk id="5" creationId="{4D31DCFC-046D-8BA4-EE58-626E49B5B8E0}"/>
          </ac:spMkLst>
        </pc:spChg>
        <pc:spChg chg="add del mod ord">
          <ac:chgData name="Clement GUICHARD" userId="S::clement.guichard@etu.uca.fr::7e0b86af-123f-4002-b9bc-350fd5d4b427" providerId="AD" clId="Web-{C1BDE46E-4F87-F286-3D18-9C4647CF573D}" dt="2023-10-11T15:06:59.209" v="48"/>
          <ac:spMkLst>
            <pc:docMk/>
            <pc:sldMk cId="2396876420" sldId="259"/>
            <ac:spMk id="33" creationId="{9D9FE4BC-A121-0F5F-6609-995DFE5B14FE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55.349" v="45"/>
          <ac:spMkLst>
            <pc:docMk/>
            <pc:sldMk cId="2396876420" sldId="259"/>
            <ac:spMk id="66" creationId="{47FC6A8B-34F9-40FB-AA2D-E34168F52850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55.349" v="45"/>
          <ac:spMkLst>
            <pc:docMk/>
            <pc:sldMk cId="2396876420" sldId="259"/>
            <ac:spMk id="68" creationId="{1EC86DB4-572A-4F71-AF8A-2395B4CA779F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55.349" v="45"/>
          <ac:spMkLst>
            <pc:docMk/>
            <pc:sldMk cId="2396876420" sldId="259"/>
            <ac:spMk id="70" creationId="{71BA53A4-C4B7-4189-9FC1-6350B1AB5DFE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55.349" v="45"/>
          <ac:spMkLst>
            <pc:docMk/>
            <pc:sldMk cId="2396876420" sldId="259"/>
            <ac:spMk id="72" creationId="{5558AD6E-B070-4640-AA07-87E208983ED8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55.349" v="45"/>
          <ac:spMkLst>
            <pc:docMk/>
            <pc:sldMk cId="2396876420" sldId="259"/>
            <ac:spMk id="74" creationId="{36ACFB69-D148-449E-AC5A-C55AA20A7F7F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13.864" v="35"/>
          <ac:spMkLst>
            <pc:docMk/>
            <pc:sldMk cId="2396876420" sldId="259"/>
            <ac:spMk id="79" creationId="{954AB742-44A6-4CDD-B54A-818846AF8FF8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27.505" v="39"/>
          <ac:spMkLst>
            <pc:docMk/>
            <pc:sldMk cId="2396876420" sldId="259"/>
            <ac:spMk id="80" creationId="{8181FC64-B306-4821-98E2-780662EFC486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11.474" v="33"/>
          <ac:spMkLst>
            <pc:docMk/>
            <pc:sldMk cId="2396876420" sldId="259"/>
            <ac:spMk id="81" creationId="{593B4D24-F4A8-4141-A20A-E0575D199633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27.505" v="39"/>
          <ac:spMkLst>
            <pc:docMk/>
            <pc:sldMk cId="2396876420" sldId="259"/>
            <ac:spMk id="82" creationId="{5871FC61-DD4E-47D4-81FD-8A7E7D12B371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11.474" v="33"/>
          <ac:spMkLst>
            <pc:docMk/>
            <pc:sldMk cId="2396876420" sldId="259"/>
            <ac:spMk id="83" creationId="{6719801E-A6E2-4F88-BB91-2A71DBC47809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27.505" v="39"/>
          <ac:spMkLst>
            <pc:docMk/>
            <pc:sldMk cId="2396876420" sldId="259"/>
            <ac:spMk id="84" creationId="{8B598134-D292-43E6-9C55-117198046913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11.474" v="33"/>
          <ac:spMkLst>
            <pc:docMk/>
            <pc:sldMk cId="2396876420" sldId="259"/>
            <ac:spMk id="85" creationId="{284FA090-1E51-4E96-AE7C-430E378B51B0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11.474" v="33"/>
          <ac:spMkLst>
            <pc:docMk/>
            <pc:sldMk cId="2396876420" sldId="259"/>
            <ac:spMk id="87" creationId="{9689869E-ECC4-4D30-B2DF-C7DC3DD8598A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21.552" v="37"/>
          <ac:spMkLst>
            <pc:docMk/>
            <pc:sldMk cId="2396876420" sldId="259"/>
            <ac:spMk id="98" creationId="{8181FC64-B306-4821-98E2-780662EFC486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27.505" v="39"/>
          <ac:spMkLst>
            <pc:docMk/>
            <pc:sldMk cId="2396876420" sldId="259"/>
            <ac:spMk id="104" creationId="{829A1E2C-5AC8-40FC-99E9-832069D39792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55.349" v="45"/>
          <ac:spMkLst>
            <pc:docMk/>
            <pc:sldMk cId="2396876420" sldId="259"/>
            <ac:spMk id="106" creationId="{8181FC64-B306-4821-98E2-780662EFC486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55.349" v="45"/>
          <ac:spMkLst>
            <pc:docMk/>
            <pc:sldMk cId="2396876420" sldId="259"/>
            <ac:spMk id="107" creationId="{5871FC61-DD4E-47D4-81FD-8A7E7D12B371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55.349" v="45"/>
          <ac:spMkLst>
            <pc:docMk/>
            <pc:sldMk cId="2396876420" sldId="259"/>
            <ac:spMk id="108" creationId="{829A1E2C-5AC8-40FC-99E9-832069D39792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6:55.349" v="45"/>
          <ac:spMkLst>
            <pc:docMk/>
            <pc:sldMk cId="2396876420" sldId="259"/>
            <ac:spMk id="109" creationId="{55C54A75-E44A-4147-B9D0-FF46CFD31612}"/>
          </ac:spMkLst>
        </pc:spChg>
        <pc:grpChg chg="add del">
          <ac:chgData name="Clement GUICHARD" userId="S::clement.guichard@etu.uca.fr::7e0b86af-123f-4002-b9bc-350fd5d4b427" providerId="AD" clId="Web-{C1BDE46E-4F87-F286-3D18-9C4647CF573D}" dt="2023-10-11T15:06:13.864" v="35"/>
          <ac:grpSpMkLst>
            <pc:docMk/>
            <pc:sldMk cId="2396876420" sldId="259"/>
            <ac:grpSpMk id="86" creationId="{97EE97F1-3EFC-4812-BCD8-BAFDC3EE4658}"/>
          </ac:grpSpMkLst>
        </pc:grpChg>
        <pc:grpChg chg="add del">
          <ac:chgData name="Clement GUICHARD" userId="S::clement.guichard@etu.uca.fr::7e0b86af-123f-4002-b9bc-350fd5d4b427" providerId="AD" clId="Web-{C1BDE46E-4F87-F286-3D18-9C4647CF573D}" dt="2023-10-11T15:06:13.864" v="35"/>
          <ac:grpSpMkLst>
            <pc:docMk/>
            <pc:sldMk cId="2396876420" sldId="259"/>
            <ac:grpSpMk id="90" creationId="{BEB537CF-9F5E-463A-AD3C-13736406C1A2}"/>
          </ac:grpSpMkLst>
        </pc:grpChg>
        <pc:grpChg chg="add del">
          <ac:chgData name="Clement GUICHARD" userId="S::clement.guichard@etu.uca.fr::7e0b86af-123f-4002-b9bc-350fd5d4b427" providerId="AD" clId="Web-{C1BDE46E-4F87-F286-3D18-9C4647CF573D}" dt="2023-10-11T15:06:13.864" v="35"/>
          <ac:grpSpMkLst>
            <pc:docMk/>
            <pc:sldMk cId="2396876420" sldId="259"/>
            <ac:grpSpMk id="91" creationId="{266F884D-C8C7-413B-842D-2DEA05D3294D}"/>
          </ac:grpSpMkLst>
        </pc:grpChg>
        <pc:grpChg chg="add del">
          <ac:chgData name="Clement GUICHARD" userId="S::clement.guichard@etu.uca.fr::7e0b86af-123f-4002-b9bc-350fd5d4b427" providerId="AD" clId="Web-{C1BDE46E-4F87-F286-3D18-9C4647CF573D}" dt="2023-10-11T15:06:21.552" v="37"/>
          <ac:grpSpMkLst>
            <pc:docMk/>
            <pc:sldMk cId="2396876420" sldId="259"/>
            <ac:grpSpMk id="99" creationId="{57E5BCCD-DB23-4AD8-B850-9154AAE91E0F}"/>
          </ac:grpSpMkLst>
        </pc:grpChg>
        <pc:graphicFrameChg chg="add del modGraphic">
          <ac:chgData name="Clement GUICHARD" userId="S::clement.guichard@etu.uca.fr::7e0b86af-123f-4002-b9bc-350fd5d4b427" providerId="AD" clId="Web-{C1BDE46E-4F87-F286-3D18-9C4647CF573D}" dt="2023-10-11T15:07:01.802" v="49" actId="20577"/>
          <ac:graphicFrameMkLst>
            <pc:docMk/>
            <pc:sldMk cId="2396876420" sldId="259"/>
            <ac:graphicFrameMk id="22" creationId="{8E0671BD-4073-FE95-B7D1-93AE75EE1DA3}"/>
          </ac:graphicFrameMkLst>
        </pc:graphicFrameChg>
        <pc:picChg chg="add del">
          <ac:chgData name="Clement GUICHARD" userId="S::clement.guichard@etu.uca.fr::7e0b86af-123f-4002-b9bc-350fd5d4b427" providerId="AD" clId="Web-{C1BDE46E-4F87-F286-3D18-9C4647CF573D}" dt="2023-10-11T15:06:27.505" v="39"/>
          <ac:picMkLst>
            <pc:docMk/>
            <pc:sldMk cId="2396876420" sldId="259"/>
            <ac:picMk id="76" creationId="{E8D0BF06-A5D5-FB6B-ED3C-E8FAA5393BE3}"/>
          </ac:picMkLst>
        </pc:picChg>
        <pc:picChg chg="add del">
          <ac:chgData name="Clement GUICHARD" userId="S::clement.guichard@etu.uca.fr::7e0b86af-123f-4002-b9bc-350fd5d4b427" providerId="AD" clId="Web-{C1BDE46E-4F87-F286-3D18-9C4647CF573D}" dt="2023-10-11T15:06:11.474" v="33"/>
          <ac:picMkLst>
            <pc:docMk/>
            <pc:sldMk cId="2396876420" sldId="259"/>
            <ac:picMk id="78" creationId="{7FF1548D-BF6D-EB4E-F902-F087031A34C5}"/>
          </ac:picMkLst>
        </pc:picChg>
        <pc:picChg chg="add del">
          <ac:chgData name="Clement GUICHARD" userId="S::clement.guichard@etu.uca.fr::7e0b86af-123f-4002-b9bc-350fd5d4b427" providerId="AD" clId="Web-{C1BDE46E-4F87-F286-3D18-9C4647CF573D}" dt="2023-10-11T15:06:21.552" v="37"/>
          <ac:picMkLst>
            <pc:docMk/>
            <pc:sldMk cId="2396876420" sldId="259"/>
            <ac:picMk id="102" creationId="{72D4C486-D825-5446-1865-87055E7209BE}"/>
          </ac:picMkLst>
        </pc:picChg>
        <pc:picChg chg="add del">
          <ac:chgData name="Clement GUICHARD" userId="S::clement.guichard@etu.uca.fr::7e0b86af-123f-4002-b9bc-350fd5d4b427" providerId="AD" clId="Web-{C1BDE46E-4F87-F286-3D18-9C4647CF573D}" dt="2023-10-11T15:06:55.349" v="45"/>
          <ac:picMkLst>
            <pc:docMk/>
            <pc:sldMk cId="2396876420" sldId="259"/>
            <ac:picMk id="110" creationId="{58F50605-FF7A-8A00-3C02-6C44591C5383}"/>
          </ac:picMkLst>
        </pc:picChg>
      </pc:sldChg>
      <pc:sldChg chg="ord">
        <pc:chgData name="Clement GUICHARD" userId="S::clement.guichard@etu.uca.fr::7e0b86af-123f-4002-b9bc-350fd5d4b427" providerId="AD" clId="Web-{C1BDE46E-4F87-F286-3D18-9C4647CF573D}" dt="2023-10-11T15:04:20.347" v="4"/>
        <pc:sldMkLst>
          <pc:docMk/>
          <pc:sldMk cId="3390782160" sldId="261"/>
        </pc:sldMkLst>
      </pc:sldChg>
      <pc:sldChg chg="ord">
        <pc:chgData name="Clement GUICHARD" userId="S::clement.guichard@etu.uca.fr::7e0b86af-123f-4002-b9bc-350fd5d4b427" providerId="AD" clId="Web-{C1BDE46E-4F87-F286-3D18-9C4647CF573D}" dt="2023-10-11T15:04:25.175" v="6"/>
        <pc:sldMkLst>
          <pc:docMk/>
          <pc:sldMk cId="4182352824" sldId="262"/>
        </pc:sldMkLst>
      </pc:sldChg>
      <pc:sldChg chg="ord">
        <pc:chgData name="Clement GUICHARD" userId="S::clement.guichard@etu.uca.fr::7e0b86af-123f-4002-b9bc-350fd5d4b427" providerId="AD" clId="Web-{C1BDE46E-4F87-F286-3D18-9C4647CF573D}" dt="2023-10-11T15:04:36.738" v="9"/>
        <pc:sldMkLst>
          <pc:docMk/>
          <pc:sldMk cId="2953830683" sldId="264"/>
        </pc:sldMkLst>
      </pc:sldChg>
      <pc:sldChg chg="ord">
        <pc:chgData name="Clement GUICHARD" userId="S::clement.guichard@etu.uca.fr::7e0b86af-123f-4002-b9bc-350fd5d4b427" providerId="AD" clId="Web-{C1BDE46E-4F87-F286-3D18-9C4647CF573D}" dt="2023-10-11T15:04:33.660" v="8"/>
        <pc:sldMkLst>
          <pc:docMk/>
          <pc:sldMk cId="3431806711" sldId="266"/>
        </pc:sldMkLst>
      </pc:sldChg>
      <pc:sldChg chg="addSp delSp modSp mod setBg">
        <pc:chgData name="Clement GUICHARD" userId="S::clement.guichard@etu.uca.fr::7e0b86af-123f-4002-b9bc-350fd5d4b427" providerId="AD" clId="Web-{C1BDE46E-4F87-F286-3D18-9C4647CF573D}" dt="2023-10-11T15:04:52.347" v="12"/>
        <pc:sldMkLst>
          <pc:docMk/>
          <pc:sldMk cId="151159380" sldId="268"/>
        </pc:sldMkLst>
        <pc:spChg chg="mod">
          <ac:chgData name="Clement GUICHARD" userId="S::clement.guichard@etu.uca.fr::7e0b86af-123f-4002-b9bc-350fd5d4b427" providerId="AD" clId="Web-{C1BDE46E-4F87-F286-3D18-9C4647CF573D}" dt="2023-10-11T15:04:52.347" v="12"/>
          <ac:spMkLst>
            <pc:docMk/>
            <pc:sldMk cId="151159380" sldId="268"/>
            <ac:spMk id="2" creationId="{DE4D53B5-F7AB-A1E3-CA9B-190DA5621534}"/>
          </ac:spMkLst>
        </pc:spChg>
        <pc:spChg chg="mod">
          <ac:chgData name="Clement GUICHARD" userId="S::clement.guichard@etu.uca.fr::7e0b86af-123f-4002-b9bc-350fd5d4b427" providerId="AD" clId="Web-{C1BDE46E-4F87-F286-3D18-9C4647CF573D}" dt="2023-10-11T15:04:52.347" v="12"/>
          <ac:spMkLst>
            <pc:docMk/>
            <pc:sldMk cId="151159380" sldId="268"/>
            <ac:spMk id="3" creationId="{E5376526-901B-54D0-2E9B-D0D94E4C5994}"/>
          </ac:spMkLst>
        </pc:spChg>
        <pc:spChg chg="mod">
          <ac:chgData name="Clement GUICHARD" userId="S::clement.guichard@etu.uca.fr::7e0b86af-123f-4002-b9bc-350fd5d4b427" providerId="AD" clId="Web-{C1BDE46E-4F87-F286-3D18-9C4647CF573D}" dt="2023-10-11T15:04:52.347" v="12"/>
          <ac:spMkLst>
            <pc:docMk/>
            <pc:sldMk cId="151159380" sldId="268"/>
            <ac:spMk id="4" creationId="{6EE3AB5C-B40F-0949-9C06-57988EF3398F}"/>
          </ac:spMkLst>
        </pc:spChg>
        <pc:spChg chg="mod">
          <ac:chgData name="Clement GUICHARD" userId="S::clement.guichard@etu.uca.fr::7e0b86af-123f-4002-b9bc-350fd5d4b427" providerId="AD" clId="Web-{C1BDE46E-4F87-F286-3D18-9C4647CF573D}" dt="2023-10-11T15:04:52.347" v="12"/>
          <ac:spMkLst>
            <pc:docMk/>
            <pc:sldMk cId="151159380" sldId="268"/>
            <ac:spMk id="5" creationId="{3BF5AFED-45E5-162C-2F82-9C87902D8B8C}"/>
          </ac:spMkLst>
        </pc:spChg>
        <pc:spChg chg="add del">
          <ac:chgData name="Clement GUICHARD" userId="S::clement.guichard@etu.uca.fr::7e0b86af-123f-4002-b9bc-350fd5d4b427" providerId="AD" clId="Web-{C1BDE46E-4F87-F286-3D18-9C4647CF573D}" dt="2023-10-11T15:04:52.347" v="11"/>
          <ac:spMkLst>
            <pc:docMk/>
            <pc:sldMk cId="151159380" sldId="268"/>
            <ac:spMk id="10" creationId="{C51A08AC-F796-409C-AD97-8B476289EC51}"/>
          </ac:spMkLst>
        </pc:spChg>
        <pc:spChg chg="add">
          <ac:chgData name="Clement GUICHARD" userId="S::clement.guichard@etu.uca.fr::7e0b86af-123f-4002-b9bc-350fd5d4b427" providerId="AD" clId="Web-{C1BDE46E-4F87-F286-3D18-9C4647CF573D}" dt="2023-10-11T15:04:52.347" v="12"/>
          <ac:spMkLst>
            <pc:docMk/>
            <pc:sldMk cId="151159380" sldId="268"/>
            <ac:spMk id="18" creationId="{47FC6A8B-34F9-40FB-AA2D-E34168F52850}"/>
          </ac:spMkLst>
        </pc:spChg>
        <pc:grpChg chg="add del">
          <ac:chgData name="Clement GUICHARD" userId="S::clement.guichard@etu.uca.fr::7e0b86af-123f-4002-b9bc-350fd5d4b427" providerId="AD" clId="Web-{C1BDE46E-4F87-F286-3D18-9C4647CF573D}" dt="2023-10-11T15:04:52.347" v="11"/>
          <ac:grpSpMkLst>
            <pc:docMk/>
            <pc:sldMk cId="151159380" sldId="268"/>
            <ac:grpSpMk id="12" creationId="{1E1B312B-4E9A-405C-9CE8-10325438035E}"/>
          </ac:grpSpMkLst>
        </pc:grpChg>
        <pc:grpChg chg="add">
          <ac:chgData name="Clement GUICHARD" userId="S::clement.guichard@etu.uca.fr::7e0b86af-123f-4002-b9bc-350fd5d4b427" providerId="AD" clId="Web-{C1BDE46E-4F87-F286-3D18-9C4647CF573D}" dt="2023-10-11T15:04:52.347" v="12"/>
          <ac:grpSpMkLst>
            <pc:docMk/>
            <pc:sldMk cId="151159380" sldId="268"/>
            <ac:grpSpMk id="19" creationId="{D4D684F8-91BF-481C-A965-722756A383D0}"/>
          </ac:grpSpMkLst>
        </pc:grpChg>
      </pc:sldChg>
      <pc:sldChg chg="modSp ord">
        <pc:chgData name="Clement GUICHARD" userId="S::clement.guichard@etu.uca.fr::7e0b86af-123f-4002-b9bc-350fd5d4b427" providerId="AD" clId="Web-{C1BDE46E-4F87-F286-3D18-9C4647CF573D}" dt="2023-10-11T15:04:59.785" v="14" actId="20577"/>
        <pc:sldMkLst>
          <pc:docMk/>
          <pc:sldMk cId="4041801896" sldId="269"/>
        </pc:sldMkLst>
        <pc:spChg chg="mod">
          <ac:chgData name="Clement GUICHARD" userId="S::clement.guichard@etu.uca.fr::7e0b86af-123f-4002-b9bc-350fd5d4b427" providerId="AD" clId="Web-{C1BDE46E-4F87-F286-3D18-9C4647CF573D}" dt="2023-10-11T15:04:59.785" v="14" actId="20577"/>
          <ac:spMkLst>
            <pc:docMk/>
            <pc:sldMk cId="4041801896" sldId="269"/>
            <ac:spMk id="2" creationId="{D0B94870-67E7-A559-E834-ED1209063656}"/>
          </ac:spMkLst>
        </pc:spChg>
      </pc:sldChg>
      <pc:sldChg chg="modSp ord">
        <pc:chgData name="Clement GUICHARD" userId="S::clement.guichard@etu.uca.fr::7e0b86af-123f-4002-b9bc-350fd5d4b427" providerId="AD" clId="Web-{C1BDE46E-4F87-F286-3D18-9C4647CF573D}" dt="2023-10-11T15:05:05.051" v="18" actId="20577"/>
        <pc:sldMkLst>
          <pc:docMk/>
          <pc:sldMk cId="2487834758" sldId="271"/>
        </pc:sldMkLst>
        <pc:spChg chg="mod">
          <ac:chgData name="Clement GUICHARD" userId="S::clement.guichard@etu.uca.fr::7e0b86af-123f-4002-b9bc-350fd5d4b427" providerId="AD" clId="Web-{C1BDE46E-4F87-F286-3D18-9C4647CF573D}" dt="2023-10-11T15:05:05.051" v="18" actId="20577"/>
          <ac:spMkLst>
            <pc:docMk/>
            <pc:sldMk cId="2487834758" sldId="271"/>
            <ac:spMk id="2" creationId="{CB026C7B-AF37-DABA-1612-26B1A8F3ADA6}"/>
          </ac:spMkLst>
        </pc:spChg>
      </pc:sldChg>
      <pc:sldChg chg="modSp">
        <pc:chgData name="Clement GUICHARD" userId="S::clement.guichard@etu.uca.fr::7e0b86af-123f-4002-b9bc-350fd5d4b427" providerId="AD" clId="Web-{C1BDE46E-4F87-F286-3D18-9C4647CF573D}" dt="2023-10-11T15:04:16.894" v="3" actId="20577"/>
        <pc:sldMkLst>
          <pc:docMk/>
          <pc:sldMk cId="2291078610" sldId="275"/>
        </pc:sldMkLst>
        <pc:spChg chg="mod">
          <ac:chgData name="Clement GUICHARD" userId="S::clement.guichard@etu.uca.fr::7e0b86af-123f-4002-b9bc-350fd5d4b427" providerId="AD" clId="Web-{C1BDE46E-4F87-F286-3D18-9C4647CF573D}" dt="2023-10-11T15:04:16.894" v="3" actId="20577"/>
          <ac:spMkLst>
            <pc:docMk/>
            <pc:sldMk cId="2291078610" sldId="275"/>
            <ac:spMk id="2" creationId="{0FCF251C-9CC5-175D-53CB-7EA58C17F965}"/>
          </ac:spMkLst>
        </pc:spChg>
      </pc:sldChg>
      <pc:sldChg chg="modSp">
        <pc:chgData name="Clement GUICHARD" userId="S::clement.guichard@etu.uca.fr::7e0b86af-123f-4002-b9bc-350fd5d4b427" providerId="AD" clId="Web-{C1BDE46E-4F87-F286-3D18-9C4647CF573D}" dt="2023-10-11T15:04:28.628" v="7" actId="20577"/>
        <pc:sldMkLst>
          <pc:docMk/>
          <pc:sldMk cId="382837057" sldId="276"/>
        </pc:sldMkLst>
        <pc:spChg chg="mod">
          <ac:chgData name="Clement GUICHARD" userId="S::clement.guichard@etu.uca.fr::7e0b86af-123f-4002-b9bc-350fd5d4b427" providerId="AD" clId="Web-{C1BDE46E-4F87-F286-3D18-9C4647CF573D}" dt="2023-10-11T15:04:28.628" v="7" actId="20577"/>
          <ac:spMkLst>
            <pc:docMk/>
            <pc:sldMk cId="382837057" sldId="276"/>
            <ac:spMk id="2" creationId="{65083B9C-A5DD-1ECC-02E9-A2349C051F3A}"/>
          </ac:spMkLst>
        </pc:spChg>
      </pc:sldChg>
      <pc:sldChg chg="modSp">
        <pc:chgData name="Clement GUICHARD" userId="S::clement.guichard@etu.uca.fr::7e0b86af-123f-4002-b9bc-350fd5d4b427" providerId="AD" clId="Web-{C1BDE46E-4F87-F286-3D18-9C4647CF573D}" dt="2023-10-11T15:04:23.253" v="5" actId="20577"/>
        <pc:sldMkLst>
          <pc:docMk/>
          <pc:sldMk cId="2506523058" sldId="277"/>
        </pc:sldMkLst>
        <pc:spChg chg="mod">
          <ac:chgData name="Clement GUICHARD" userId="S::clement.guichard@etu.uca.fr::7e0b86af-123f-4002-b9bc-350fd5d4b427" providerId="AD" clId="Web-{C1BDE46E-4F87-F286-3D18-9C4647CF573D}" dt="2023-10-11T15:04:23.253" v="5" actId="20577"/>
          <ac:spMkLst>
            <pc:docMk/>
            <pc:sldMk cId="2506523058" sldId="277"/>
            <ac:spMk id="2" creationId="{65083B9C-A5DD-1ECC-02E9-A2349C051F3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D332C-A12C-411E-93C8-70C2546C8D4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F7C26F9-8FA2-47CB-9042-472FCC49C87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baseline="0"/>
            <a:t>Escroquerie d'internet</a:t>
          </a:r>
          <a:endParaRPr lang="en-US"/>
        </a:p>
      </dgm:t>
    </dgm:pt>
    <dgm:pt modelId="{41EF5610-8E2F-4A03-954E-F86BE6DAD645}" type="parTrans" cxnId="{1D917A41-1B73-4A61-91FF-325D2B2FE0A4}">
      <dgm:prSet/>
      <dgm:spPr/>
      <dgm:t>
        <a:bodyPr/>
        <a:lstStyle/>
        <a:p>
          <a:endParaRPr lang="en-US"/>
        </a:p>
      </dgm:t>
    </dgm:pt>
    <dgm:pt modelId="{EBCFFF3E-7750-48EB-83FC-2EEAE07E579C}" type="sibTrans" cxnId="{1D917A41-1B73-4A61-91FF-325D2B2FE0A4}">
      <dgm:prSet/>
      <dgm:spPr/>
      <dgm:t>
        <a:bodyPr/>
        <a:lstStyle/>
        <a:p>
          <a:endParaRPr lang="en-US"/>
        </a:p>
      </dgm:t>
    </dgm:pt>
    <dgm:pt modelId="{A1321FA8-BB97-4750-8A2A-B0A7808A44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0" baseline="0"/>
            <a:t>Récupération de données sensibles</a:t>
          </a:r>
          <a:endParaRPr lang="en-US"/>
        </a:p>
      </dgm:t>
    </dgm:pt>
    <dgm:pt modelId="{C9A23BBF-C80F-4291-A71F-731D7445424C}" type="parTrans" cxnId="{CBA84F66-7CDE-43B6-9805-2DDA713B33AB}">
      <dgm:prSet/>
      <dgm:spPr/>
      <dgm:t>
        <a:bodyPr/>
        <a:lstStyle/>
        <a:p>
          <a:endParaRPr lang="en-US"/>
        </a:p>
      </dgm:t>
    </dgm:pt>
    <dgm:pt modelId="{16C5296E-6E9F-4169-9182-4EC907BA713E}" type="sibTrans" cxnId="{CBA84F66-7CDE-43B6-9805-2DDA713B33AB}">
      <dgm:prSet/>
      <dgm:spPr/>
      <dgm:t>
        <a:bodyPr/>
        <a:lstStyle/>
        <a:p>
          <a:endParaRPr lang="en-US"/>
        </a:p>
      </dgm:t>
    </dgm:pt>
    <dgm:pt modelId="{11644072-DF99-4241-85E3-78AFA8EC97FF}" type="pres">
      <dgm:prSet presAssocID="{51FD332C-A12C-411E-93C8-70C2546C8D45}" presName="root" presStyleCnt="0">
        <dgm:presLayoutVars>
          <dgm:dir/>
          <dgm:resizeHandles val="exact"/>
        </dgm:presLayoutVars>
      </dgm:prSet>
      <dgm:spPr/>
    </dgm:pt>
    <dgm:pt modelId="{98E6D7AD-B790-4CCD-9B80-D85F9B527213}" type="pres">
      <dgm:prSet presAssocID="{BF7C26F9-8FA2-47CB-9042-472FCC49C87D}" presName="compNode" presStyleCnt="0"/>
      <dgm:spPr/>
    </dgm:pt>
    <dgm:pt modelId="{40A135DF-A0A7-46D7-A101-49C5044EF31C}" type="pres">
      <dgm:prSet presAssocID="{BF7C26F9-8FA2-47CB-9042-472FCC49C87D}" presName="iconBgRect" presStyleLbl="bgShp" presStyleIdx="0" presStyleCnt="2"/>
      <dgm:spPr/>
    </dgm:pt>
    <dgm:pt modelId="{6D37EB62-A944-46E8-B235-D2B81D82D895}" type="pres">
      <dgm:prSet presAssocID="{BF7C26F9-8FA2-47CB-9042-472FCC49C87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210E1F5-B2ED-49F1-9C0E-C31589EED1BD}" type="pres">
      <dgm:prSet presAssocID="{BF7C26F9-8FA2-47CB-9042-472FCC49C87D}" presName="spaceRect" presStyleCnt="0"/>
      <dgm:spPr/>
    </dgm:pt>
    <dgm:pt modelId="{DE004E4B-B095-4CD0-A8A1-BCE55D0187A9}" type="pres">
      <dgm:prSet presAssocID="{BF7C26F9-8FA2-47CB-9042-472FCC49C87D}" presName="textRect" presStyleLbl="revTx" presStyleIdx="0" presStyleCnt="2">
        <dgm:presLayoutVars>
          <dgm:chMax val="1"/>
          <dgm:chPref val="1"/>
        </dgm:presLayoutVars>
      </dgm:prSet>
      <dgm:spPr/>
    </dgm:pt>
    <dgm:pt modelId="{AEE34E1E-AE0B-48A9-8CE0-217986BBBA3C}" type="pres">
      <dgm:prSet presAssocID="{EBCFFF3E-7750-48EB-83FC-2EEAE07E579C}" presName="sibTrans" presStyleCnt="0"/>
      <dgm:spPr/>
    </dgm:pt>
    <dgm:pt modelId="{007D3FE1-BA45-4FD0-A4EA-11000AD20496}" type="pres">
      <dgm:prSet presAssocID="{A1321FA8-BB97-4750-8A2A-B0A7808A443E}" presName="compNode" presStyleCnt="0"/>
      <dgm:spPr/>
    </dgm:pt>
    <dgm:pt modelId="{841A8077-5F5B-4524-B1C2-5AD4987BADE9}" type="pres">
      <dgm:prSet presAssocID="{A1321FA8-BB97-4750-8A2A-B0A7808A443E}" presName="iconBgRect" presStyleLbl="bgShp" presStyleIdx="1" presStyleCnt="2"/>
      <dgm:spPr/>
    </dgm:pt>
    <dgm:pt modelId="{0048ABDC-370F-427A-A7F3-B6E07095AECF}" type="pres">
      <dgm:prSet presAssocID="{A1321FA8-BB97-4750-8A2A-B0A7808A44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6C1BD503-B729-442D-ACCE-6E6729A87556}" type="pres">
      <dgm:prSet presAssocID="{A1321FA8-BB97-4750-8A2A-B0A7808A443E}" presName="spaceRect" presStyleCnt="0"/>
      <dgm:spPr/>
    </dgm:pt>
    <dgm:pt modelId="{F8863C80-221D-4C47-8837-D2A725E377E1}" type="pres">
      <dgm:prSet presAssocID="{A1321FA8-BB97-4750-8A2A-B0A7808A44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0C0360F-6F77-455B-96A8-39074AF48265}" type="presOf" srcId="{A1321FA8-BB97-4750-8A2A-B0A7808A443E}" destId="{F8863C80-221D-4C47-8837-D2A725E377E1}" srcOrd="0" destOrd="0" presId="urn:microsoft.com/office/officeart/2018/5/layout/IconCircleLabelList"/>
    <dgm:cxn modelId="{826D0516-A137-4D5A-818B-EE4ED010FD0A}" type="presOf" srcId="{BF7C26F9-8FA2-47CB-9042-472FCC49C87D}" destId="{DE004E4B-B095-4CD0-A8A1-BCE55D0187A9}" srcOrd="0" destOrd="0" presId="urn:microsoft.com/office/officeart/2018/5/layout/IconCircleLabelList"/>
    <dgm:cxn modelId="{1D917A41-1B73-4A61-91FF-325D2B2FE0A4}" srcId="{51FD332C-A12C-411E-93C8-70C2546C8D45}" destId="{BF7C26F9-8FA2-47CB-9042-472FCC49C87D}" srcOrd="0" destOrd="0" parTransId="{41EF5610-8E2F-4A03-954E-F86BE6DAD645}" sibTransId="{EBCFFF3E-7750-48EB-83FC-2EEAE07E579C}"/>
    <dgm:cxn modelId="{CBA84F66-7CDE-43B6-9805-2DDA713B33AB}" srcId="{51FD332C-A12C-411E-93C8-70C2546C8D45}" destId="{A1321FA8-BB97-4750-8A2A-B0A7808A443E}" srcOrd="1" destOrd="0" parTransId="{C9A23BBF-C80F-4291-A71F-731D7445424C}" sibTransId="{16C5296E-6E9F-4169-9182-4EC907BA713E}"/>
    <dgm:cxn modelId="{209B117E-648D-4545-AB92-BF30010EC73E}" type="presOf" srcId="{51FD332C-A12C-411E-93C8-70C2546C8D45}" destId="{11644072-DF99-4241-85E3-78AFA8EC97FF}" srcOrd="0" destOrd="0" presId="urn:microsoft.com/office/officeart/2018/5/layout/IconCircleLabelList"/>
    <dgm:cxn modelId="{E53A6A1F-B7F1-48D7-A937-3578FF0EA0EA}" type="presParOf" srcId="{11644072-DF99-4241-85E3-78AFA8EC97FF}" destId="{98E6D7AD-B790-4CCD-9B80-D85F9B527213}" srcOrd="0" destOrd="0" presId="urn:microsoft.com/office/officeart/2018/5/layout/IconCircleLabelList"/>
    <dgm:cxn modelId="{61055D77-F1D2-41C6-AF00-9B1750C40749}" type="presParOf" srcId="{98E6D7AD-B790-4CCD-9B80-D85F9B527213}" destId="{40A135DF-A0A7-46D7-A101-49C5044EF31C}" srcOrd="0" destOrd="0" presId="urn:microsoft.com/office/officeart/2018/5/layout/IconCircleLabelList"/>
    <dgm:cxn modelId="{602B36EA-216F-4FCD-92D7-E2A78A0C4785}" type="presParOf" srcId="{98E6D7AD-B790-4CCD-9B80-D85F9B527213}" destId="{6D37EB62-A944-46E8-B235-D2B81D82D895}" srcOrd="1" destOrd="0" presId="urn:microsoft.com/office/officeart/2018/5/layout/IconCircleLabelList"/>
    <dgm:cxn modelId="{19E06DB5-1412-4B70-92F4-13CB10B7F6A4}" type="presParOf" srcId="{98E6D7AD-B790-4CCD-9B80-D85F9B527213}" destId="{D210E1F5-B2ED-49F1-9C0E-C31589EED1BD}" srcOrd="2" destOrd="0" presId="urn:microsoft.com/office/officeart/2018/5/layout/IconCircleLabelList"/>
    <dgm:cxn modelId="{6A860A6C-ED7E-49E3-B33E-5A16A901F037}" type="presParOf" srcId="{98E6D7AD-B790-4CCD-9B80-D85F9B527213}" destId="{DE004E4B-B095-4CD0-A8A1-BCE55D0187A9}" srcOrd="3" destOrd="0" presId="urn:microsoft.com/office/officeart/2018/5/layout/IconCircleLabelList"/>
    <dgm:cxn modelId="{11255DCF-9BA1-44D0-8ABA-AA3574C1F6AE}" type="presParOf" srcId="{11644072-DF99-4241-85E3-78AFA8EC97FF}" destId="{AEE34E1E-AE0B-48A9-8CE0-217986BBBA3C}" srcOrd="1" destOrd="0" presId="urn:microsoft.com/office/officeart/2018/5/layout/IconCircleLabelList"/>
    <dgm:cxn modelId="{1D6ECA09-8E58-42BF-AE79-DA6B3BAEC805}" type="presParOf" srcId="{11644072-DF99-4241-85E3-78AFA8EC97FF}" destId="{007D3FE1-BA45-4FD0-A4EA-11000AD20496}" srcOrd="2" destOrd="0" presId="urn:microsoft.com/office/officeart/2018/5/layout/IconCircleLabelList"/>
    <dgm:cxn modelId="{370EC1B3-A226-418B-8847-A683A7EF2786}" type="presParOf" srcId="{007D3FE1-BA45-4FD0-A4EA-11000AD20496}" destId="{841A8077-5F5B-4524-B1C2-5AD4987BADE9}" srcOrd="0" destOrd="0" presId="urn:microsoft.com/office/officeart/2018/5/layout/IconCircleLabelList"/>
    <dgm:cxn modelId="{C058D97F-9D55-42DE-BB3B-8EB1A5A72C55}" type="presParOf" srcId="{007D3FE1-BA45-4FD0-A4EA-11000AD20496}" destId="{0048ABDC-370F-427A-A7F3-B6E07095AECF}" srcOrd="1" destOrd="0" presId="urn:microsoft.com/office/officeart/2018/5/layout/IconCircleLabelList"/>
    <dgm:cxn modelId="{F218DA4D-6C58-414E-AAC0-E4DA36669C1F}" type="presParOf" srcId="{007D3FE1-BA45-4FD0-A4EA-11000AD20496}" destId="{6C1BD503-B729-442D-ACCE-6E6729A87556}" srcOrd="2" destOrd="0" presId="urn:microsoft.com/office/officeart/2018/5/layout/IconCircleLabelList"/>
    <dgm:cxn modelId="{39A963D1-2F80-49EF-B0B3-63CBA91E26FE}" type="presParOf" srcId="{007D3FE1-BA45-4FD0-A4EA-11000AD20496}" destId="{F8863C80-221D-4C47-8837-D2A725E377E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A3752D-87BC-48BF-8516-1A318466B6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26F6AB-06E2-4F4D-9706-2555FE282686}">
      <dgm:prSet custT="1"/>
      <dgm:spPr/>
      <dgm:t>
        <a:bodyPr/>
        <a:lstStyle/>
        <a:p>
          <a:pPr rtl="0"/>
          <a:r>
            <a:rPr lang="fr-FR" sz="2800" b="1">
              <a:latin typeface="Aharoni"/>
              <a:cs typeface="Aharoni"/>
            </a:rPr>
            <a:t>I - Différents types d'arnaque</a:t>
          </a:r>
          <a:endParaRPr lang="en-US" sz="2800" b="1">
            <a:latin typeface="Aharoni"/>
            <a:cs typeface="Aharoni"/>
          </a:endParaRPr>
        </a:p>
      </dgm:t>
    </dgm:pt>
    <dgm:pt modelId="{6FE77AFF-0D64-4DA8-9392-93DB3663A201}" type="parTrans" cxnId="{AEC58C81-B2D9-480C-A65C-109F58D8D52C}">
      <dgm:prSet/>
      <dgm:spPr/>
      <dgm:t>
        <a:bodyPr/>
        <a:lstStyle/>
        <a:p>
          <a:endParaRPr lang="en-US"/>
        </a:p>
      </dgm:t>
    </dgm:pt>
    <dgm:pt modelId="{9B543B82-3277-4D84-BC21-9401994ED7E8}" type="sibTrans" cxnId="{AEC58C81-B2D9-480C-A65C-109F58D8D52C}">
      <dgm:prSet/>
      <dgm:spPr/>
      <dgm:t>
        <a:bodyPr/>
        <a:lstStyle/>
        <a:p>
          <a:endParaRPr lang="en-US"/>
        </a:p>
      </dgm:t>
    </dgm:pt>
    <dgm:pt modelId="{9B482946-EB41-474D-8CD6-1F1A55043B9B}">
      <dgm:prSet phldr="0" custT="1"/>
      <dgm:spPr/>
      <dgm:t>
        <a:bodyPr/>
        <a:lstStyle/>
        <a:p>
          <a:pPr rtl="0"/>
          <a:r>
            <a:rPr lang="fr-FR" sz="2800" b="1">
              <a:latin typeface="Aharoni"/>
              <a:cs typeface="Aharoni"/>
            </a:rPr>
            <a:t>II - La protection</a:t>
          </a:r>
        </a:p>
      </dgm:t>
    </dgm:pt>
    <dgm:pt modelId="{22AB0C66-1F3A-48B7-B6A7-9044C0C27A2C}" type="parTrans" cxnId="{224D6AD1-2C56-46EF-ACE6-B94538CE19D3}">
      <dgm:prSet/>
      <dgm:spPr/>
      <dgm:t>
        <a:bodyPr/>
        <a:lstStyle/>
        <a:p>
          <a:endParaRPr lang="en-US"/>
        </a:p>
      </dgm:t>
    </dgm:pt>
    <dgm:pt modelId="{4C823C04-0ED2-4ECC-95FE-CB00A60F39D6}" type="sibTrans" cxnId="{224D6AD1-2C56-46EF-ACE6-B94538CE19D3}">
      <dgm:prSet/>
      <dgm:spPr/>
      <dgm:t>
        <a:bodyPr/>
        <a:lstStyle/>
        <a:p>
          <a:endParaRPr lang="en-US"/>
        </a:p>
      </dgm:t>
    </dgm:pt>
    <dgm:pt modelId="{42CFE89C-400B-4684-9988-708643690620}" type="pres">
      <dgm:prSet presAssocID="{5CA3752D-87BC-48BF-8516-1A318466B6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7840C2-90CA-42E8-B7E6-08FBC5615F32}" type="pres">
      <dgm:prSet presAssocID="{4126F6AB-06E2-4F4D-9706-2555FE282686}" presName="hierRoot1" presStyleCnt="0"/>
      <dgm:spPr/>
    </dgm:pt>
    <dgm:pt modelId="{2FAFF38E-E990-416A-BE84-15B4E3BE4EEF}" type="pres">
      <dgm:prSet presAssocID="{4126F6AB-06E2-4F4D-9706-2555FE282686}" presName="composite" presStyleCnt="0"/>
      <dgm:spPr/>
    </dgm:pt>
    <dgm:pt modelId="{58734142-BFD3-43D1-B8E6-4AEB4662D2B9}" type="pres">
      <dgm:prSet presAssocID="{4126F6AB-06E2-4F4D-9706-2555FE282686}" presName="background" presStyleLbl="node0" presStyleIdx="0" presStyleCnt="2"/>
      <dgm:spPr>
        <a:solidFill>
          <a:schemeClr val="accent2"/>
        </a:solidFill>
      </dgm:spPr>
    </dgm:pt>
    <dgm:pt modelId="{3F603764-EA15-4009-B81F-0BC62FB02A5E}" type="pres">
      <dgm:prSet presAssocID="{4126F6AB-06E2-4F4D-9706-2555FE282686}" presName="text" presStyleLbl="fgAcc0" presStyleIdx="0" presStyleCnt="2">
        <dgm:presLayoutVars>
          <dgm:chPref val="3"/>
        </dgm:presLayoutVars>
      </dgm:prSet>
      <dgm:spPr/>
    </dgm:pt>
    <dgm:pt modelId="{551886E5-D21A-4801-A5AF-B8BAC64BF5B0}" type="pres">
      <dgm:prSet presAssocID="{4126F6AB-06E2-4F4D-9706-2555FE282686}" presName="hierChild2" presStyleCnt="0"/>
      <dgm:spPr/>
    </dgm:pt>
    <dgm:pt modelId="{67EAF575-C003-43FC-8DA1-F161B96C5B38}" type="pres">
      <dgm:prSet presAssocID="{9B482946-EB41-474D-8CD6-1F1A55043B9B}" presName="hierRoot1" presStyleCnt="0"/>
      <dgm:spPr/>
    </dgm:pt>
    <dgm:pt modelId="{2BECADC7-5F32-4D1A-98C8-F7A1845CF18C}" type="pres">
      <dgm:prSet presAssocID="{9B482946-EB41-474D-8CD6-1F1A55043B9B}" presName="composite" presStyleCnt="0"/>
      <dgm:spPr/>
    </dgm:pt>
    <dgm:pt modelId="{DED4E7FF-5627-4468-BA3F-8F1524EBEDEA}" type="pres">
      <dgm:prSet presAssocID="{9B482946-EB41-474D-8CD6-1F1A55043B9B}" presName="background" presStyleLbl="node0" presStyleIdx="1" presStyleCnt="2"/>
      <dgm:spPr>
        <a:solidFill>
          <a:schemeClr val="accent1"/>
        </a:solidFill>
      </dgm:spPr>
    </dgm:pt>
    <dgm:pt modelId="{5B4E6445-894B-4917-BBB7-E97443936CBB}" type="pres">
      <dgm:prSet presAssocID="{9B482946-EB41-474D-8CD6-1F1A55043B9B}" presName="text" presStyleLbl="fgAcc0" presStyleIdx="1" presStyleCnt="2" custLinFactNeighborY="361">
        <dgm:presLayoutVars>
          <dgm:chPref val="3"/>
        </dgm:presLayoutVars>
      </dgm:prSet>
      <dgm:spPr/>
    </dgm:pt>
    <dgm:pt modelId="{9DA3320C-1E0B-468E-97CA-CD141DBA10C5}" type="pres">
      <dgm:prSet presAssocID="{9B482946-EB41-474D-8CD6-1F1A55043B9B}" presName="hierChild2" presStyleCnt="0"/>
      <dgm:spPr/>
    </dgm:pt>
  </dgm:ptLst>
  <dgm:cxnLst>
    <dgm:cxn modelId="{5B6D5213-1DBF-431E-AAC2-5D5537E5CF98}" type="presOf" srcId="{9B482946-EB41-474D-8CD6-1F1A55043B9B}" destId="{5B4E6445-894B-4917-BBB7-E97443936CBB}" srcOrd="0" destOrd="0" presId="urn:microsoft.com/office/officeart/2005/8/layout/hierarchy1"/>
    <dgm:cxn modelId="{817D507F-66F3-4A50-BB7C-BCA431068E7C}" type="presOf" srcId="{4126F6AB-06E2-4F4D-9706-2555FE282686}" destId="{3F603764-EA15-4009-B81F-0BC62FB02A5E}" srcOrd="0" destOrd="0" presId="urn:microsoft.com/office/officeart/2005/8/layout/hierarchy1"/>
    <dgm:cxn modelId="{94FC7080-C315-4980-B03B-0BBE9B191BDB}" type="presOf" srcId="{5CA3752D-87BC-48BF-8516-1A318466B646}" destId="{42CFE89C-400B-4684-9988-708643690620}" srcOrd="0" destOrd="0" presId="urn:microsoft.com/office/officeart/2005/8/layout/hierarchy1"/>
    <dgm:cxn modelId="{AEC58C81-B2D9-480C-A65C-109F58D8D52C}" srcId="{5CA3752D-87BC-48BF-8516-1A318466B646}" destId="{4126F6AB-06E2-4F4D-9706-2555FE282686}" srcOrd="0" destOrd="0" parTransId="{6FE77AFF-0D64-4DA8-9392-93DB3663A201}" sibTransId="{9B543B82-3277-4D84-BC21-9401994ED7E8}"/>
    <dgm:cxn modelId="{224D6AD1-2C56-46EF-ACE6-B94538CE19D3}" srcId="{5CA3752D-87BC-48BF-8516-1A318466B646}" destId="{9B482946-EB41-474D-8CD6-1F1A55043B9B}" srcOrd="1" destOrd="0" parTransId="{22AB0C66-1F3A-48B7-B6A7-9044C0C27A2C}" sibTransId="{4C823C04-0ED2-4ECC-95FE-CB00A60F39D6}"/>
    <dgm:cxn modelId="{D1633D69-B2DC-4583-9719-888E8949BD55}" type="presParOf" srcId="{42CFE89C-400B-4684-9988-708643690620}" destId="{2B7840C2-90CA-42E8-B7E6-08FBC5615F32}" srcOrd="0" destOrd="0" presId="urn:microsoft.com/office/officeart/2005/8/layout/hierarchy1"/>
    <dgm:cxn modelId="{0851E208-BF50-4DF9-A66C-EBF6611B3534}" type="presParOf" srcId="{2B7840C2-90CA-42E8-B7E6-08FBC5615F32}" destId="{2FAFF38E-E990-416A-BE84-15B4E3BE4EEF}" srcOrd="0" destOrd="0" presId="urn:microsoft.com/office/officeart/2005/8/layout/hierarchy1"/>
    <dgm:cxn modelId="{F1CB290F-023C-48F9-A55C-EA7D2D1655D1}" type="presParOf" srcId="{2FAFF38E-E990-416A-BE84-15B4E3BE4EEF}" destId="{58734142-BFD3-43D1-B8E6-4AEB4662D2B9}" srcOrd="0" destOrd="0" presId="urn:microsoft.com/office/officeart/2005/8/layout/hierarchy1"/>
    <dgm:cxn modelId="{4435C95A-2782-427C-BC82-6333F681A3D9}" type="presParOf" srcId="{2FAFF38E-E990-416A-BE84-15B4E3BE4EEF}" destId="{3F603764-EA15-4009-B81F-0BC62FB02A5E}" srcOrd="1" destOrd="0" presId="urn:microsoft.com/office/officeart/2005/8/layout/hierarchy1"/>
    <dgm:cxn modelId="{85ACC6B9-3352-4C2D-8500-C0540CE83ACE}" type="presParOf" srcId="{2B7840C2-90CA-42E8-B7E6-08FBC5615F32}" destId="{551886E5-D21A-4801-A5AF-B8BAC64BF5B0}" srcOrd="1" destOrd="0" presId="urn:microsoft.com/office/officeart/2005/8/layout/hierarchy1"/>
    <dgm:cxn modelId="{0B3B38F2-C750-42DE-99DB-DE923616E6FB}" type="presParOf" srcId="{42CFE89C-400B-4684-9988-708643690620}" destId="{67EAF575-C003-43FC-8DA1-F161B96C5B38}" srcOrd="1" destOrd="0" presId="urn:microsoft.com/office/officeart/2005/8/layout/hierarchy1"/>
    <dgm:cxn modelId="{38CFCCDF-DDEE-453B-BEAE-541F8A4B8BDC}" type="presParOf" srcId="{67EAF575-C003-43FC-8DA1-F161B96C5B38}" destId="{2BECADC7-5F32-4D1A-98C8-F7A1845CF18C}" srcOrd="0" destOrd="0" presId="urn:microsoft.com/office/officeart/2005/8/layout/hierarchy1"/>
    <dgm:cxn modelId="{D459C12C-589A-4B83-A3D2-08569842CA86}" type="presParOf" srcId="{2BECADC7-5F32-4D1A-98C8-F7A1845CF18C}" destId="{DED4E7FF-5627-4468-BA3F-8F1524EBEDEA}" srcOrd="0" destOrd="0" presId="urn:microsoft.com/office/officeart/2005/8/layout/hierarchy1"/>
    <dgm:cxn modelId="{40BA2912-AEA4-4EE9-B3E6-3A59339201EB}" type="presParOf" srcId="{2BECADC7-5F32-4D1A-98C8-F7A1845CF18C}" destId="{5B4E6445-894B-4917-BBB7-E97443936CBB}" srcOrd="1" destOrd="0" presId="urn:microsoft.com/office/officeart/2005/8/layout/hierarchy1"/>
    <dgm:cxn modelId="{A1290689-FA71-4E20-B0C7-FADF353E0AE2}" type="presParOf" srcId="{67EAF575-C003-43FC-8DA1-F161B96C5B38}" destId="{9DA3320C-1E0B-468E-97CA-CD141DBA10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FC6931-FC98-457B-9ED9-7CCD9120635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A7584C9-C3C5-4BB9-98C7-29743F67D0CA}">
      <dgm:prSet/>
      <dgm:spPr/>
      <dgm:t>
        <a:bodyPr/>
        <a:lstStyle/>
        <a:p>
          <a:r>
            <a:rPr lang="fr-FR" b="0" baseline="0">
              <a:solidFill>
                <a:schemeClr val="bg1"/>
              </a:solidFill>
              <a:latin typeface="Aharoni"/>
              <a:cs typeface="Aharoni"/>
            </a:rPr>
            <a:t>A – Le clonage</a:t>
          </a:r>
          <a:endParaRPr lang="en-US">
            <a:solidFill>
              <a:schemeClr val="bg1"/>
            </a:solidFill>
            <a:latin typeface="Aharoni"/>
            <a:cs typeface="Aharoni"/>
          </a:endParaRPr>
        </a:p>
      </dgm:t>
    </dgm:pt>
    <dgm:pt modelId="{51F13851-CADF-447F-948D-A69958AF3E96}" type="parTrans" cxnId="{C95B9DD3-6FEF-44A3-B8C4-1FFF0273B034}">
      <dgm:prSet/>
      <dgm:spPr/>
      <dgm:t>
        <a:bodyPr/>
        <a:lstStyle/>
        <a:p>
          <a:endParaRPr lang="en-US"/>
        </a:p>
      </dgm:t>
    </dgm:pt>
    <dgm:pt modelId="{47F9DAED-DA26-4441-BB7C-BC34E69D9489}" type="sibTrans" cxnId="{C95B9DD3-6FEF-44A3-B8C4-1FFF0273B034}">
      <dgm:prSet/>
      <dgm:spPr/>
      <dgm:t>
        <a:bodyPr/>
        <a:lstStyle/>
        <a:p>
          <a:endParaRPr lang="en-US"/>
        </a:p>
      </dgm:t>
    </dgm:pt>
    <dgm:pt modelId="{4E323550-A6B5-47BB-BDEF-778F95621086}">
      <dgm:prSet/>
      <dgm:spPr/>
      <dgm:t>
        <a:bodyPr/>
        <a:lstStyle/>
        <a:p>
          <a:r>
            <a:rPr lang="fr-FR" b="0" baseline="0">
              <a:solidFill>
                <a:schemeClr val="bg1"/>
              </a:solidFill>
              <a:latin typeface="Aharoni"/>
              <a:cs typeface="Aharoni"/>
            </a:rPr>
            <a:t>B – </a:t>
          </a:r>
          <a:r>
            <a:rPr lang="fr-FR" b="0" baseline="0" err="1">
              <a:solidFill>
                <a:schemeClr val="bg1"/>
              </a:solidFill>
              <a:latin typeface="Aharoni"/>
              <a:cs typeface="Aharoni"/>
            </a:rPr>
            <a:t>Vishing</a:t>
          </a:r>
          <a:endParaRPr lang="en-US">
            <a:solidFill>
              <a:schemeClr val="bg1"/>
            </a:solidFill>
            <a:latin typeface="Aharoni"/>
            <a:cs typeface="Aharoni"/>
          </a:endParaRPr>
        </a:p>
      </dgm:t>
    </dgm:pt>
    <dgm:pt modelId="{B1C125D8-7206-41D1-B5AF-988EB812478E}" type="parTrans" cxnId="{58006157-A1B2-47A9-A9DE-43046DFE5010}">
      <dgm:prSet/>
      <dgm:spPr/>
      <dgm:t>
        <a:bodyPr/>
        <a:lstStyle/>
        <a:p>
          <a:endParaRPr lang="en-US"/>
        </a:p>
      </dgm:t>
    </dgm:pt>
    <dgm:pt modelId="{55D9FEFA-0D28-4591-B119-964C5D69FB55}" type="sibTrans" cxnId="{58006157-A1B2-47A9-A9DE-43046DFE5010}">
      <dgm:prSet/>
      <dgm:spPr/>
      <dgm:t>
        <a:bodyPr/>
        <a:lstStyle/>
        <a:p>
          <a:endParaRPr lang="en-US"/>
        </a:p>
      </dgm:t>
    </dgm:pt>
    <dgm:pt modelId="{C00DBF7E-4C55-457A-B414-ED605CE78F2C}">
      <dgm:prSet/>
      <dgm:spPr/>
      <dgm:t>
        <a:bodyPr/>
        <a:lstStyle/>
        <a:p>
          <a:r>
            <a:rPr lang="fr-FR" b="0" baseline="0">
              <a:solidFill>
                <a:schemeClr val="bg1"/>
              </a:solidFill>
              <a:latin typeface="Aharoni"/>
              <a:cs typeface="Aharoni"/>
            </a:rPr>
            <a:t>C – Arnaque Nigériane</a:t>
          </a:r>
          <a:endParaRPr lang="en-US">
            <a:solidFill>
              <a:schemeClr val="bg1"/>
            </a:solidFill>
            <a:latin typeface="Aharoni"/>
            <a:cs typeface="Aharoni"/>
          </a:endParaRPr>
        </a:p>
      </dgm:t>
    </dgm:pt>
    <dgm:pt modelId="{0F3CD319-9817-4E4F-84AB-BA97DE33868D}" type="parTrans" cxnId="{316CACCD-4FDA-4DBB-959E-CF93107D4069}">
      <dgm:prSet/>
      <dgm:spPr/>
      <dgm:t>
        <a:bodyPr/>
        <a:lstStyle/>
        <a:p>
          <a:endParaRPr lang="en-US"/>
        </a:p>
      </dgm:t>
    </dgm:pt>
    <dgm:pt modelId="{E20B95A7-3451-431D-86D9-EB69B7B03869}" type="sibTrans" cxnId="{316CACCD-4FDA-4DBB-959E-CF93107D4069}">
      <dgm:prSet/>
      <dgm:spPr/>
      <dgm:t>
        <a:bodyPr/>
        <a:lstStyle/>
        <a:p>
          <a:endParaRPr lang="en-US"/>
        </a:p>
      </dgm:t>
    </dgm:pt>
    <dgm:pt modelId="{4B9AFFA0-D05A-4B13-A585-35DFF9DE1A19}" type="pres">
      <dgm:prSet presAssocID="{02FC6931-FC98-457B-9ED9-7CCD91206355}" presName="linear" presStyleCnt="0">
        <dgm:presLayoutVars>
          <dgm:dir/>
          <dgm:animLvl val="lvl"/>
          <dgm:resizeHandles val="exact"/>
        </dgm:presLayoutVars>
      </dgm:prSet>
      <dgm:spPr/>
    </dgm:pt>
    <dgm:pt modelId="{3527EA1A-6A45-4B59-9269-72B69C58FB75}" type="pres">
      <dgm:prSet presAssocID="{FA7584C9-C3C5-4BB9-98C7-29743F67D0CA}" presName="parentLin" presStyleCnt="0"/>
      <dgm:spPr/>
    </dgm:pt>
    <dgm:pt modelId="{A402A7B1-B014-4832-8E15-6622BD49D816}" type="pres">
      <dgm:prSet presAssocID="{FA7584C9-C3C5-4BB9-98C7-29743F67D0CA}" presName="parentLeftMargin" presStyleLbl="node1" presStyleIdx="0" presStyleCnt="3"/>
      <dgm:spPr/>
    </dgm:pt>
    <dgm:pt modelId="{64FE3D90-D7EF-49F5-8F02-307B69E1CD49}" type="pres">
      <dgm:prSet presAssocID="{FA7584C9-C3C5-4BB9-98C7-29743F67D0C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30A812-8312-45A6-99BF-798008469052}" type="pres">
      <dgm:prSet presAssocID="{FA7584C9-C3C5-4BB9-98C7-29743F67D0CA}" presName="negativeSpace" presStyleCnt="0"/>
      <dgm:spPr/>
    </dgm:pt>
    <dgm:pt modelId="{16D0075A-95C3-47E9-B1AD-B1DFF57EBDCF}" type="pres">
      <dgm:prSet presAssocID="{FA7584C9-C3C5-4BB9-98C7-29743F67D0CA}" presName="childText" presStyleLbl="conFgAcc1" presStyleIdx="0" presStyleCnt="3">
        <dgm:presLayoutVars>
          <dgm:bulletEnabled val="1"/>
        </dgm:presLayoutVars>
      </dgm:prSet>
      <dgm:spPr/>
    </dgm:pt>
    <dgm:pt modelId="{3C19E232-65C2-4E18-913A-EE844FCD7380}" type="pres">
      <dgm:prSet presAssocID="{47F9DAED-DA26-4441-BB7C-BC34E69D9489}" presName="spaceBetweenRectangles" presStyleCnt="0"/>
      <dgm:spPr/>
    </dgm:pt>
    <dgm:pt modelId="{ECC9208A-CB05-4A32-AB09-EC399AAAD220}" type="pres">
      <dgm:prSet presAssocID="{4E323550-A6B5-47BB-BDEF-778F95621086}" presName="parentLin" presStyleCnt="0"/>
      <dgm:spPr/>
    </dgm:pt>
    <dgm:pt modelId="{EF26D870-73F7-4F55-A5AA-382667D14205}" type="pres">
      <dgm:prSet presAssocID="{4E323550-A6B5-47BB-BDEF-778F95621086}" presName="parentLeftMargin" presStyleLbl="node1" presStyleIdx="0" presStyleCnt="3"/>
      <dgm:spPr/>
    </dgm:pt>
    <dgm:pt modelId="{BC94F82C-0D01-4C6D-8182-0703CB690917}" type="pres">
      <dgm:prSet presAssocID="{4E323550-A6B5-47BB-BDEF-778F956210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BB196F-44A9-4917-811C-B31F8366F05E}" type="pres">
      <dgm:prSet presAssocID="{4E323550-A6B5-47BB-BDEF-778F95621086}" presName="negativeSpace" presStyleCnt="0"/>
      <dgm:spPr/>
    </dgm:pt>
    <dgm:pt modelId="{A74FBCB0-EE21-4E9F-8BA8-B5D8B53344B5}" type="pres">
      <dgm:prSet presAssocID="{4E323550-A6B5-47BB-BDEF-778F95621086}" presName="childText" presStyleLbl="conFgAcc1" presStyleIdx="1" presStyleCnt="3">
        <dgm:presLayoutVars>
          <dgm:bulletEnabled val="1"/>
        </dgm:presLayoutVars>
      </dgm:prSet>
      <dgm:spPr/>
    </dgm:pt>
    <dgm:pt modelId="{3E548296-2177-4953-8B6E-6676342B4A16}" type="pres">
      <dgm:prSet presAssocID="{55D9FEFA-0D28-4591-B119-964C5D69FB55}" presName="spaceBetweenRectangles" presStyleCnt="0"/>
      <dgm:spPr/>
    </dgm:pt>
    <dgm:pt modelId="{F9A5ACBA-F367-4D75-B050-0763956AAB95}" type="pres">
      <dgm:prSet presAssocID="{C00DBF7E-4C55-457A-B414-ED605CE78F2C}" presName="parentLin" presStyleCnt="0"/>
      <dgm:spPr/>
    </dgm:pt>
    <dgm:pt modelId="{1AD170FF-8703-46E9-B3EC-D0643CAADA4A}" type="pres">
      <dgm:prSet presAssocID="{C00DBF7E-4C55-457A-B414-ED605CE78F2C}" presName="parentLeftMargin" presStyleLbl="node1" presStyleIdx="1" presStyleCnt="3"/>
      <dgm:spPr/>
    </dgm:pt>
    <dgm:pt modelId="{6093491E-3287-46BF-A4AD-5216E0F5E8CB}" type="pres">
      <dgm:prSet presAssocID="{C00DBF7E-4C55-457A-B414-ED605CE78F2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B549382-0492-465F-949E-D7E56BAE6CDC}" type="pres">
      <dgm:prSet presAssocID="{C00DBF7E-4C55-457A-B414-ED605CE78F2C}" presName="negativeSpace" presStyleCnt="0"/>
      <dgm:spPr/>
    </dgm:pt>
    <dgm:pt modelId="{7405A74F-BDA8-4DF3-B803-9EA876DA3B6C}" type="pres">
      <dgm:prSet presAssocID="{C00DBF7E-4C55-457A-B414-ED605CE78F2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F816D0A-548F-4807-8B3A-B5EC00DE9427}" type="presOf" srcId="{4E323550-A6B5-47BB-BDEF-778F95621086}" destId="{BC94F82C-0D01-4C6D-8182-0703CB690917}" srcOrd="1" destOrd="0" presId="urn:microsoft.com/office/officeart/2005/8/layout/list1"/>
    <dgm:cxn modelId="{491E1522-9E11-4670-BB88-75B5B3302378}" type="presOf" srcId="{02FC6931-FC98-457B-9ED9-7CCD91206355}" destId="{4B9AFFA0-D05A-4B13-A585-35DFF9DE1A19}" srcOrd="0" destOrd="0" presId="urn:microsoft.com/office/officeart/2005/8/layout/list1"/>
    <dgm:cxn modelId="{DEF39123-CDE5-468B-9D34-C3BE5853BA97}" type="presOf" srcId="{C00DBF7E-4C55-457A-B414-ED605CE78F2C}" destId="{6093491E-3287-46BF-A4AD-5216E0F5E8CB}" srcOrd="1" destOrd="0" presId="urn:microsoft.com/office/officeart/2005/8/layout/list1"/>
    <dgm:cxn modelId="{B9014C24-C594-4DD5-B26A-6D78A76FF969}" type="presOf" srcId="{FA7584C9-C3C5-4BB9-98C7-29743F67D0CA}" destId="{A402A7B1-B014-4832-8E15-6622BD49D816}" srcOrd="0" destOrd="0" presId="urn:microsoft.com/office/officeart/2005/8/layout/list1"/>
    <dgm:cxn modelId="{BFB4333B-3B70-4BE7-9994-79A01B210DF9}" type="presOf" srcId="{FA7584C9-C3C5-4BB9-98C7-29743F67D0CA}" destId="{64FE3D90-D7EF-49F5-8F02-307B69E1CD49}" srcOrd="1" destOrd="0" presId="urn:microsoft.com/office/officeart/2005/8/layout/list1"/>
    <dgm:cxn modelId="{90E4015C-D48E-4A2A-95B9-E6998A135B56}" type="presOf" srcId="{C00DBF7E-4C55-457A-B414-ED605CE78F2C}" destId="{1AD170FF-8703-46E9-B3EC-D0643CAADA4A}" srcOrd="0" destOrd="0" presId="urn:microsoft.com/office/officeart/2005/8/layout/list1"/>
    <dgm:cxn modelId="{F3B3F650-B41C-4944-B949-5CE477BBA570}" type="presOf" srcId="{4E323550-A6B5-47BB-BDEF-778F95621086}" destId="{EF26D870-73F7-4F55-A5AA-382667D14205}" srcOrd="0" destOrd="0" presId="urn:microsoft.com/office/officeart/2005/8/layout/list1"/>
    <dgm:cxn modelId="{58006157-A1B2-47A9-A9DE-43046DFE5010}" srcId="{02FC6931-FC98-457B-9ED9-7CCD91206355}" destId="{4E323550-A6B5-47BB-BDEF-778F95621086}" srcOrd="1" destOrd="0" parTransId="{B1C125D8-7206-41D1-B5AF-988EB812478E}" sibTransId="{55D9FEFA-0D28-4591-B119-964C5D69FB55}"/>
    <dgm:cxn modelId="{316CACCD-4FDA-4DBB-959E-CF93107D4069}" srcId="{02FC6931-FC98-457B-9ED9-7CCD91206355}" destId="{C00DBF7E-4C55-457A-B414-ED605CE78F2C}" srcOrd="2" destOrd="0" parTransId="{0F3CD319-9817-4E4F-84AB-BA97DE33868D}" sibTransId="{E20B95A7-3451-431D-86D9-EB69B7B03869}"/>
    <dgm:cxn modelId="{C95B9DD3-6FEF-44A3-B8C4-1FFF0273B034}" srcId="{02FC6931-FC98-457B-9ED9-7CCD91206355}" destId="{FA7584C9-C3C5-4BB9-98C7-29743F67D0CA}" srcOrd="0" destOrd="0" parTransId="{51F13851-CADF-447F-948D-A69958AF3E96}" sibTransId="{47F9DAED-DA26-4441-BB7C-BC34E69D9489}"/>
    <dgm:cxn modelId="{3BBC7640-B94F-40E1-B2D1-E6B315F2F97B}" type="presParOf" srcId="{4B9AFFA0-D05A-4B13-A585-35DFF9DE1A19}" destId="{3527EA1A-6A45-4B59-9269-72B69C58FB75}" srcOrd="0" destOrd="0" presId="urn:microsoft.com/office/officeart/2005/8/layout/list1"/>
    <dgm:cxn modelId="{EC3AFC6C-34F0-4A92-A424-393616B25F37}" type="presParOf" srcId="{3527EA1A-6A45-4B59-9269-72B69C58FB75}" destId="{A402A7B1-B014-4832-8E15-6622BD49D816}" srcOrd="0" destOrd="0" presId="urn:microsoft.com/office/officeart/2005/8/layout/list1"/>
    <dgm:cxn modelId="{05837195-400E-4337-AFD1-672A3180A291}" type="presParOf" srcId="{3527EA1A-6A45-4B59-9269-72B69C58FB75}" destId="{64FE3D90-D7EF-49F5-8F02-307B69E1CD49}" srcOrd="1" destOrd="0" presId="urn:microsoft.com/office/officeart/2005/8/layout/list1"/>
    <dgm:cxn modelId="{5D8CA839-9520-424B-A84A-013FF4FF2A5B}" type="presParOf" srcId="{4B9AFFA0-D05A-4B13-A585-35DFF9DE1A19}" destId="{5C30A812-8312-45A6-99BF-798008469052}" srcOrd="1" destOrd="0" presId="urn:microsoft.com/office/officeart/2005/8/layout/list1"/>
    <dgm:cxn modelId="{8D17F03F-ADF1-4979-9339-F3775F146C52}" type="presParOf" srcId="{4B9AFFA0-D05A-4B13-A585-35DFF9DE1A19}" destId="{16D0075A-95C3-47E9-B1AD-B1DFF57EBDCF}" srcOrd="2" destOrd="0" presId="urn:microsoft.com/office/officeart/2005/8/layout/list1"/>
    <dgm:cxn modelId="{8F3F22DD-EB28-4755-B2C2-E72B32D93E71}" type="presParOf" srcId="{4B9AFFA0-D05A-4B13-A585-35DFF9DE1A19}" destId="{3C19E232-65C2-4E18-913A-EE844FCD7380}" srcOrd="3" destOrd="0" presId="urn:microsoft.com/office/officeart/2005/8/layout/list1"/>
    <dgm:cxn modelId="{C232A92A-F6F4-4F88-AD5A-384AD1D26EF6}" type="presParOf" srcId="{4B9AFFA0-D05A-4B13-A585-35DFF9DE1A19}" destId="{ECC9208A-CB05-4A32-AB09-EC399AAAD220}" srcOrd="4" destOrd="0" presId="urn:microsoft.com/office/officeart/2005/8/layout/list1"/>
    <dgm:cxn modelId="{C789CCCA-2366-4873-95E1-4E2D657417B5}" type="presParOf" srcId="{ECC9208A-CB05-4A32-AB09-EC399AAAD220}" destId="{EF26D870-73F7-4F55-A5AA-382667D14205}" srcOrd="0" destOrd="0" presId="urn:microsoft.com/office/officeart/2005/8/layout/list1"/>
    <dgm:cxn modelId="{5D98B316-6FC7-42BE-B847-3AEE7CAF4E68}" type="presParOf" srcId="{ECC9208A-CB05-4A32-AB09-EC399AAAD220}" destId="{BC94F82C-0D01-4C6D-8182-0703CB690917}" srcOrd="1" destOrd="0" presId="urn:microsoft.com/office/officeart/2005/8/layout/list1"/>
    <dgm:cxn modelId="{8FA9738F-37C5-4DE5-B7B3-227C05B63026}" type="presParOf" srcId="{4B9AFFA0-D05A-4B13-A585-35DFF9DE1A19}" destId="{03BB196F-44A9-4917-811C-B31F8366F05E}" srcOrd="5" destOrd="0" presId="urn:microsoft.com/office/officeart/2005/8/layout/list1"/>
    <dgm:cxn modelId="{DE715B34-3C37-4A19-B173-6559D81B9CC3}" type="presParOf" srcId="{4B9AFFA0-D05A-4B13-A585-35DFF9DE1A19}" destId="{A74FBCB0-EE21-4E9F-8BA8-B5D8B53344B5}" srcOrd="6" destOrd="0" presId="urn:microsoft.com/office/officeart/2005/8/layout/list1"/>
    <dgm:cxn modelId="{DC212C66-C76E-4059-916C-D90A2C4F9AE3}" type="presParOf" srcId="{4B9AFFA0-D05A-4B13-A585-35DFF9DE1A19}" destId="{3E548296-2177-4953-8B6E-6676342B4A16}" srcOrd="7" destOrd="0" presId="urn:microsoft.com/office/officeart/2005/8/layout/list1"/>
    <dgm:cxn modelId="{42A6268D-B6A1-477E-A4D2-860AEA16E6B3}" type="presParOf" srcId="{4B9AFFA0-D05A-4B13-A585-35DFF9DE1A19}" destId="{F9A5ACBA-F367-4D75-B050-0763956AAB95}" srcOrd="8" destOrd="0" presId="urn:microsoft.com/office/officeart/2005/8/layout/list1"/>
    <dgm:cxn modelId="{726B1F58-565C-42D8-AE9A-7098B576434F}" type="presParOf" srcId="{F9A5ACBA-F367-4D75-B050-0763956AAB95}" destId="{1AD170FF-8703-46E9-B3EC-D0643CAADA4A}" srcOrd="0" destOrd="0" presId="urn:microsoft.com/office/officeart/2005/8/layout/list1"/>
    <dgm:cxn modelId="{B3E1CFB2-7EC2-4943-838E-481DF4191AE3}" type="presParOf" srcId="{F9A5ACBA-F367-4D75-B050-0763956AAB95}" destId="{6093491E-3287-46BF-A4AD-5216E0F5E8CB}" srcOrd="1" destOrd="0" presId="urn:microsoft.com/office/officeart/2005/8/layout/list1"/>
    <dgm:cxn modelId="{AD2F75A0-3B9B-4EB9-B10C-3A78F576C8F0}" type="presParOf" srcId="{4B9AFFA0-D05A-4B13-A585-35DFF9DE1A19}" destId="{8B549382-0492-465F-949E-D7E56BAE6CDC}" srcOrd="9" destOrd="0" presId="urn:microsoft.com/office/officeart/2005/8/layout/list1"/>
    <dgm:cxn modelId="{CE057C49-ACF1-4252-A793-300F3AEB42B3}" type="presParOf" srcId="{4B9AFFA0-D05A-4B13-A585-35DFF9DE1A19}" destId="{7405A74F-BDA8-4DF3-B803-9EA876DA3B6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E2AB85-D5FF-4CEA-B7FD-4E71BFB30B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836CA5-42AE-468C-8AC2-A64D38644DD5}">
      <dgm:prSet/>
      <dgm:spPr/>
      <dgm:t>
        <a:bodyPr/>
        <a:lstStyle/>
        <a:p>
          <a:r>
            <a:rPr lang="fr-FR" b="1" baseline="0">
              <a:latin typeface="Aharoni" panose="02010803020104030203" pitchFamily="2" charset="-79"/>
              <a:cs typeface="Aharoni" panose="02010803020104030203" pitchFamily="2" charset="-79"/>
            </a:rPr>
            <a:t>- Site Internet ou Page de Connexion</a:t>
          </a:r>
          <a:endParaRPr lang="en-US" b="1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ECC957C3-70B3-4BE8-AC8D-789C1FB0F1AD}" type="parTrans" cxnId="{48D3D952-0FC4-45B2-BC5F-2AD30CD27305}">
      <dgm:prSet/>
      <dgm:spPr/>
      <dgm:t>
        <a:bodyPr/>
        <a:lstStyle/>
        <a:p>
          <a:endParaRPr lang="en-US"/>
        </a:p>
      </dgm:t>
    </dgm:pt>
    <dgm:pt modelId="{14CF05DF-8BCF-48AE-9264-3840A965F13C}" type="sibTrans" cxnId="{48D3D952-0FC4-45B2-BC5F-2AD30CD27305}">
      <dgm:prSet/>
      <dgm:spPr/>
      <dgm:t>
        <a:bodyPr/>
        <a:lstStyle/>
        <a:p>
          <a:endParaRPr lang="en-US"/>
        </a:p>
      </dgm:t>
    </dgm:pt>
    <dgm:pt modelId="{80F0D40E-5BDD-4951-9DC3-8FC9674EFB2D}">
      <dgm:prSet/>
      <dgm:spPr/>
      <dgm:t>
        <a:bodyPr/>
        <a:lstStyle/>
        <a:p>
          <a:r>
            <a:rPr lang="fr-FR" b="1" baseline="0">
              <a:latin typeface="Aharoni" panose="02010803020104030203" pitchFamily="2" charset="-79"/>
              <a:cs typeface="Aharoni" panose="02010803020104030203" pitchFamily="2" charset="-79"/>
            </a:rPr>
            <a:t>- Mail avec un lien</a:t>
          </a:r>
          <a:endParaRPr lang="en-US" b="1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3F12750-924E-4440-817A-AC46685E1007}" type="parTrans" cxnId="{E8E2BB82-1361-4868-9B46-0BF48B26AF6F}">
      <dgm:prSet/>
      <dgm:spPr/>
      <dgm:t>
        <a:bodyPr/>
        <a:lstStyle/>
        <a:p>
          <a:endParaRPr lang="en-US"/>
        </a:p>
      </dgm:t>
    </dgm:pt>
    <dgm:pt modelId="{50AAC588-8A06-4149-A67A-3CFE302628CA}" type="sibTrans" cxnId="{E8E2BB82-1361-4868-9B46-0BF48B26AF6F}">
      <dgm:prSet/>
      <dgm:spPr/>
      <dgm:t>
        <a:bodyPr/>
        <a:lstStyle/>
        <a:p>
          <a:endParaRPr lang="en-US"/>
        </a:p>
      </dgm:t>
    </dgm:pt>
    <dgm:pt modelId="{1CECFF71-A513-4623-B885-1EEFE7D929FC}">
      <dgm:prSet/>
      <dgm:spPr/>
      <dgm:t>
        <a:bodyPr/>
        <a:lstStyle/>
        <a:p>
          <a:r>
            <a:rPr lang="fr-FR" b="1" baseline="0">
              <a:latin typeface="Aharoni" panose="02010803020104030203" pitchFamily="2" charset="-79"/>
              <a:cs typeface="Aharoni" panose="02010803020104030203" pitchFamily="2" charset="-79"/>
            </a:rPr>
            <a:t>- Identifiants de Connexion</a:t>
          </a:r>
          <a:endParaRPr lang="en-US" b="1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283CA3EE-3052-4D3A-8D3A-9D41CF426A84}" type="parTrans" cxnId="{F70D6780-A4F7-49D7-8DC6-EFCC498FB601}">
      <dgm:prSet/>
      <dgm:spPr/>
      <dgm:t>
        <a:bodyPr/>
        <a:lstStyle/>
        <a:p>
          <a:endParaRPr lang="en-US"/>
        </a:p>
      </dgm:t>
    </dgm:pt>
    <dgm:pt modelId="{4B8C1EDE-17B1-47EB-B555-83BE75D6A5DB}" type="sibTrans" cxnId="{F70D6780-A4F7-49D7-8DC6-EFCC498FB601}">
      <dgm:prSet/>
      <dgm:spPr/>
      <dgm:t>
        <a:bodyPr/>
        <a:lstStyle/>
        <a:p>
          <a:endParaRPr lang="en-US"/>
        </a:p>
      </dgm:t>
    </dgm:pt>
    <dgm:pt modelId="{D807B163-9B16-48F5-9C34-A97AF5F77571}">
      <dgm:prSet/>
      <dgm:spPr/>
      <dgm:t>
        <a:bodyPr/>
        <a:lstStyle/>
        <a:p>
          <a:r>
            <a:rPr lang="fr-FR" b="1" baseline="0">
              <a:latin typeface="Aharoni" panose="02010803020104030203" pitchFamily="2" charset="-79"/>
              <a:cs typeface="Aharoni" panose="02010803020104030203" pitchFamily="2" charset="-79"/>
            </a:rPr>
            <a:t>- Conséquences : Vole de données et Perte Financière </a:t>
          </a:r>
          <a:endParaRPr lang="en-US" b="1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42E535B-C237-405E-B275-5C480E91B19A}" type="parTrans" cxnId="{69B09D7E-7925-456A-A28B-FF5673074741}">
      <dgm:prSet/>
      <dgm:spPr/>
      <dgm:t>
        <a:bodyPr/>
        <a:lstStyle/>
        <a:p>
          <a:endParaRPr lang="en-US"/>
        </a:p>
      </dgm:t>
    </dgm:pt>
    <dgm:pt modelId="{FAEBDBE3-1E03-4DA8-A581-562F05A3596A}" type="sibTrans" cxnId="{69B09D7E-7925-456A-A28B-FF5673074741}">
      <dgm:prSet/>
      <dgm:spPr/>
      <dgm:t>
        <a:bodyPr/>
        <a:lstStyle/>
        <a:p>
          <a:endParaRPr lang="en-US"/>
        </a:p>
      </dgm:t>
    </dgm:pt>
    <dgm:pt modelId="{B14A5C10-388B-4686-ADA0-2D435013722D}" type="pres">
      <dgm:prSet presAssocID="{0EE2AB85-D5FF-4CEA-B7FD-4E71BFB30BF2}" presName="root" presStyleCnt="0">
        <dgm:presLayoutVars>
          <dgm:dir/>
          <dgm:resizeHandles val="exact"/>
        </dgm:presLayoutVars>
      </dgm:prSet>
      <dgm:spPr/>
    </dgm:pt>
    <dgm:pt modelId="{B73B9FEA-2720-414B-86E5-439E32AA3BB5}" type="pres">
      <dgm:prSet presAssocID="{4F836CA5-42AE-468C-8AC2-A64D38644DD5}" presName="compNode" presStyleCnt="0"/>
      <dgm:spPr/>
    </dgm:pt>
    <dgm:pt modelId="{8C8CB2A8-8EBF-40F9-9E6C-AD871496E6D4}" type="pres">
      <dgm:prSet presAssocID="{4F836CA5-42AE-468C-8AC2-A64D38644DD5}" presName="bgRect" presStyleLbl="bgShp" presStyleIdx="0" presStyleCnt="4"/>
      <dgm:spPr/>
    </dgm:pt>
    <dgm:pt modelId="{C99B42E8-DAD0-488F-9DCA-D227746FD685}" type="pres">
      <dgm:prSet presAssocID="{4F836CA5-42AE-468C-8AC2-A64D38644D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D8BAAB35-FF94-4E3E-940A-E459FD08EB27}" type="pres">
      <dgm:prSet presAssocID="{4F836CA5-42AE-468C-8AC2-A64D38644DD5}" presName="spaceRect" presStyleCnt="0"/>
      <dgm:spPr/>
    </dgm:pt>
    <dgm:pt modelId="{A5805C37-9CF7-46AB-AEBD-C3EA810F53BE}" type="pres">
      <dgm:prSet presAssocID="{4F836CA5-42AE-468C-8AC2-A64D38644DD5}" presName="parTx" presStyleLbl="revTx" presStyleIdx="0" presStyleCnt="4">
        <dgm:presLayoutVars>
          <dgm:chMax val="0"/>
          <dgm:chPref val="0"/>
        </dgm:presLayoutVars>
      </dgm:prSet>
      <dgm:spPr/>
    </dgm:pt>
    <dgm:pt modelId="{7D9C26A9-C9DB-455B-95B0-45F54FAC3C39}" type="pres">
      <dgm:prSet presAssocID="{14CF05DF-8BCF-48AE-9264-3840A965F13C}" presName="sibTrans" presStyleCnt="0"/>
      <dgm:spPr/>
    </dgm:pt>
    <dgm:pt modelId="{FF55A9AE-0193-4D81-89B9-B1E0B413DC00}" type="pres">
      <dgm:prSet presAssocID="{80F0D40E-5BDD-4951-9DC3-8FC9674EFB2D}" presName="compNode" presStyleCnt="0"/>
      <dgm:spPr/>
    </dgm:pt>
    <dgm:pt modelId="{2C1D894A-7731-4C01-A305-8EBBD0F1FB4C}" type="pres">
      <dgm:prSet presAssocID="{80F0D40E-5BDD-4951-9DC3-8FC9674EFB2D}" presName="bgRect" presStyleLbl="bgShp" presStyleIdx="1" presStyleCnt="4"/>
      <dgm:spPr/>
    </dgm:pt>
    <dgm:pt modelId="{4E87503A-6E3B-4DB8-A8E5-88A303A4EAE0}" type="pres">
      <dgm:prSet presAssocID="{80F0D40E-5BDD-4951-9DC3-8FC9674EFB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00A14591-814F-4FFE-A7B8-1AF84E85AB97}" type="pres">
      <dgm:prSet presAssocID="{80F0D40E-5BDD-4951-9DC3-8FC9674EFB2D}" presName="spaceRect" presStyleCnt="0"/>
      <dgm:spPr/>
    </dgm:pt>
    <dgm:pt modelId="{2D8C80B5-0F28-465B-AF33-93FF55CB647A}" type="pres">
      <dgm:prSet presAssocID="{80F0D40E-5BDD-4951-9DC3-8FC9674EFB2D}" presName="parTx" presStyleLbl="revTx" presStyleIdx="1" presStyleCnt="4">
        <dgm:presLayoutVars>
          <dgm:chMax val="0"/>
          <dgm:chPref val="0"/>
        </dgm:presLayoutVars>
      </dgm:prSet>
      <dgm:spPr/>
    </dgm:pt>
    <dgm:pt modelId="{F2E03705-13CD-4066-A72F-D7BF4297301A}" type="pres">
      <dgm:prSet presAssocID="{50AAC588-8A06-4149-A67A-3CFE302628CA}" presName="sibTrans" presStyleCnt="0"/>
      <dgm:spPr/>
    </dgm:pt>
    <dgm:pt modelId="{BDA7403B-9663-43F7-AC25-114307B72AD5}" type="pres">
      <dgm:prSet presAssocID="{1CECFF71-A513-4623-B885-1EEFE7D929FC}" presName="compNode" presStyleCnt="0"/>
      <dgm:spPr/>
    </dgm:pt>
    <dgm:pt modelId="{C18D00E3-9F35-4A47-B83D-B694119400E7}" type="pres">
      <dgm:prSet presAssocID="{1CECFF71-A513-4623-B885-1EEFE7D929FC}" presName="bgRect" presStyleLbl="bgShp" presStyleIdx="2" presStyleCnt="4"/>
      <dgm:spPr/>
    </dgm:pt>
    <dgm:pt modelId="{A91E1D66-DF99-490A-816C-91103459E918}" type="pres">
      <dgm:prSet presAssocID="{1CECFF71-A513-4623-B885-1EEFE7D929F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rou"/>
        </a:ext>
      </dgm:extLst>
    </dgm:pt>
    <dgm:pt modelId="{A47CBB91-E59D-45F9-B8C8-E02403F3CE2A}" type="pres">
      <dgm:prSet presAssocID="{1CECFF71-A513-4623-B885-1EEFE7D929FC}" presName="spaceRect" presStyleCnt="0"/>
      <dgm:spPr/>
    </dgm:pt>
    <dgm:pt modelId="{D03938A0-BE01-4178-8728-6DC13CFF9565}" type="pres">
      <dgm:prSet presAssocID="{1CECFF71-A513-4623-B885-1EEFE7D929FC}" presName="parTx" presStyleLbl="revTx" presStyleIdx="2" presStyleCnt="4">
        <dgm:presLayoutVars>
          <dgm:chMax val="0"/>
          <dgm:chPref val="0"/>
        </dgm:presLayoutVars>
      </dgm:prSet>
      <dgm:spPr/>
    </dgm:pt>
    <dgm:pt modelId="{CC7AA7F6-97AA-4EB0-8E72-2889348CDEC8}" type="pres">
      <dgm:prSet presAssocID="{4B8C1EDE-17B1-47EB-B555-83BE75D6A5DB}" presName="sibTrans" presStyleCnt="0"/>
      <dgm:spPr/>
    </dgm:pt>
    <dgm:pt modelId="{BE5CD592-FF9B-43B0-8232-8845F2D93C3D}" type="pres">
      <dgm:prSet presAssocID="{D807B163-9B16-48F5-9C34-A97AF5F77571}" presName="compNode" presStyleCnt="0"/>
      <dgm:spPr/>
    </dgm:pt>
    <dgm:pt modelId="{F09E04E7-B1FB-4F9D-94B3-C7D60F09B857}" type="pres">
      <dgm:prSet presAssocID="{D807B163-9B16-48F5-9C34-A97AF5F77571}" presName="bgRect" presStyleLbl="bgShp" presStyleIdx="3" presStyleCnt="4" custLinFactNeighborX="473" custLinFactNeighborY="940"/>
      <dgm:spPr/>
    </dgm:pt>
    <dgm:pt modelId="{3E012CEB-32A2-4B28-B810-5C417D22861C}" type="pres">
      <dgm:prSet presAssocID="{D807B163-9B16-48F5-9C34-A97AF5F775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èces avec un remplissage uni"/>
        </a:ext>
      </dgm:extLst>
    </dgm:pt>
    <dgm:pt modelId="{6889E043-FB33-41E5-B6CD-6FB6BE428228}" type="pres">
      <dgm:prSet presAssocID="{D807B163-9B16-48F5-9C34-A97AF5F77571}" presName="spaceRect" presStyleCnt="0"/>
      <dgm:spPr/>
    </dgm:pt>
    <dgm:pt modelId="{100176AD-0B08-42E3-83A7-4A7E127B294B}" type="pres">
      <dgm:prSet presAssocID="{D807B163-9B16-48F5-9C34-A97AF5F7757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B025E34-8094-4A84-BF40-FC12E0010A68}" type="presOf" srcId="{80F0D40E-5BDD-4951-9DC3-8FC9674EFB2D}" destId="{2D8C80B5-0F28-465B-AF33-93FF55CB647A}" srcOrd="0" destOrd="0" presId="urn:microsoft.com/office/officeart/2018/2/layout/IconVerticalSolidList"/>
    <dgm:cxn modelId="{7CD9DA36-CBC8-4DE5-9747-95C564260FB6}" type="presOf" srcId="{1CECFF71-A513-4623-B885-1EEFE7D929FC}" destId="{D03938A0-BE01-4178-8728-6DC13CFF9565}" srcOrd="0" destOrd="0" presId="urn:microsoft.com/office/officeart/2018/2/layout/IconVerticalSolidList"/>
    <dgm:cxn modelId="{48D3D952-0FC4-45B2-BC5F-2AD30CD27305}" srcId="{0EE2AB85-D5FF-4CEA-B7FD-4E71BFB30BF2}" destId="{4F836CA5-42AE-468C-8AC2-A64D38644DD5}" srcOrd="0" destOrd="0" parTransId="{ECC957C3-70B3-4BE8-AC8D-789C1FB0F1AD}" sibTransId="{14CF05DF-8BCF-48AE-9264-3840A965F13C}"/>
    <dgm:cxn modelId="{69B09D7E-7925-456A-A28B-FF5673074741}" srcId="{0EE2AB85-D5FF-4CEA-B7FD-4E71BFB30BF2}" destId="{D807B163-9B16-48F5-9C34-A97AF5F77571}" srcOrd="3" destOrd="0" parTransId="{542E535B-C237-405E-B275-5C480E91B19A}" sibTransId="{FAEBDBE3-1E03-4DA8-A581-562F05A3596A}"/>
    <dgm:cxn modelId="{F70D6780-A4F7-49D7-8DC6-EFCC498FB601}" srcId="{0EE2AB85-D5FF-4CEA-B7FD-4E71BFB30BF2}" destId="{1CECFF71-A513-4623-B885-1EEFE7D929FC}" srcOrd="2" destOrd="0" parTransId="{283CA3EE-3052-4D3A-8D3A-9D41CF426A84}" sibTransId="{4B8C1EDE-17B1-47EB-B555-83BE75D6A5DB}"/>
    <dgm:cxn modelId="{E8E2BB82-1361-4868-9B46-0BF48B26AF6F}" srcId="{0EE2AB85-D5FF-4CEA-B7FD-4E71BFB30BF2}" destId="{80F0D40E-5BDD-4951-9DC3-8FC9674EFB2D}" srcOrd="1" destOrd="0" parTransId="{D3F12750-924E-4440-817A-AC46685E1007}" sibTransId="{50AAC588-8A06-4149-A67A-3CFE302628CA}"/>
    <dgm:cxn modelId="{447B5388-3207-4A43-8929-6E8D33FD6EC9}" type="presOf" srcId="{D807B163-9B16-48F5-9C34-A97AF5F77571}" destId="{100176AD-0B08-42E3-83A7-4A7E127B294B}" srcOrd="0" destOrd="0" presId="urn:microsoft.com/office/officeart/2018/2/layout/IconVerticalSolidList"/>
    <dgm:cxn modelId="{240F46C5-04FB-4852-93F0-0D57DBB033C9}" type="presOf" srcId="{0EE2AB85-D5FF-4CEA-B7FD-4E71BFB30BF2}" destId="{B14A5C10-388B-4686-ADA0-2D435013722D}" srcOrd="0" destOrd="0" presId="urn:microsoft.com/office/officeart/2018/2/layout/IconVerticalSolidList"/>
    <dgm:cxn modelId="{FE42D3D1-FD1E-4382-99C5-3DC044B19633}" type="presOf" srcId="{4F836CA5-42AE-468C-8AC2-A64D38644DD5}" destId="{A5805C37-9CF7-46AB-AEBD-C3EA810F53BE}" srcOrd="0" destOrd="0" presId="urn:microsoft.com/office/officeart/2018/2/layout/IconVerticalSolidList"/>
    <dgm:cxn modelId="{1CEE808D-4D7A-4363-B985-A6E98062E6AC}" type="presParOf" srcId="{B14A5C10-388B-4686-ADA0-2D435013722D}" destId="{B73B9FEA-2720-414B-86E5-439E32AA3BB5}" srcOrd="0" destOrd="0" presId="urn:microsoft.com/office/officeart/2018/2/layout/IconVerticalSolidList"/>
    <dgm:cxn modelId="{33B6F927-09A9-4430-809C-2C631F0C5E97}" type="presParOf" srcId="{B73B9FEA-2720-414B-86E5-439E32AA3BB5}" destId="{8C8CB2A8-8EBF-40F9-9E6C-AD871496E6D4}" srcOrd="0" destOrd="0" presId="urn:microsoft.com/office/officeart/2018/2/layout/IconVerticalSolidList"/>
    <dgm:cxn modelId="{C8A8A0C9-3EEA-4AAF-B1A1-B5219FEFE3F4}" type="presParOf" srcId="{B73B9FEA-2720-414B-86E5-439E32AA3BB5}" destId="{C99B42E8-DAD0-488F-9DCA-D227746FD685}" srcOrd="1" destOrd="0" presId="urn:microsoft.com/office/officeart/2018/2/layout/IconVerticalSolidList"/>
    <dgm:cxn modelId="{1A274C3D-B0D1-4277-AC96-A757B2006B3F}" type="presParOf" srcId="{B73B9FEA-2720-414B-86E5-439E32AA3BB5}" destId="{D8BAAB35-FF94-4E3E-940A-E459FD08EB27}" srcOrd="2" destOrd="0" presId="urn:microsoft.com/office/officeart/2018/2/layout/IconVerticalSolidList"/>
    <dgm:cxn modelId="{94BF2E15-0B38-49D7-BE30-13B02E867D19}" type="presParOf" srcId="{B73B9FEA-2720-414B-86E5-439E32AA3BB5}" destId="{A5805C37-9CF7-46AB-AEBD-C3EA810F53BE}" srcOrd="3" destOrd="0" presId="urn:microsoft.com/office/officeart/2018/2/layout/IconVerticalSolidList"/>
    <dgm:cxn modelId="{4E6A81AC-4ACA-423D-B485-C0705D4F7932}" type="presParOf" srcId="{B14A5C10-388B-4686-ADA0-2D435013722D}" destId="{7D9C26A9-C9DB-455B-95B0-45F54FAC3C39}" srcOrd="1" destOrd="0" presId="urn:microsoft.com/office/officeart/2018/2/layout/IconVerticalSolidList"/>
    <dgm:cxn modelId="{F58EEC24-8221-4EA1-9A75-BAF8022A8A5D}" type="presParOf" srcId="{B14A5C10-388B-4686-ADA0-2D435013722D}" destId="{FF55A9AE-0193-4D81-89B9-B1E0B413DC00}" srcOrd="2" destOrd="0" presId="urn:microsoft.com/office/officeart/2018/2/layout/IconVerticalSolidList"/>
    <dgm:cxn modelId="{4202F5C1-DF23-43E1-93C1-CF7E9D62723A}" type="presParOf" srcId="{FF55A9AE-0193-4D81-89B9-B1E0B413DC00}" destId="{2C1D894A-7731-4C01-A305-8EBBD0F1FB4C}" srcOrd="0" destOrd="0" presId="urn:microsoft.com/office/officeart/2018/2/layout/IconVerticalSolidList"/>
    <dgm:cxn modelId="{E5235B53-CE3E-49E1-A283-E6269BCFBAF4}" type="presParOf" srcId="{FF55A9AE-0193-4D81-89B9-B1E0B413DC00}" destId="{4E87503A-6E3B-4DB8-A8E5-88A303A4EAE0}" srcOrd="1" destOrd="0" presId="urn:microsoft.com/office/officeart/2018/2/layout/IconVerticalSolidList"/>
    <dgm:cxn modelId="{2A57E8C5-B74B-4E59-82D2-DE5030C2E1D1}" type="presParOf" srcId="{FF55A9AE-0193-4D81-89B9-B1E0B413DC00}" destId="{00A14591-814F-4FFE-A7B8-1AF84E85AB97}" srcOrd="2" destOrd="0" presId="urn:microsoft.com/office/officeart/2018/2/layout/IconVerticalSolidList"/>
    <dgm:cxn modelId="{5ABADB35-EF47-47E8-90A4-CA5AD3B89FE8}" type="presParOf" srcId="{FF55A9AE-0193-4D81-89B9-B1E0B413DC00}" destId="{2D8C80B5-0F28-465B-AF33-93FF55CB647A}" srcOrd="3" destOrd="0" presId="urn:microsoft.com/office/officeart/2018/2/layout/IconVerticalSolidList"/>
    <dgm:cxn modelId="{EDFFA1C2-ADDE-42D0-B501-7E5F746D3521}" type="presParOf" srcId="{B14A5C10-388B-4686-ADA0-2D435013722D}" destId="{F2E03705-13CD-4066-A72F-D7BF4297301A}" srcOrd="3" destOrd="0" presId="urn:microsoft.com/office/officeart/2018/2/layout/IconVerticalSolidList"/>
    <dgm:cxn modelId="{06F9D0F1-27F2-4487-A50E-C8DB265BA8D0}" type="presParOf" srcId="{B14A5C10-388B-4686-ADA0-2D435013722D}" destId="{BDA7403B-9663-43F7-AC25-114307B72AD5}" srcOrd="4" destOrd="0" presId="urn:microsoft.com/office/officeart/2018/2/layout/IconVerticalSolidList"/>
    <dgm:cxn modelId="{D2CD6299-844F-4C4E-B615-89DB2096F361}" type="presParOf" srcId="{BDA7403B-9663-43F7-AC25-114307B72AD5}" destId="{C18D00E3-9F35-4A47-B83D-B694119400E7}" srcOrd="0" destOrd="0" presId="urn:microsoft.com/office/officeart/2018/2/layout/IconVerticalSolidList"/>
    <dgm:cxn modelId="{2D90EFA1-63E9-4E8C-8972-CEC0D16294AA}" type="presParOf" srcId="{BDA7403B-9663-43F7-AC25-114307B72AD5}" destId="{A91E1D66-DF99-490A-816C-91103459E918}" srcOrd="1" destOrd="0" presId="urn:microsoft.com/office/officeart/2018/2/layout/IconVerticalSolidList"/>
    <dgm:cxn modelId="{E9DC783C-A4BB-4F2C-B7AD-3367BF61C13A}" type="presParOf" srcId="{BDA7403B-9663-43F7-AC25-114307B72AD5}" destId="{A47CBB91-E59D-45F9-B8C8-E02403F3CE2A}" srcOrd="2" destOrd="0" presId="urn:microsoft.com/office/officeart/2018/2/layout/IconVerticalSolidList"/>
    <dgm:cxn modelId="{6AC12201-AA88-4136-B670-DBD69BB10D67}" type="presParOf" srcId="{BDA7403B-9663-43F7-AC25-114307B72AD5}" destId="{D03938A0-BE01-4178-8728-6DC13CFF9565}" srcOrd="3" destOrd="0" presId="urn:microsoft.com/office/officeart/2018/2/layout/IconVerticalSolidList"/>
    <dgm:cxn modelId="{CE1CEF03-0554-4DCE-973B-5646A7D34020}" type="presParOf" srcId="{B14A5C10-388B-4686-ADA0-2D435013722D}" destId="{CC7AA7F6-97AA-4EB0-8E72-2889348CDEC8}" srcOrd="5" destOrd="0" presId="urn:microsoft.com/office/officeart/2018/2/layout/IconVerticalSolidList"/>
    <dgm:cxn modelId="{08660E61-DA66-4634-B501-A94FCDA7F580}" type="presParOf" srcId="{B14A5C10-388B-4686-ADA0-2D435013722D}" destId="{BE5CD592-FF9B-43B0-8232-8845F2D93C3D}" srcOrd="6" destOrd="0" presId="urn:microsoft.com/office/officeart/2018/2/layout/IconVerticalSolidList"/>
    <dgm:cxn modelId="{DC56FABA-5E5E-4682-9922-913AE20D4588}" type="presParOf" srcId="{BE5CD592-FF9B-43B0-8232-8845F2D93C3D}" destId="{F09E04E7-B1FB-4F9D-94B3-C7D60F09B857}" srcOrd="0" destOrd="0" presId="urn:microsoft.com/office/officeart/2018/2/layout/IconVerticalSolidList"/>
    <dgm:cxn modelId="{A7C7B986-6B83-4C7F-8A63-79F8DE1F90FA}" type="presParOf" srcId="{BE5CD592-FF9B-43B0-8232-8845F2D93C3D}" destId="{3E012CEB-32A2-4B28-B810-5C417D22861C}" srcOrd="1" destOrd="0" presId="urn:microsoft.com/office/officeart/2018/2/layout/IconVerticalSolidList"/>
    <dgm:cxn modelId="{AD007F01-8529-4349-BE82-0CFDE9888381}" type="presParOf" srcId="{BE5CD592-FF9B-43B0-8232-8845F2D93C3D}" destId="{6889E043-FB33-41E5-B6CD-6FB6BE428228}" srcOrd="2" destOrd="0" presId="urn:microsoft.com/office/officeart/2018/2/layout/IconVerticalSolidList"/>
    <dgm:cxn modelId="{F7EF4440-BA5E-4B65-A44F-CD2036ED5DBC}" type="presParOf" srcId="{BE5CD592-FF9B-43B0-8232-8845F2D93C3D}" destId="{100176AD-0B08-42E3-83A7-4A7E127B29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BABE18-3E64-46FF-A23D-1F072066219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A2E86A-04FA-4B47-876B-528CD32B7AF2}">
      <dgm:prSet custT="1"/>
      <dgm:spPr/>
      <dgm:t>
        <a:bodyPr/>
        <a:lstStyle/>
        <a:p>
          <a:r>
            <a:rPr lang="fr-FR" sz="1400" b="0">
              <a:latin typeface="Aharoni"/>
              <a:cs typeface="Aharoni"/>
            </a:rPr>
            <a:t>Une attaque par téléphone</a:t>
          </a:r>
          <a:endParaRPr lang="en-US" sz="1400" b="0">
            <a:latin typeface="Aharoni"/>
            <a:cs typeface="Aharoni"/>
          </a:endParaRPr>
        </a:p>
      </dgm:t>
    </dgm:pt>
    <dgm:pt modelId="{E3D079F5-908C-43B0-A7C7-13323476281D}" type="parTrans" cxnId="{A92AFCD1-CF9E-4A27-B139-E1852C39C1F1}">
      <dgm:prSet/>
      <dgm:spPr/>
      <dgm:t>
        <a:bodyPr/>
        <a:lstStyle/>
        <a:p>
          <a:endParaRPr lang="en-US"/>
        </a:p>
      </dgm:t>
    </dgm:pt>
    <dgm:pt modelId="{B4EAE6BC-E1A0-46CB-AB70-17856B5731B7}" type="sibTrans" cxnId="{A92AFCD1-CF9E-4A27-B139-E1852C39C1F1}">
      <dgm:prSet/>
      <dgm:spPr/>
      <dgm:t>
        <a:bodyPr/>
        <a:lstStyle/>
        <a:p>
          <a:endParaRPr lang="en-US"/>
        </a:p>
      </dgm:t>
    </dgm:pt>
    <dgm:pt modelId="{21FC85E8-F8F5-4C71-B17A-4D0CF0CE503B}">
      <dgm:prSet custT="1"/>
      <dgm:spPr/>
      <dgm:t>
        <a:bodyPr/>
        <a:lstStyle/>
        <a:p>
          <a:r>
            <a:rPr lang="fr-FR" sz="1400" b="0">
              <a:latin typeface="Aharoni"/>
              <a:cs typeface="Aharoni"/>
            </a:rPr>
            <a:t>Récupère des informations confidentielles</a:t>
          </a:r>
          <a:endParaRPr lang="en-US" sz="1400" b="0">
            <a:latin typeface="Aharoni"/>
            <a:cs typeface="Aharoni"/>
          </a:endParaRPr>
        </a:p>
      </dgm:t>
    </dgm:pt>
    <dgm:pt modelId="{494B86C2-1E3C-4CD2-98C0-78C90E47DA3C}" type="parTrans" cxnId="{51304E03-C3D5-49FD-B45C-903131883A53}">
      <dgm:prSet/>
      <dgm:spPr/>
      <dgm:t>
        <a:bodyPr/>
        <a:lstStyle/>
        <a:p>
          <a:endParaRPr lang="en-US"/>
        </a:p>
      </dgm:t>
    </dgm:pt>
    <dgm:pt modelId="{4901B45B-CE9F-4D4B-AD8A-5A1C4363AF3E}" type="sibTrans" cxnId="{51304E03-C3D5-49FD-B45C-903131883A53}">
      <dgm:prSet/>
      <dgm:spPr/>
      <dgm:t>
        <a:bodyPr/>
        <a:lstStyle/>
        <a:p>
          <a:endParaRPr lang="en-US"/>
        </a:p>
      </dgm:t>
    </dgm:pt>
    <dgm:pt modelId="{D7292FEA-EFCD-4570-906D-1D4E20665B21}">
      <dgm:prSet custT="1"/>
      <dgm:spPr/>
      <dgm:t>
        <a:bodyPr/>
        <a:lstStyle/>
        <a:p>
          <a:r>
            <a:rPr lang="fr-FR" sz="1400" b="0">
              <a:latin typeface="Aharoni"/>
              <a:cs typeface="Aharoni"/>
            </a:rPr>
            <a:t>Institution Connues</a:t>
          </a:r>
          <a:endParaRPr lang="en-US" sz="1400" b="0">
            <a:latin typeface="Aharoni"/>
            <a:cs typeface="Aharoni"/>
          </a:endParaRPr>
        </a:p>
      </dgm:t>
    </dgm:pt>
    <dgm:pt modelId="{B79D27B6-6B1F-493D-A812-F94730A28733}" type="parTrans" cxnId="{5CFBB88D-D8F7-424A-9CBE-979DA65BA002}">
      <dgm:prSet/>
      <dgm:spPr/>
      <dgm:t>
        <a:bodyPr/>
        <a:lstStyle/>
        <a:p>
          <a:endParaRPr lang="en-US"/>
        </a:p>
      </dgm:t>
    </dgm:pt>
    <dgm:pt modelId="{5B82B234-8CF0-47C2-BD89-297ED09B7AE3}" type="sibTrans" cxnId="{5CFBB88D-D8F7-424A-9CBE-979DA65BA002}">
      <dgm:prSet/>
      <dgm:spPr/>
      <dgm:t>
        <a:bodyPr/>
        <a:lstStyle/>
        <a:p>
          <a:endParaRPr lang="en-US"/>
        </a:p>
      </dgm:t>
    </dgm:pt>
    <dgm:pt modelId="{1DDAA720-11D6-4B8F-B295-6D043FBB79C2}">
      <dgm:prSet custT="1"/>
      <dgm:spPr/>
      <dgm:t>
        <a:bodyPr/>
        <a:lstStyle/>
        <a:p>
          <a:pPr rtl="0"/>
          <a:r>
            <a:rPr lang="fr-FR" sz="1400" b="0">
              <a:latin typeface="Aharoni"/>
              <a:cs typeface="Aharoni"/>
            </a:rPr>
            <a:t>Usurpation </a:t>
          </a:r>
          <a:endParaRPr lang="en-US" sz="1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2FBBE46E-4430-4281-8E8C-70B6035A4F30}" type="parTrans" cxnId="{C2BE7895-9B8C-464E-A9F0-1E8B3F551DD7}">
      <dgm:prSet/>
      <dgm:spPr/>
      <dgm:t>
        <a:bodyPr/>
        <a:lstStyle/>
        <a:p>
          <a:endParaRPr lang="en-US"/>
        </a:p>
      </dgm:t>
    </dgm:pt>
    <dgm:pt modelId="{5886AF9F-DE93-4245-9814-84FAC20EE099}" type="sibTrans" cxnId="{C2BE7895-9B8C-464E-A9F0-1E8B3F551DD7}">
      <dgm:prSet/>
      <dgm:spPr/>
      <dgm:t>
        <a:bodyPr/>
        <a:lstStyle/>
        <a:p>
          <a:endParaRPr lang="en-US"/>
        </a:p>
      </dgm:t>
    </dgm:pt>
    <dgm:pt modelId="{D3C7A011-9942-4F62-AFEF-343BD5393018}">
      <dgm:prSet custT="1"/>
      <dgm:spPr/>
      <dgm:t>
        <a:bodyPr/>
        <a:lstStyle/>
        <a:p>
          <a:pPr rtl="0"/>
          <a:r>
            <a:rPr lang="fr-FR" sz="1400" b="0">
              <a:latin typeface="Aharoni"/>
              <a:cs typeface="Aharoni"/>
            </a:rPr>
            <a:t>Histoire </a:t>
          </a:r>
          <a:endParaRPr lang="en-US" sz="14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416CE0A-D86B-4687-A46A-1174C366B4AD}" type="parTrans" cxnId="{0D876D24-C0C3-40F2-BC2A-415030020FBC}">
      <dgm:prSet/>
      <dgm:spPr/>
      <dgm:t>
        <a:bodyPr/>
        <a:lstStyle/>
        <a:p>
          <a:endParaRPr lang="en-US"/>
        </a:p>
      </dgm:t>
    </dgm:pt>
    <dgm:pt modelId="{FF753F81-112D-4821-8120-042F8506A990}" type="sibTrans" cxnId="{0D876D24-C0C3-40F2-BC2A-415030020FBC}">
      <dgm:prSet/>
      <dgm:spPr/>
      <dgm:t>
        <a:bodyPr/>
        <a:lstStyle/>
        <a:p>
          <a:endParaRPr lang="en-US"/>
        </a:p>
      </dgm:t>
    </dgm:pt>
    <dgm:pt modelId="{9B165BD1-2A28-4C21-8651-6AE5EAED4F24}" type="pres">
      <dgm:prSet presAssocID="{C2BABE18-3E64-46FF-A23D-1F072066219A}" presName="root" presStyleCnt="0">
        <dgm:presLayoutVars>
          <dgm:dir/>
          <dgm:resizeHandles val="exact"/>
        </dgm:presLayoutVars>
      </dgm:prSet>
      <dgm:spPr/>
    </dgm:pt>
    <dgm:pt modelId="{4C6BE20E-30B3-4C06-AE1D-6A615FC6ADC3}" type="pres">
      <dgm:prSet presAssocID="{C2BABE18-3E64-46FF-A23D-1F072066219A}" presName="container" presStyleCnt="0">
        <dgm:presLayoutVars>
          <dgm:dir/>
          <dgm:resizeHandles val="exact"/>
        </dgm:presLayoutVars>
      </dgm:prSet>
      <dgm:spPr/>
    </dgm:pt>
    <dgm:pt modelId="{951BDF12-FB0B-47C5-8F44-4B72010524A4}" type="pres">
      <dgm:prSet presAssocID="{9AA2E86A-04FA-4B47-876B-528CD32B7AF2}" presName="compNode" presStyleCnt="0"/>
      <dgm:spPr/>
    </dgm:pt>
    <dgm:pt modelId="{3041C3C3-62B6-4FA8-B080-3D40B5803004}" type="pres">
      <dgm:prSet presAssocID="{9AA2E86A-04FA-4B47-876B-528CD32B7AF2}" presName="iconBgRect" presStyleLbl="bgShp" presStyleIdx="0" presStyleCnt="5"/>
      <dgm:spPr/>
    </dgm:pt>
    <dgm:pt modelId="{552037BB-672B-4EC6-AE56-2AEBB79C74E7}" type="pres">
      <dgm:prSet presAssocID="{9AA2E86A-04FA-4B47-876B-528CD32B7A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phone avec un remplissage uni"/>
        </a:ext>
      </dgm:extLst>
    </dgm:pt>
    <dgm:pt modelId="{4DFB8971-18BE-4630-A841-EB4A8650BF3B}" type="pres">
      <dgm:prSet presAssocID="{9AA2E86A-04FA-4B47-876B-528CD32B7AF2}" presName="spaceRect" presStyleCnt="0"/>
      <dgm:spPr/>
    </dgm:pt>
    <dgm:pt modelId="{35849A38-CD24-4534-B1D3-43B8DEA37604}" type="pres">
      <dgm:prSet presAssocID="{9AA2E86A-04FA-4B47-876B-528CD32B7AF2}" presName="textRect" presStyleLbl="revTx" presStyleIdx="0" presStyleCnt="5">
        <dgm:presLayoutVars>
          <dgm:chMax val="1"/>
          <dgm:chPref val="1"/>
        </dgm:presLayoutVars>
      </dgm:prSet>
      <dgm:spPr/>
    </dgm:pt>
    <dgm:pt modelId="{460D076F-0C2C-4D04-BB3A-D62B49B57DC1}" type="pres">
      <dgm:prSet presAssocID="{B4EAE6BC-E1A0-46CB-AB70-17856B5731B7}" presName="sibTrans" presStyleLbl="sibTrans2D1" presStyleIdx="0" presStyleCnt="0"/>
      <dgm:spPr/>
    </dgm:pt>
    <dgm:pt modelId="{356A1F17-A731-46C7-B252-A45548C3CAE6}" type="pres">
      <dgm:prSet presAssocID="{21FC85E8-F8F5-4C71-B17A-4D0CF0CE503B}" presName="compNode" presStyleCnt="0"/>
      <dgm:spPr/>
    </dgm:pt>
    <dgm:pt modelId="{8BA91C03-8889-4145-A536-6A16D835B5A5}" type="pres">
      <dgm:prSet presAssocID="{21FC85E8-F8F5-4C71-B17A-4D0CF0CE503B}" presName="iconBgRect" presStyleLbl="bgShp" presStyleIdx="1" presStyleCnt="5"/>
      <dgm:spPr/>
    </dgm:pt>
    <dgm:pt modelId="{1E316A4E-152A-46A0-8BA9-3155F806285A}" type="pres">
      <dgm:prSet presAssocID="{21FC85E8-F8F5-4C71-B17A-4D0CF0CE503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rou"/>
        </a:ext>
      </dgm:extLst>
    </dgm:pt>
    <dgm:pt modelId="{AF04F2EA-22EE-4E2A-9BBA-D608F21EC85F}" type="pres">
      <dgm:prSet presAssocID="{21FC85E8-F8F5-4C71-B17A-4D0CF0CE503B}" presName="spaceRect" presStyleCnt="0"/>
      <dgm:spPr/>
    </dgm:pt>
    <dgm:pt modelId="{3A72F75D-A1CF-45FA-8A36-1E4458DC88C0}" type="pres">
      <dgm:prSet presAssocID="{21FC85E8-F8F5-4C71-B17A-4D0CF0CE503B}" presName="textRect" presStyleLbl="revTx" presStyleIdx="1" presStyleCnt="5">
        <dgm:presLayoutVars>
          <dgm:chMax val="1"/>
          <dgm:chPref val="1"/>
        </dgm:presLayoutVars>
      </dgm:prSet>
      <dgm:spPr/>
    </dgm:pt>
    <dgm:pt modelId="{B1679E8C-B97B-40F4-8285-E0DD1A7C7747}" type="pres">
      <dgm:prSet presAssocID="{4901B45B-CE9F-4D4B-AD8A-5A1C4363AF3E}" presName="sibTrans" presStyleLbl="sibTrans2D1" presStyleIdx="0" presStyleCnt="0"/>
      <dgm:spPr/>
    </dgm:pt>
    <dgm:pt modelId="{A874D0BA-46CD-47E9-8CB3-60F4751E43ED}" type="pres">
      <dgm:prSet presAssocID="{D7292FEA-EFCD-4570-906D-1D4E20665B21}" presName="compNode" presStyleCnt="0"/>
      <dgm:spPr/>
    </dgm:pt>
    <dgm:pt modelId="{41617E99-F69A-4CD9-AD04-C32C08E02FEE}" type="pres">
      <dgm:prSet presAssocID="{D7292FEA-EFCD-4570-906D-1D4E20665B21}" presName="iconBgRect" presStyleLbl="bgShp" presStyleIdx="2" presStyleCnt="5"/>
      <dgm:spPr/>
    </dgm:pt>
    <dgm:pt modelId="{28BCCFCB-C56C-472B-A965-C8E71ECCB008}" type="pres">
      <dgm:prSet presAssocID="{D7292FEA-EFCD-4570-906D-1D4E20665B2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ole"/>
        </a:ext>
      </dgm:extLst>
    </dgm:pt>
    <dgm:pt modelId="{0354BFFE-4F47-4076-BB2F-C0AC44E7357B}" type="pres">
      <dgm:prSet presAssocID="{D7292FEA-EFCD-4570-906D-1D4E20665B21}" presName="spaceRect" presStyleCnt="0"/>
      <dgm:spPr/>
    </dgm:pt>
    <dgm:pt modelId="{3D3E232D-9D38-44B4-BC27-B4032E89DF25}" type="pres">
      <dgm:prSet presAssocID="{D7292FEA-EFCD-4570-906D-1D4E20665B21}" presName="textRect" presStyleLbl="revTx" presStyleIdx="2" presStyleCnt="5">
        <dgm:presLayoutVars>
          <dgm:chMax val="1"/>
          <dgm:chPref val="1"/>
        </dgm:presLayoutVars>
      </dgm:prSet>
      <dgm:spPr/>
    </dgm:pt>
    <dgm:pt modelId="{D837B18E-0087-4367-95F9-5177FDF04F2D}" type="pres">
      <dgm:prSet presAssocID="{5B82B234-8CF0-47C2-BD89-297ED09B7AE3}" presName="sibTrans" presStyleLbl="sibTrans2D1" presStyleIdx="0" presStyleCnt="0"/>
      <dgm:spPr/>
    </dgm:pt>
    <dgm:pt modelId="{9AAFEA5A-DF18-48FB-A549-37C872CB7FD4}" type="pres">
      <dgm:prSet presAssocID="{1DDAA720-11D6-4B8F-B295-6D043FBB79C2}" presName="compNode" presStyleCnt="0"/>
      <dgm:spPr/>
    </dgm:pt>
    <dgm:pt modelId="{D90105CD-D920-43B2-8729-D93184EC65B3}" type="pres">
      <dgm:prSet presAssocID="{1DDAA720-11D6-4B8F-B295-6D043FBB79C2}" presName="iconBgRect" presStyleLbl="bgShp" presStyleIdx="3" presStyleCnt="5"/>
      <dgm:spPr/>
    </dgm:pt>
    <dgm:pt modelId="{9040AE20-D22E-42B4-8C86-27D54F14E662}" type="pres">
      <dgm:prSet presAssocID="{1DDAA720-11D6-4B8F-B295-6D043FBB79C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il femelle avec un remplissage uni"/>
        </a:ext>
      </dgm:extLst>
    </dgm:pt>
    <dgm:pt modelId="{2F0A7DE2-12B2-4A82-BB46-DC048793D13E}" type="pres">
      <dgm:prSet presAssocID="{1DDAA720-11D6-4B8F-B295-6D043FBB79C2}" presName="spaceRect" presStyleCnt="0"/>
      <dgm:spPr/>
    </dgm:pt>
    <dgm:pt modelId="{14BD02C8-70B9-4284-BA77-842014099E5A}" type="pres">
      <dgm:prSet presAssocID="{1DDAA720-11D6-4B8F-B295-6D043FBB79C2}" presName="textRect" presStyleLbl="revTx" presStyleIdx="3" presStyleCnt="5">
        <dgm:presLayoutVars>
          <dgm:chMax val="1"/>
          <dgm:chPref val="1"/>
        </dgm:presLayoutVars>
      </dgm:prSet>
      <dgm:spPr/>
    </dgm:pt>
    <dgm:pt modelId="{D8DC3454-3940-4760-891D-4536A0D15CB4}" type="pres">
      <dgm:prSet presAssocID="{5886AF9F-DE93-4245-9814-84FAC20EE099}" presName="sibTrans" presStyleLbl="sibTrans2D1" presStyleIdx="0" presStyleCnt="0"/>
      <dgm:spPr/>
    </dgm:pt>
    <dgm:pt modelId="{BBDC1240-A627-4548-AC0C-144A4F9AED87}" type="pres">
      <dgm:prSet presAssocID="{D3C7A011-9942-4F62-AFEF-343BD5393018}" presName="compNode" presStyleCnt="0"/>
      <dgm:spPr/>
    </dgm:pt>
    <dgm:pt modelId="{BBCCAC74-3ADB-4991-8C91-791B54DA6DA2}" type="pres">
      <dgm:prSet presAssocID="{D3C7A011-9942-4F62-AFEF-343BD5393018}" presName="iconBgRect" presStyleLbl="bgShp" presStyleIdx="4" presStyleCnt="5"/>
      <dgm:spPr/>
    </dgm:pt>
    <dgm:pt modelId="{87238046-7E46-4773-8390-07154EBF63A2}" type="pres">
      <dgm:prSet presAssocID="{D3C7A011-9942-4F62-AFEF-343BD5393018}" presName="iconRect" presStyleLbl="node1" presStyleIdx="4" presStyleCnt="5" custLinFactNeighborX="-2170" custLinFactNeighborY="-1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 avec un remplissage uni"/>
        </a:ext>
      </dgm:extLst>
    </dgm:pt>
    <dgm:pt modelId="{BD6947EA-BE6C-402B-801E-E0D61231175A}" type="pres">
      <dgm:prSet presAssocID="{D3C7A011-9942-4F62-AFEF-343BD5393018}" presName="spaceRect" presStyleCnt="0"/>
      <dgm:spPr/>
    </dgm:pt>
    <dgm:pt modelId="{8894BF78-07B2-4CFB-89CF-8B409AE7ABCA}" type="pres">
      <dgm:prSet presAssocID="{D3C7A011-9942-4F62-AFEF-343BD539301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1304E03-C3D5-49FD-B45C-903131883A53}" srcId="{C2BABE18-3E64-46FF-A23D-1F072066219A}" destId="{21FC85E8-F8F5-4C71-B17A-4D0CF0CE503B}" srcOrd="1" destOrd="0" parTransId="{494B86C2-1E3C-4CD2-98C0-78C90E47DA3C}" sibTransId="{4901B45B-CE9F-4D4B-AD8A-5A1C4363AF3E}"/>
    <dgm:cxn modelId="{F969B817-8B81-4DCD-AD53-1C223BC7B238}" type="presOf" srcId="{5886AF9F-DE93-4245-9814-84FAC20EE099}" destId="{D8DC3454-3940-4760-891D-4536A0D15CB4}" srcOrd="0" destOrd="0" presId="urn:microsoft.com/office/officeart/2018/2/layout/IconCircleList"/>
    <dgm:cxn modelId="{A856DC22-CB51-4E5A-AEEB-9B077BE42377}" type="presOf" srcId="{C2BABE18-3E64-46FF-A23D-1F072066219A}" destId="{9B165BD1-2A28-4C21-8651-6AE5EAED4F24}" srcOrd="0" destOrd="0" presId="urn:microsoft.com/office/officeart/2018/2/layout/IconCircleList"/>
    <dgm:cxn modelId="{0D876D24-C0C3-40F2-BC2A-415030020FBC}" srcId="{C2BABE18-3E64-46FF-A23D-1F072066219A}" destId="{D3C7A011-9942-4F62-AFEF-343BD5393018}" srcOrd="4" destOrd="0" parTransId="{6416CE0A-D86B-4687-A46A-1174C366B4AD}" sibTransId="{FF753F81-112D-4821-8120-042F8506A990}"/>
    <dgm:cxn modelId="{95FDED2D-46EE-44AC-B085-36F239BB77B9}" type="presOf" srcId="{D7292FEA-EFCD-4570-906D-1D4E20665B21}" destId="{3D3E232D-9D38-44B4-BC27-B4032E89DF25}" srcOrd="0" destOrd="0" presId="urn:microsoft.com/office/officeart/2018/2/layout/IconCircleList"/>
    <dgm:cxn modelId="{18E16F40-0427-4483-8EAA-5FA4CC9F2948}" type="presOf" srcId="{21FC85E8-F8F5-4C71-B17A-4D0CF0CE503B}" destId="{3A72F75D-A1CF-45FA-8A36-1E4458DC88C0}" srcOrd="0" destOrd="0" presId="urn:microsoft.com/office/officeart/2018/2/layout/IconCircleList"/>
    <dgm:cxn modelId="{DFE05175-A249-4DEC-B71F-990A283FB770}" type="presOf" srcId="{D3C7A011-9942-4F62-AFEF-343BD5393018}" destId="{8894BF78-07B2-4CFB-89CF-8B409AE7ABCA}" srcOrd="0" destOrd="0" presId="urn:microsoft.com/office/officeart/2018/2/layout/IconCircleList"/>
    <dgm:cxn modelId="{687DDC77-D087-4568-AB7F-920EE046E086}" type="presOf" srcId="{5B82B234-8CF0-47C2-BD89-297ED09B7AE3}" destId="{D837B18E-0087-4367-95F9-5177FDF04F2D}" srcOrd="0" destOrd="0" presId="urn:microsoft.com/office/officeart/2018/2/layout/IconCircleList"/>
    <dgm:cxn modelId="{3201A085-0E00-48F8-999A-70F189767AD1}" type="presOf" srcId="{4901B45B-CE9F-4D4B-AD8A-5A1C4363AF3E}" destId="{B1679E8C-B97B-40F4-8285-E0DD1A7C7747}" srcOrd="0" destOrd="0" presId="urn:microsoft.com/office/officeart/2018/2/layout/IconCircleList"/>
    <dgm:cxn modelId="{5CFBB88D-D8F7-424A-9CBE-979DA65BA002}" srcId="{C2BABE18-3E64-46FF-A23D-1F072066219A}" destId="{D7292FEA-EFCD-4570-906D-1D4E20665B21}" srcOrd="2" destOrd="0" parTransId="{B79D27B6-6B1F-493D-A812-F94730A28733}" sibTransId="{5B82B234-8CF0-47C2-BD89-297ED09B7AE3}"/>
    <dgm:cxn modelId="{C2BE7895-9B8C-464E-A9F0-1E8B3F551DD7}" srcId="{C2BABE18-3E64-46FF-A23D-1F072066219A}" destId="{1DDAA720-11D6-4B8F-B295-6D043FBB79C2}" srcOrd="3" destOrd="0" parTransId="{2FBBE46E-4430-4281-8E8C-70B6035A4F30}" sibTransId="{5886AF9F-DE93-4245-9814-84FAC20EE099}"/>
    <dgm:cxn modelId="{A92AFCD1-CF9E-4A27-B139-E1852C39C1F1}" srcId="{C2BABE18-3E64-46FF-A23D-1F072066219A}" destId="{9AA2E86A-04FA-4B47-876B-528CD32B7AF2}" srcOrd="0" destOrd="0" parTransId="{E3D079F5-908C-43B0-A7C7-13323476281D}" sibTransId="{B4EAE6BC-E1A0-46CB-AB70-17856B5731B7}"/>
    <dgm:cxn modelId="{01ADCADB-CC21-45C1-A5EA-DF89E28BB59B}" type="presOf" srcId="{B4EAE6BC-E1A0-46CB-AB70-17856B5731B7}" destId="{460D076F-0C2C-4D04-BB3A-D62B49B57DC1}" srcOrd="0" destOrd="0" presId="urn:microsoft.com/office/officeart/2018/2/layout/IconCircleList"/>
    <dgm:cxn modelId="{490637F1-4397-48F9-89B6-7C70AB8B2637}" type="presOf" srcId="{1DDAA720-11D6-4B8F-B295-6D043FBB79C2}" destId="{14BD02C8-70B9-4284-BA77-842014099E5A}" srcOrd="0" destOrd="0" presId="urn:microsoft.com/office/officeart/2018/2/layout/IconCircleList"/>
    <dgm:cxn modelId="{CBE88FFB-6851-43A4-A46D-4A1DC7210DE8}" type="presOf" srcId="{9AA2E86A-04FA-4B47-876B-528CD32B7AF2}" destId="{35849A38-CD24-4534-B1D3-43B8DEA37604}" srcOrd="0" destOrd="0" presId="urn:microsoft.com/office/officeart/2018/2/layout/IconCircleList"/>
    <dgm:cxn modelId="{0643F3C1-2C62-4BFC-8CC9-F7E0EFECD9F1}" type="presParOf" srcId="{9B165BD1-2A28-4C21-8651-6AE5EAED4F24}" destId="{4C6BE20E-30B3-4C06-AE1D-6A615FC6ADC3}" srcOrd="0" destOrd="0" presId="urn:microsoft.com/office/officeart/2018/2/layout/IconCircleList"/>
    <dgm:cxn modelId="{DB454BB1-329C-4DCF-94B0-551F198C4C32}" type="presParOf" srcId="{4C6BE20E-30B3-4C06-AE1D-6A615FC6ADC3}" destId="{951BDF12-FB0B-47C5-8F44-4B72010524A4}" srcOrd="0" destOrd="0" presId="urn:microsoft.com/office/officeart/2018/2/layout/IconCircleList"/>
    <dgm:cxn modelId="{8BA2A2ED-798E-49EA-9260-081201789D17}" type="presParOf" srcId="{951BDF12-FB0B-47C5-8F44-4B72010524A4}" destId="{3041C3C3-62B6-4FA8-B080-3D40B5803004}" srcOrd="0" destOrd="0" presId="urn:microsoft.com/office/officeart/2018/2/layout/IconCircleList"/>
    <dgm:cxn modelId="{1E346903-565C-401B-A9BC-2A0D49306806}" type="presParOf" srcId="{951BDF12-FB0B-47C5-8F44-4B72010524A4}" destId="{552037BB-672B-4EC6-AE56-2AEBB79C74E7}" srcOrd="1" destOrd="0" presId="urn:microsoft.com/office/officeart/2018/2/layout/IconCircleList"/>
    <dgm:cxn modelId="{1F983843-481C-44D8-AA0F-2CE3564E9EC9}" type="presParOf" srcId="{951BDF12-FB0B-47C5-8F44-4B72010524A4}" destId="{4DFB8971-18BE-4630-A841-EB4A8650BF3B}" srcOrd="2" destOrd="0" presId="urn:microsoft.com/office/officeart/2018/2/layout/IconCircleList"/>
    <dgm:cxn modelId="{3585A10D-36C7-49FF-B76E-580E1924A30C}" type="presParOf" srcId="{951BDF12-FB0B-47C5-8F44-4B72010524A4}" destId="{35849A38-CD24-4534-B1D3-43B8DEA37604}" srcOrd="3" destOrd="0" presId="urn:microsoft.com/office/officeart/2018/2/layout/IconCircleList"/>
    <dgm:cxn modelId="{B3593C03-5DDC-402E-BA98-7FDEDE17D696}" type="presParOf" srcId="{4C6BE20E-30B3-4C06-AE1D-6A615FC6ADC3}" destId="{460D076F-0C2C-4D04-BB3A-D62B49B57DC1}" srcOrd="1" destOrd="0" presId="urn:microsoft.com/office/officeart/2018/2/layout/IconCircleList"/>
    <dgm:cxn modelId="{15B2E70B-E8C1-43C4-8B9A-A7BC3D7B1DE9}" type="presParOf" srcId="{4C6BE20E-30B3-4C06-AE1D-6A615FC6ADC3}" destId="{356A1F17-A731-46C7-B252-A45548C3CAE6}" srcOrd="2" destOrd="0" presId="urn:microsoft.com/office/officeart/2018/2/layout/IconCircleList"/>
    <dgm:cxn modelId="{5CF28B66-BF06-4985-8493-6BF36DD04BC9}" type="presParOf" srcId="{356A1F17-A731-46C7-B252-A45548C3CAE6}" destId="{8BA91C03-8889-4145-A536-6A16D835B5A5}" srcOrd="0" destOrd="0" presId="urn:microsoft.com/office/officeart/2018/2/layout/IconCircleList"/>
    <dgm:cxn modelId="{375FF5E9-6C6C-4D20-BA34-F4018A9D6881}" type="presParOf" srcId="{356A1F17-A731-46C7-B252-A45548C3CAE6}" destId="{1E316A4E-152A-46A0-8BA9-3155F806285A}" srcOrd="1" destOrd="0" presId="urn:microsoft.com/office/officeart/2018/2/layout/IconCircleList"/>
    <dgm:cxn modelId="{F84CCD94-87D3-4FFC-B301-B7D5198782AB}" type="presParOf" srcId="{356A1F17-A731-46C7-B252-A45548C3CAE6}" destId="{AF04F2EA-22EE-4E2A-9BBA-D608F21EC85F}" srcOrd="2" destOrd="0" presId="urn:microsoft.com/office/officeart/2018/2/layout/IconCircleList"/>
    <dgm:cxn modelId="{43D3BBFE-2821-49FA-90FB-D941A7484675}" type="presParOf" srcId="{356A1F17-A731-46C7-B252-A45548C3CAE6}" destId="{3A72F75D-A1CF-45FA-8A36-1E4458DC88C0}" srcOrd="3" destOrd="0" presId="urn:microsoft.com/office/officeart/2018/2/layout/IconCircleList"/>
    <dgm:cxn modelId="{8584DA35-A61E-4EDF-96E4-CCBA8E5C2DC4}" type="presParOf" srcId="{4C6BE20E-30B3-4C06-AE1D-6A615FC6ADC3}" destId="{B1679E8C-B97B-40F4-8285-E0DD1A7C7747}" srcOrd="3" destOrd="0" presId="urn:microsoft.com/office/officeart/2018/2/layout/IconCircleList"/>
    <dgm:cxn modelId="{84187C08-C4C4-4235-9194-530A43BF880A}" type="presParOf" srcId="{4C6BE20E-30B3-4C06-AE1D-6A615FC6ADC3}" destId="{A874D0BA-46CD-47E9-8CB3-60F4751E43ED}" srcOrd="4" destOrd="0" presId="urn:microsoft.com/office/officeart/2018/2/layout/IconCircleList"/>
    <dgm:cxn modelId="{22383B9F-7B71-46E5-9654-7EA6B2691365}" type="presParOf" srcId="{A874D0BA-46CD-47E9-8CB3-60F4751E43ED}" destId="{41617E99-F69A-4CD9-AD04-C32C08E02FEE}" srcOrd="0" destOrd="0" presId="urn:microsoft.com/office/officeart/2018/2/layout/IconCircleList"/>
    <dgm:cxn modelId="{25B8AA71-D743-43B3-9356-133E2B3F31A1}" type="presParOf" srcId="{A874D0BA-46CD-47E9-8CB3-60F4751E43ED}" destId="{28BCCFCB-C56C-472B-A965-C8E71ECCB008}" srcOrd="1" destOrd="0" presId="urn:microsoft.com/office/officeart/2018/2/layout/IconCircleList"/>
    <dgm:cxn modelId="{AE72BD76-62D7-4B5D-AA90-5C6C26E38D57}" type="presParOf" srcId="{A874D0BA-46CD-47E9-8CB3-60F4751E43ED}" destId="{0354BFFE-4F47-4076-BB2F-C0AC44E7357B}" srcOrd="2" destOrd="0" presId="urn:microsoft.com/office/officeart/2018/2/layout/IconCircleList"/>
    <dgm:cxn modelId="{E63C1E3F-BA20-4233-8123-6D82C2F8EA7B}" type="presParOf" srcId="{A874D0BA-46CD-47E9-8CB3-60F4751E43ED}" destId="{3D3E232D-9D38-44B4-BC27-B4032E89DF25}" srcOrd="3" destOrd="0" presId="urn:microsoft.com/office/officeart/2018/2/layout/IconCircleList"/>
    <dgm:cxn modelId="{22DE7D59-5F4E-40E3-A8F3-032BF57CD3ED}" type="presParOf" srcId="{4C6BE20E-30B3-4C06-AE1D-6A615FC6ADC3}" destId="{D837B18E-0087-4367-95F9-5177FDF04F2D}" srcOrd="5" destOrd="0" presId="urn:microsoft.com/office/officeart/2018/2/layout/IconCircleList"/>
    <dgm:cxn modelId="{D0413B28-0FB7-489C-8DBA-D15697608E80}" type="presParOf" srcId="{4C6BE20E-30B3-4C06-AE1D-6A615FC6ADC3}" destId="{9AAFEA5A-DF18-48FB-A549-37C872CB7FD4}" srcOrd="6" destOrd="0" presId="urn:microsoft.com/office/officeart/2018/2/layout/IconCircleList"/>
    <dgm:cxn modelId="{41D59A4E-6106-45C6-B0D6-3A608BAA6697}" type="presParOf" srcId="{9AAFEA5A-DF18-48FB-A549-37C872CB7FD4}" destId="{D90105CD-D920-43B2-8729-D93184EC65B3}" srcOrd="0" destOrd="0" presId="urn:microsoft.com/office/officeart/2018/2/layout/IconCircleList"/>
    <dgm:cxn modelId="{DB58508C-444A-4798-A911-AD29D2C4E708}" type="presParOf" srcId="{9AAFEA5A-DF18-48FB-A549-37C872CB7FD4}" destId="{9040AE20-D22E-42B4-8C86-27D54F14E662}" srcOrd="1" destOrd="0" presId="urn:microsoft.com/office/officeart/2018/2/layout/IconCircleList"/>
    <dgm:cxn modelId="{A34280ED-C3D2-44DF-B8FE-395FFA2B9CEE}" type="presParOf" srcId="{9AAFEA5A-DF18-48FB-A549-37C872CB7FD4}" destId="{2F0A7DE2-12B2-4A82-BB46-DC048793D13E}" srcOrd="2" destOrd="0" presId="urn:microsoft.com/office/officeart/2018/2/layout/IconCircleList"/>
    <dgm:cxn modelId="{4B0E96E4-1998-4733-A087-CCDD7041FEE9}" type="presParOf" srcId="{9AAFEA5A-DF18-48FB-A549-37C872CB7FD4}" destId="{14BD02C8-70B9-4284-BA77-842014099E5A}" srcOrd="3" destOrd="0" presId="urn:microsoft.com/office/officeart/2018/2/layout/IconCircleList"/>
    <dgm:cxn modelId="{E7E1ED0F-1599-4C94-8CE5-C81DF6A50EF3}" type="presParOf" srcId="{4C6BE20E-30B3-4C06-AE1D-6A615FC6ADC3}" destId="{D8DC3454-3940-4760-891D-4536A0D15CB4}" srcOrd="7" destOrd="0" presId="urn:microsoft.com/office/officeart/2018/2/layout/IconCircleList"/>
    <dgm:cxn modelId="{E6A00E1A-CC9A-46D6-A06B-78A920623799}" type="presParOf" srcId="{4C6BE20E-30B3-4C06-AE1D-6A615FC6ADC3}" destId="{BBDC1240-A627-4548-AC0C-144A4F9AED87}" srcOrd="8" destOrd="0" presId="urn:microsoft.com/office/officeart/2018/2/layout/IconCircleList"/>
    <dgm:cxn modelId="{9A4CA418-450D-4723-A3A5-F576684AA2DF}" type="presParOf" srcId="{BBDC1240-A627-4548-AC0C-144A4F9AED87}" destId="{BBCCAC74-3ADB-4991-8C91-791B54DA6DA2}" srcOrd="0" destOrd="0" presId="urn:microsoft.com/office/officeart/2018/2/layout/IconCircleList"/>
    <dgm:cxn modelId="{D9F7B184-0982-4D22-BD43-8EBE087083C3}" type="presParOf" srcId="{BBDC1240-A627-4548-AC0C-144A4F9AED87}" destId="{87238046-7E46-4773-8390-07154EBF63A2}" srcOrd="1" destOrd="0" presId="urn:microsoft.com/office/officeart/2018/2/layout/IconCircleList"/>
    <dgm:cxn modelId="{2DE36BAC-187A-45E2-87A8-E6CFCD298EE9}" type="presParOf" srcId="{BBDC1240-A627-4548-AC0C-144A4F9AED87}" destId="{BD6947EA-BE6C-402B-801E-E0D61231175A}" srcOrd="2" destOrd="0" presId="urn:microsoft.com/office/officeart/2018/2/layout/IconCircleList"/>
    <dgm:cxn modelId="{7FD7F0B4-27CD-438D-91A2-C1AB2F7E6081}" type="presParOf" srcId="{BBDC1240-A627-4548-AC0C-144A4F9AED87}" destId="{8894BF78-07B2-4CFB-89CF-8B409AE7ABC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3AF83F-3377-4C1F-841D-20C78E748624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AF8EAA-FF2A-4F5C-9A35-9F0A71775F88}">
      <dgm:prSet custT="1"/>
      <dgm:spPr/>
      <dgm:t>
        <a:bodyPr/>
        <a:lstStyle/>
        <a:p>
          <a:r>
            <a:rPr lang="fr-FR" sz="1800" b="1">
              <a:latin typeface="Aharoni" panose="02010803020104030203" pitchFamily="2" charset="-79"/>
              <a:cs typeface="Aharoni" panose="02010803020104030203" pitchFamily="2" charset="-79"/>
            </a:rPr>
            <a:t>- Origine : Code Pénal</a:t>
          </a:r>
          <a:endParaRPr lang="en-US" sz="1800" b="1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10F7AB76-1126-461E-B93D-F1D766F76968}" type="parTrans" cxnId="{68F22BF3-DF93-447C-A98D-0124F15DB7BF}">
      <dgm:prSet/>
      <dgm:spPr/>
      <dgm:t>
        <a:bodyPr/>
        <a:lstStyle/>
        <a:p>
          <a:endParaRPr lang="en-US"/>
        </a:p>
      </dgm:t>
    </dgm:pt>
    <dgm:pt modelId="{2DAF6EAC-477A-4F4F-B7CD-AD72F3E39C41}" type="sibTrans" cxnId="{68F22BF3-DF93-447C-A98D-0124F15DB7BF}">
      <dgm:prSet/>
      <dgm:spPr/>
      <dgm:t>
        <a:bodyPr/>
        <a:lstStyle/>
        <a:p>
          <a:endParaRPr lang="en-US"/>
        </a:p>
      </dgm:t>
    </dgm:pt>
    <dgm:pt modelId="{9CBB98F4-C902-425F-8DEA-36466F389A68}">
      <dgm:prSet custT="1"/>
      <dgm:spPr/>
      <dgm:t>
        <a:bodyPr/>
        <a:lstStyle/>
        <a:p>
          <a:r>
            <a:rPr lang="fr-FR" sz="1800">
              <a:latin typeface="Aharoni" panose="02010803020104030203" pitchFamily="2" charset="-79"/>
              <a:cs typeface="Aharoni" panose="02010803020104030203" pitchFamily="2" charset="-79"/>
            </a:rPr>
            <a:t>- Un mail et un message d’aide</a:t>
          </a:r>
          <a:endParaRPr lang="en-US" sz="1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2CC7687-24CE-4F1A-8A8F-C447260EB541}" type="parTrans" cxnId="{6CCEC9EA-A192-4611-AC07-744189C4636B}">
      <dgm:prSet/>
      <dgm:spPr/>
      <dgm:t>
        <a:bodyPr/>
        <a:lstStyle/>
        <a:p>
          <a:endParaRPr lang="en-US"/>
        </a:p>
      </dgm:t>
    </dgm:pt>
    <dgm:pt modelId="{4AB74ED1-BBDF-453D-BE3A-01351B374CAF}" type="sibTrans" cxnId="{6CCEC9EA-A192-4611-AC07-744189C4636B}">
      <dgm:prSet/>
      <dgm:spPr/>
      <dgm:t>
        <a:bodyPr/>
        <a:lstStyle/>
        <a:p>
          <a:endParaRPr lang="en-US"/>
        </a:p>
      </dgm:t>
    </dgm:pt>
    <dgm:pt modelId="{8659C03F-BE0A-40C1-ABEA-CEE6FDBC536C}">
      <dgm:prSet custT="1"/>
      <dgm:spPr/>
      <dgm:t>
        <a:bodyPr/>
        <a:lstStyle/>
        <a:p>
          <a:r>
            <a:rPr lang="fr-FR" sz="1800">
              <a:latin typeface="Aharoni" panose="02010803020104030203" pitchFamily="2" charset="-79"/>
              <a:cs typeface="Aharoni" panose="02010803020104030203" pitchFamily="2" charset="-79"/>
            </a:rPr>
            <a:t>- De l’argent</a:t>
          </a:r>
          <a:endParaRPr lang="en-US" sz="1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CF3053F7-C84C-4974-9529-674ACD94553C}" type="parTrans" cxnId="{9493F04A-91CF-4CA0-84D3-C806B7A7AFCA}">
      <dgm:prSet/>
      <dgm:spPr/>
      <dgm:t>
        <a:bodyPr/>
        <a:lstStyle/>
        <a:p>
          <a:endParaRPr lang="en-US"/>
        </a:p>
      </dgm:t>
    </dgm:pt>
    <dgm:pt modelId="{48ADCA76-135A-4D8D-A6EB-1FA3AAD0EC0D}" type="sibTrans" cxnId="{9493F04A-91CF-4CA0-84D3-C806B7A7AFCA}">
      <dgm:prSet/>
      <dgm:spPr/>
      <dgm:t>
        <a:bodyPr/>
        <a:lstStyle/>
        <a:p>
          <a:endParaRPr lang="en-US"/>
        </a:p>
      </dgm:t>
    </dgm:pt>
    <dgm:pt modelId="{4D08D2DB-4827-4924-89F2-568A04215DEF}">
      <dgm:prSet custT="1"/>
      <dgm:spPr/>
      <dgm:t>
        <a:bodyPr/>
        <a:lstStyle/>
        <a:p>
          <a:r>
            <a:rPr lang="fr-FR" sz="1800">
              <a:latin typeface="Aharoni" panose="02010803020104030203" pitchFamily="2" charset="-79"/>
              <a:cs typeface="Aharoni" panose="02010803020104030203" pitchFamily="2" charset="-79"/>
            </a:rPr>
            <a:t>- Les Réseaux sociaux</a:t>
          </a:r>
          <a:endParaRPr lang="en-US" sz="1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B42BCD7-B8AB-4024-8338-5BC06E0AA78C}" type="parTrans" cxnId="{19CB3351-8646-4571-9799-6AF35CE403BA}">
      <dgm:prSet/>
      <dgm:spPr/>
      <dgm:t>
        <a:bodyPr/>
        <a:lstStyle/>
        <a:p>
          <a:endParaRPr lang="en-US"/>
        </a:p>
      </dgm:t>
    </dgm:pt>
    <dgm:pt modelId="{4B64AC10-B8D3-494D-9B44-1B14F2CCD716}" type="sibTrans" cxnId="{19CB3351-8646-4571-9799-6AF35CE403BA}">
      <dgm:prSet/>
      <dgm:spPr/>
      <dgm:t>
        <a:bodyPr/>
        <a:lstStyle/>
        <a:p>
          <a:endParaRPr lang="en-US"/>
        </a:p>
      </dgm:t>
    </dgm:pt>
    <dgm:pt modelId="{C2FBABAC-2282-41F9-837C-9D766D02819F}">
      <dgm:prSet custT="1"/>
      <dgm:spPr/>
      <dgm:t>
        <a:bodyPr/>
        <a:lstStyle/>
        <a:p>
          <a:r>
            <a:rPr lang="fr-FR" sz="1800">
              <a:latin typeface="Aharoni" panose="02010803020104030203" pitchFamily="2" charset="-79"/>
              <a:cs typeface="Aharoni" panose="02010803020104030203" pitchFamily="2" charset="-79"/>
            </a:rPr>
            <a:t>- Cupidité des Humains </a:t>
          </a:r>
          <a:endParaRPr lang="en-US" sz="180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38494D3D-1A9F-4297-9D79-40A66EEF12E7}" type="parTrans" cxnId="{27AD708D-1C8E-4C72-A3C4-C5E16955E223}">
      <dgm:prSet/>
      <dgm:spPr/>
      <dgm:t>
        <a:bodyPr/>
        <a:lstStyle/>
        <a:p>
          <a:endParaRPr lang="en-US"/>
        </a:p>
      </dgm:t>
    </dgm:pt>
    <dgm:pt modelId="{B1FBF78B-534A-4560-BEEE-CE415FC15FF8}" type="sibTrans" cxnId="{27AD708D-1C8E-4C72-A3C4-C5E16955E223}">
      <dgm:prSet/>
      <dgm:spPr/>
      <dgm:t>
        <a:bodyPr/>
        <a:lstStyle/>
        <a:p>
          <a:endParaRPr lang="en-US"/>
        </a:p>
      </dgm:t>
    </dgm:pt>
    <dgm:pt modelId="{8C7746BB-5A6C-4DEF-9078-0D88DC7912E2}" type="pres">
      <dgm:prSet presAssocID="{423AF83F-3377-4C1F-841D-20C78E748624}" presName="linear" presStyleCnt="0">
        <dgm:presLayoutVars>
          <dgm:animLvl val="lvl"/>
          <dgm:resizeHandles val="exact"/>
        </dgm:presLayoutVars>
      </dgm:prSet>
      <dgm:spPr/>
    </dgm:pt>
    <dgm:pt modelId="{73A32B73-50C1-4B50-BAF1-D4FB3D1FD7E6}" type="pres">
      <dgm:prSet presAssocID="{05AF8EAA-FF2A-4F5C-9A35-9F0A71775F8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02C07B1-3B4B-431A-8632-3D6AD5C71294}" type="pres">
      <dgm:prSet presAssocID="{2DAF6EAC-477A-4F4F-B7CD-AD72F3E39C41}" presName="spacer" presStyleCnt="0"/>
      <dgm:spPr/>
    </dgm:pt>
    <dgm:pt modelId="{C3299A68-965F-477C-9889-4A3DE7792745}" type="pres">
      <dgm:prSet presAssocID="{9CBB98F4-C902-425F-8DEA-36466F389A6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E4AC77D-255C-48E0-A30D-AD2C95E4FCEA}" type="pres">
      <dgm:prSet presAssocID="{4AB74ED1-BBDF-453D-BE3A-01351B374CAF}" presName="spacer" presStyleCnt="0"/>
      <dgm:spPr/>
    </dgm:pt>
    <dgm:pt modelId="{4F0D06BC-33E7-41C7-9572-38C9480796C8}" type="pres">
      <dgm:prSet presAssocID="{8659C03F-BE0A-40C1-ABEA-CEE6FDBC536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EE75ED3-48D5-44A3-828E-9F3D4ADBE064}" type="pres">
      <dgm:prSet presAssocID="{48ADCA76-135A-4D8D-A6EB-1FA3AAD0EC0D}" presName="spacer" presStyleCnt="0"/>
      <dgm:spPr/>
    </dgm:pt>
    <dgm:pt modelId="{4008CF9A-023E-4487-A43F-3AF91664A007}" type="pres">
      <dgm:prSet presAssocID="{4D08D2DB-4827-4924-89F2-568A04215DE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F61D53B-106A-472C-95FF-830C1593FC82}" type="pres">
      <dgm:prSet presAssocID="{4B64AC10-B8D3-494D-9B44-1B14F2CCD716}" presName="spacer" presStyleCnt="0"/>
      <dgm:spPr/>
    </dgm:pt>
    <dgm:pt modelId="{1240355F-2156-4850-9BFD-870D5E047442}" type="pres">
      <dgm:prSet presAssocID="{C2FBABAC-2282-41F9-837C-9D766D02819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493F04A-91CF-4CA0-84D3-C806B7A7AFCA}" srcId="{423AF83F-3377-4C1F-841D-20C78E748624}" destId="{8659C03F-BE0A-40C1-ABEA-CEE6FDBC536C}" srcOrd="2" destOrd="0" parTransId="{CF3053F7-C84C-4974-9529-674ACD94553C}" sibTransId="{48ADCA76-135A-4D8D-A6EB-1FA3AAD0EC0D}"/>
    <dgm:cxn modelId="{8FC2334B-F29C-4B8E-B2CD-B83487ED0A96}" type="presOf" srcId="{423AF83F-3377-4C1F-841D-20C78E748624}" destId="{8C7746BB-5A6C-4DEF-9078-0D88DC7912E2}" srcOrd="0" destOrd="0" presId="urn:microsoft.com/office/officeart/2005/8/layout/vList2"/>
    <dgm:cxn modelId="{2417416C-06E9-42AD-A38C-180497D05230}" type="presOf" srcId="{9CBB98F4-C902-425F-8DEA-36466F389A68}" destId="{C3299A68-965F-477C-9889-4A3DE7792745}" srcOrd="0" destOrd="0" presId="urn:microsoft.com/office/officeart/2005/8/layout/vList2"/>
    <dgm:cxn modelId="{19CB3351-8646-4571-9799-6AF35CE403BA}" srcId="{423AF83F-3377-4C1F-841D-20C78E748624}" destId="{4D08D2DB-4827-4924-89F2-568A04215DEF}" srcOrd="3" destOrd="0" parTransId="{9B42BCD7-B8AB-4024-8338-5BC06E0AA78C}" sibTransId="{4B64AC10-B8D3-494D-9B44-1B14F2CCD716}"/>
    <dgm:cxn modelId="{27AD708D-1C8E-4C72-A3C4-C5E16955E223}" srcId="{423AF83F-3377-4C1F-841D-20C78E748624}" destId="{C2FBABAC-2282-41F9-837C-9D766D02819F}" srcOrd="4" destOrd="0" parTransId="{38494D3D-1A9F-4297-9D79-40A66EEF12E7}" sibTransId="{B1FBF78B-534A-4560-BEEE-CE415FC15FF8}"/>
    <dgm:cxn modelId="{F0207995-7ECD-4798-9A39-061EB1EC3CCC}" type="presOf" srcId="{4D08D2DB-4827-4924-89F2-568A04215DEF}" destId="{4008CF9A-023E-4487-A43F-3AF91664A007}" srcOrd="0" destOrd="0" presId="urn:microsoft.com/office/officeart/2005/8/layout/vList2"/>
    <dgm:cxn modelId="{39C40EAD-2FBD-4A7B-84E0-28A3039764E9}" type="presOf" srcId="{8659C03F-BE0A-40C1-ABEA-CEE6FDBC536C}" destId="{4F0D06BC-33E7-41C7-9572-38C9480796C8}" srcOrd="0" destOrd="0" presId="urn:microsoft.com/office/officeart/2005/8/layout/vList2"/>
    <dgm:cxn modelId="{E74FF3BE-B202-4722-9D20-816DDE4ACD5C}" type="presOf" srcId="{C2FBABAC-2282-41F9-837C-9D766D02819F}" destId="{1240355F-2156-4850-9BFD-870D5E047442}" srcOrd="0" destOrd="0" presId="urn:microsoft.com/office/officeart/2005/8/layout/vList2"/>
    <dgm:cxn modelId="{C61081DB-8064-4F62-8F28-428BDF7A70CB}" type="presOf" srcId="{05AF8EAA-FF2A-4F5C-9A35-9F0A71775F88}" destId="{73A32B73-50C1-4B50-BAF1-D4FB3D1FD7E6}" srcOrd="0" destOrd="0" presId="urn:microsoft.com/office/officeart/2005/8/layout/vList2"/>
    <dgm:cxn modelId="{6CCEC9EA-A192-4611-AC07-744189C4636B}" srcId="{423AF83F-3377-4C1F-841D-20C78E748624}" destId="{9CBB98F4-C902-425F-8DEA-36466F389A68}" srcOrd="1" destOrd="0" parTransId="{72CC7687-24CE-4F1A-8A8F-C447260EB541}" sibTransId="{4AB74ED1-BBDF-453D-BE3A-01351B374CAF}"/>
    <dgm:cxn modelId="{68F22BF3-DF93-447C-A98D-0124F15DB7BF}" srcId="{423AF83F-3377-4C1F-841D-20C78E748624}" destId="{05AF8EAA-FF2A-4F5C-9A35-9F0A71775F88}" srcOrd="0" destOrd="0" parTransId="{10F7AB76-1126-461E-B93D-F1D766F76968}" sibTransId="{2DAF6EAC-477A-4F4F-B7CD-AD72F3E39C41}"/>
    <dgm:cxn modelId="{0B536121-812C-4AA0-83AD-2E6571DFAE9E}" type="presParOf" srcId="{8C7746BB-5A6C-4DEF-9078-0D88DC7912E2}" destId="{73A32B73-50C1-4B50-BAF1-D4FB3D1FD7E6}" srcOrd="0" destOrd="0" presId="urn:microsoft.com/office/officeart/2005/8/layout/vList2"/>
    <dgm:cxn modelId="{526AC983-6FA7-424A-BA23-A9860F458759}" type="presParOf" srcId="{8C7746BB-5A6C-4DEF-9078-0D88DC7912E2}" destId="{B02C07B1-3B4B-431A-8632-3D6AD5C71294}" srcOrd="1" destOrd="0" presId="urn:microsoft.com/office/officeart/2005/8/layout/vList2"/>
    <dgm:cxn modelId="{978D5AFF-1658-4830-B87A-1318C1D1933E}" type="presParOf" srcId="{8C7746BB-5A6C-4DEF-9078-0D88DC7912E2}" destId="{C3299A68-965F-477C-9889-4A3DE7792745}" srcOrd="2" destOrd="0" presId="urn:microsoft.com/office/officeart/2005/8/layout/vList2"/>
    <dgm:cxn modelId="{6CAA1A3A-80E9-4113-AADF-41B2E9D7963C}" type="presParOf" srcId="{8C7746BB-5A6C-4DEF-9078-0D88DC7912E2}" destId="{5E4AC77D-255C-48E0-A30D-AD2C95E4FCEA}" srcOrd="3" destOrd="0" presId="urn:microsoft.com/office/officeart/2005/8/layout/vList2"/>
    <dgm:cxn modelId="{A7CF34D6-AB3E-48BF-B62A-556D479B906D}" type="presParOf" srcId="{8C7746BB-5A6C-4DEF-9078-0D88DC7912E2}" destId="{4F0D06BC-33E7-41C7-9572-38C9480796C8}" srcOrd="4" destOrd="0" presId="urn:microsoft.com/office/officeart/2005/8/layout/vList2"/>
    <dgm:cxn modelId="{8FA17D5F-F16D-4F42-8A16-AB88A3EB47DB}" type="presParOf" srcId="{8C7746BB-5A6C-4DEF-9078-0D88DC7912E2}" destId="{FEE75ED3-48D5-44A3-828E-9F3D4ADBE064}" srcOrd="5" destOrd="0" presId="urn:microsoft.com/office/officeart/2005/8/layout/vList2"/>
    <dgm:cxn modelId="{816475FE-E771-4758-BF9E-DD2928AB399B}" type="presParOf" srcId="{8C7746BB-5A6C-4DEF-9078-0D88DC7912E2}" destId="{4008CF9A-023E-4487-A43F-3AF91664A007}" srcOrd="6" destOrd="0" presId="urn:microsoft.com/office/officeart/2005/8/layout/vList2"/>
    <dgm:cxn modelId="{C6620E65-C140-41F1-8C3E-C3AC09D9E71F}" type="presParOf" srcId="{8C7746BB-5A6C-4DEF-9078-0D88DC7912E2}" destId="{5F61D53B-106A-472C-95FF-830C1593FC82}" srcOrd="7" destOrd="0" presId="urn:microsoft.com/office/officeart/2005/8/layout/vList2"/>
    <dgm:cxn modelId="{04055305-27F6-49C3-8A7B-C89E8F7FB131}" type="presParOf" srcId="{8C7746BB-5A6C-4DEF-9078-0D88DC7912E2}" destId="{1240355F-2156-4850-9BFD-870D5E04744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942DCA-63AE-46F9-8680-72BA60DED4F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A110C5-A970-4B98-98FF-65AE02D40177}">
      <dgm:prSet/>
      <dgm:spPr/>
      <dgm:t>
        <a:bodyPr/>
        <a:lstStyle/>
        <a:p>
          <a:r>
            <a:rPr lang="fr-FR" b="0" baseline="0">
              <a:latin typeface="Aharoni"/>
              <a:cs typeface="Aharoni"/>
            </a:rPr>
            <a:t>A – Détecter</a:t>
          </a:r>
          <a:endParaRPr lang="en-US">
            <a:latin typeface="Aharoni"/>
            <a:cs typeface="Aharoni"/>
          </a:endParaRPr>
        </a:p>
      </dgm:t>
    </dgm:pt>
    <dgm:pt modelId="{0B32D339-E21F-48CF-AD5A-5FD307D9F95F}" type="parTrans" cxnId="{89E2D6F0-4242-4669-BB56-C0581325DCA7}">
      <dgm:prSet/>
      <dgm:spPr/>
      <dgm:t>
        <a:bodyPr/>
        <a:lstStyle/>
        <a:p>
          <a:endParaRPr lang="en-US"/>
        </a:p>
      </dgm:t>
    </dgm:pt>
    <dgm:pt modelId="{7C33E99B-D278-441B-8C86-67D25D0DBA59}" type="sibTrans" cxnId="{89E2D6F0-4242-4669-BB56-C0581325DCA7}">
      <dgm:prSet/>
      <dgm:spPr/>
      <dgm:t>
        <a:bodyPr/>
        <a:lstStyle/>
        <a:p>
          <a:endParaRPr lang="en-US"/>
        </a:p>
      </dgm:t>
    </dgm:pt>
    <dgm:pt modelId="{DA5A3D58-57DD-4DDF-BA7D-C20A03F4B4C2}">
      <dgm:prSet/>
      <dgm:spPr/>
      <dgm:t>
        <a:bodyPr/>
        <a:lstStyle/>
        <a:p>
          <a:r>
            <a:rPr lang="fr-FR" b="0" baseline="0">
              <a:latin typeface="Aharoni"/>
              <a:cs typeface="Aharoni"/>
            </a:rPr>
            <a:t>B – Se protéger</a:t>
          </a:r>
          <a:endParaRPr lang="en-US">
            <a:latin typeface="Aharoni"/>
            <a:cs typeface="Aharoni"/>
          </a:endParaRPr>
        </a:p>
      </dgm:t>
    </dgm:pt>
    <dgm:pt modelId="{EE2AC830-C079-40D0-8139-FDEBC54637D8}" type="parTrans" cxnId="{76B32468-7B61-4FDA-8705-62FFDE5CE3D4}">
      <dgm:prSet/>
      <dgm:spPr/>
      <dgm:t>
        <a:bodyPr/>
        <a:lstStyle/>
        <a:p>
          <a:endParaRPr lang="en-US"/>
        </a:p>
      </dgm:t>
    </dgm:pt>
    <dgm:pt modelId="{4977AE11-0822-410D-B0D9-D8BB63845A3D}" type="sibTrans" cxnId="{76B32468-7B61-4FDA-8705-62FFDE5CE3D4}">
      <dgm:prSet/>
      <dgm:spPr/>
      <dgm:t>
        <a:bodyPr/>
        <a:lstStyle/>
        <a:p>
          <a:endParaRPr lang="en-US"/>
        </a:p>
      </dgm:t>
    </dgm:pt>
    <dgm:pt modelId="{2F398C74-18A1-4BC8-8F0B-43927D5EE5E6}">
      <dgm:prSet/>
      <dgm:spPr/>
      <dgm:t>
        <a:bodyPr/>
        <a:lstStyle/>
        <a:p>
          <a:r>
            <a:rPr lang="fr-FR" b="0" baseline="0">
              <a:latin typeface="Aharoni"/>
              <a:cs typeface="Aharoni"/>
            </a:rPr>
            <a:t>C – Les mesures de sécurité</a:t>
          </a:r>
          <a:endParaRPr lang="en-US">
            <a:latin typeface="Aharoni"/>
            <a:cs typeface="Aharoni"/>
          </a:endParaRPr>
        </a:p>
      </dgm:t>
    </dgm:pt>
    <dgm:pt modelId="{DF053C02-502C-4314-8C53-C4FB500C82D8}" type="parTrans" cxnId="{83C7C119-FC47-41E0-9AE1-76F65C29B868}">
      <dgm:prSet/>
      <dgm:spPr/>
      <dgm:t>
        <a:bodyPr/>
        <a:lstStyle/>
        <a:p>
          <a:endParaRPr lang="en-US"/>
        </a:p>
      </dgm:t>
    </dgm:pt>
    <dgm:pt modelId="{A80ECD2B-D213-4EA9-A05C-8CE1C5C4DA8D}" type="sibTrans" cxnId="{83C7C119-FC47-41E0-9AE1-76F65C29B868}">
      <dgm:prSet/>
      <dgm:spPr/>
      <dgm:t>
        <a:bodyPr/>
        <a:lstStyle/>
        <a:p>
          <a:endParaRPr lang="en-US"/>
        </a:p>
      </dgm:t>
    </dgm:pt>
    <dgm:pt modelId="{34EFF24F-2CC1-4624-B14A-06023CB00B0E}" type="pres">
      <dgm:prSet presAssocID="{29942DCA-63AE-46F9-8680-72BA60DED4F6}" presName="linear" presStyleCnt="0">
        <dgm:presLayoutVars>
          <dgm:dir/>
          <dgm:animLvl val="lvl"/>
          <dgm:resizeHandles val="exact"/>
        </dgm:presLayoutVars>
      </dgm:prSet>
      <dgm:spPr/>
    </dgm:pt>
    <dgm:pt modelId="{BB6F1715-B3CC-4152-BDE6-0FB024EBB7E3}" type="pres">
      <dgm:prSet presAssocID="{90A110C5-A970-4B98-98FF-65AE02D40177}" presName="parentLin" presStyleCnt="0"/>
      <dgm:spPr/>
    </dgm:pt>
    <dgm:pt modelId="{90BF7FF2-157C-48D3-84EC-CB68AA8B40E4}" type="pres">
      <dgm:prSet presAssocID="{90A110C5-A970-4B98-98FF-65AE02D40177}" presName="parentLeftMargin" presStyleLbl="node1" presStyleIdx="0" presStyleCnt="3"/>
      <dgm:spPr/>
    </dgm:pt>
    <dgm:pt modelId="{2A92B2A2-C6A8-408F-A3E2-C999C72BEC1F}" type="pres">
      <dgm:prSet presAssocID="{90A110C5-A970-4B98-98FF-65AE02D401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921911B-4E84-4B3C-99C9-8523F50F2233}" type="pres">
      <dgm:prSet presAssocID="{90A110C5-A970-4B98-98FF-65AE02D40177}" presName="negativeSpace" presStyleCnt="0"/>
      <dgm:spPr/>
    </dgm:pt>
    <dgm:pt modelId="{009522C4-9829-4C80-A634-3220A0DFF10B}" type="pres">
      <dgm:prSet presAssocID="{90A110C5-A970-4B98-98FF-65AE02D40177}" presName="childText" presStyleLbl="conFgAcc1" presStyleIdx="0" presStyleCnt="3">
        <dgm:presLayoutVars>
          <dgm:bulletEnabled val="1"/>
        </dgm:presLayoutVars>
      </dgm:prSet>
      <dgm:spPr/>
    </dgm:pt>
    <dgm:pt modelId="{0C91EDFB-AF31-4BC0-876A-1A77A75044F2}" type="pres">
      <dgm:prSet presAssocID="{7C33E99B-D278-441B-8C86-67D25D0DBA59}" presName="spaceBetweenRectangles" presStyleCnt="0"/>
      <dgm:spPr/>
    </dgm:pt>
    <dgm:pt modelId="{DD81F2D3-D6EC-4860-B9F9-9232D39BACAF}" type="pres">
      <dgm:prSet presAssocID="{DA5A3D58-57DD-4DDF-BA7D-C20A03F4B4C2}" presName="parentLin" presStyleCnt="0"/>
      <dgm:spPr/>
    </dgm:pt>
    <dgm:pt modelId="{74B0CBC8-79AF-49B2-AAB7-E4B2BA417DFA}" type="pres">
      <dgm:prSet presAssocID="{DA5A3D58-57DD-4DDF-BA7D-C20A03F4B4C2}" presName="parentLeftMargin" presStyleLbl="node1" presStyleIdx="0" presStyleCnt="3"/>
      <dgm:spPr/>
    </dgm:pt>
    <dgm:pt modelId="{BBDDC24B-09F3-44C8-9DB2-8E9D85052AED}" type="pres">
      <dgm:prSet presAssocID="{DA5A3D58-57DD-4DDF-BA7D-C20A03F4B4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3205F2-9D58-4B07-9DE4-CEDE6F86DA46}" type="pres">
      <dgm:prSet presAssocID="{DA5A3D58-57DD-4DDF-BA7D-C20A03F4B4C2}" presName="negativeSpace" presStyleCnt="0"/>
      <dgm:spPr/>
    </dgm:pt>
    <dgm:pt modelId="{57033601-3A1E-43D2-B027-98A42F27C871}" type="pres">
      <dgm:prSet presAssocID="{DA5A3D58-57DD-4DDF-BA7D-C20A03F4B4C2}" presName="childText" presStyleLbl="conFgAcc1" presStyleIdx="1" presStyleCnt="3">
        <dgm:presLayoutVars>
          <dgm:bulletEnabled val="1"/>
        </dgm:presLayoutVars>
      </dgm:prSet>
      <dgm:spPr/>
    </dgm:pt>
    <dgm:pt modelId="{166B1052-3C68-4734-838C-5F8BC46245DB}" type="pres">
      <dgm:prSet presAssocID="{4977AE11-0822-410D-B0D9-D8BB63845A3D}" presName="spaceBetweenRectangles" presStyleCnt="0"/>
      <dgm:spPr/>
    </dgm:pt>
    <dgm:pt modelId="{D4943CB4-EF3B-4DD4-AB4F-8749FB4A5BA0}" type="pres">
      <dgm:prSet presAssocID="{2F398C74-18A1-4BC8-8F0B-43927D5EE5E6}" presName="parentLin" presStyleCnt="0"/>
      <dgm:spPr/>
    </dgm:pt>
    <dgm:pt modelId="{06DAA8DF-E858-418D-A590-C3C3992CA5A2}" type="pres">
      <dgm:prSet presAssocID="{2F398C74-18A1-4BC8-8F0B-43927D5EE5E6}" presName="parentLeftMargin" presStyleLbl="node1" presStyleIdx="1" presStyleCnt="3"/>
      <dgm:spPr/>
    </dgm:pt>
    <dgm:pt modelId="{6370FBFD-F0DB-4BC9-998E-5A1B3BDC6D23}" type="pres">
      <dgm:prSet presAssocID="{2F398C74-18A1-4BC8-8F0B-43927D5EE5E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9ACAD4E-80A4-49A9-8098-ADCE715E8911}" type="pres">
      <dgm:prSet presAssocID="{2F398C74-18A1-4BC8-8F0B-43927D5EE5E6}" presName="negativeSpace" presStyleCnt="0"/>
      <dgm:spPr/>
    </dgm:pt>
    <dgm:pt modelId="{CC869682-CFA6-4586-B978-EE1BACCF1393}" type="pres">
      <dgm:prSet presAssocID="{2F398C74-18A1-4BC8-8F0B-43927D5EE5E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3C7C119-FC47-41E0-9AE1-76F65C29B868}" srcId="{29942DCA-63AE-46F9-8680-72BA60DED4F6}" destId="{2F398C74-18A1-4BC8-8F0B-43927D5EE5E6}" srcOrd="2" destOrd="0" parTransId="{DF053C02-502C-4314-8C53-C4FB500C82D8}" sibTransId="{A80ECD2B-D213-4EA9-A05C-8CE1C5C4DA8D}"/>
    <dgm:cxn modelId="{F53D852C-4F7F-4834-A78F-80098133CC76}" type="presOf" srcId="{2F398C74-18A1-4BC8-8F0B-43927D5EE5E6}" destId="{6370FBFD-F0DB-4BC9-998E-5A1B3BDC6D23}" srcOrd="1" destOrd="0" presId="urn:microsoft.com/office/officeart/2005/8/layout/list1"/>
    <dgm:cxn modelId="{76B32468-7B61-4FDA-8705-62FFDE5CE3D4}" srcId="{29942DCA-63AE-46F9-8680-72BA60DED4F6}" destId="{DA5A3D58-57DD-4DDF-BA7D-C20A03F4B4C2}" srcOrd="1" destOrd="0" parTransId="{EE2AC830-C079-40D0-8139-FDEBC54637D8}" sibTransId="{4977AE11-0822-410D-B0D9-D8BB63845A3D}"/>
    <dgm:cxn modelId="{4C5DE849-EF08-4A6E-AAE0-6B7CC75ADAEF}" type="presOf" srcId="{DA5A3D58-57DD-4DDF-BA7D-C20A03F4B4C2}" destId="{74B0CBC8-79AF-49B2-AAB7-E4B2BA417DFA}" srcOrd="0" destOrd="0" presId="urn:microsoft.com/office/officeart/2005/8/layout/list1"/>
    <dgm:cxn modelId="{325A5D4B-13AC-47D5-A4E5-48F27CDEEF28}" type="presOf" srcId="{2F398C74-18A1-4BC8-8F0B-43927D5EE5E6}" destId="{06DAA8DF-E858-418D-A590-C3C3992CA5A2}" srcOrd="0" destOrd="0" presId="urn:microsoft.com/office/officeart/2005/8/layout/list1"/>
    <dgm:cxn modelId="{6579DF70-C6CA-4026-8302-57C52FE9068E}" type="presOf" srcId="{DA5A3D58-57DD-4DDF-BA7D-C20A03F4B4C2}" destId="{BBDDC24B-09F3-44C8-9DB2-8E9D85052AED}" srcOrd="1" destOrd="0" presId="urn:microsoft.com/office/officeart/2005/8/layout/list1"/>
    <dgm:cxn modelId="{89A93E57-FB4F-4A64-BD3D-EE93BB97571A}" type="presOf" srcId="{29942DCA-63AE-46F9-8680-72BA60DED4F6}" destId="{34EFF24F-2CC1-4624-B14A-06023CB00B0E}" srcOrd="0" destOrd="0" presId="urn:microsoft.com/office/officeart/2005/8/layout/list1"/>
    <dgm:cxn modelId="{4B1A8B57-E19F-4AFA-B812-502669D22D9C}" type="presOf" srcId="{90A110C5-A970-4B98-98FF-65AE02D40177}" destId="{2A92B2A2-C6A8-408F-A3E2-C999C72BEC1F}" srcOrd="1" destOrd="0" presId="urn:microsoft.com/office/officeart/2005/8/layout/list1"/>
    <dgm:cxn modelId="{A2F6438C-376A-44BC-88FE-BE77A04D92AC}" type="presOf" srcId="{90A110C5-A970-4B98-98FF-65AE02D40177}" destId="{90BF7FF2-157C-48D3-84EC-CB68AA8B40E4}" srcOrd="0" destOrd="0" presId="urn:microsoft.com/office/officeart/2005/8/layout/list1"/>
    <dgm:cxn modelId="{89E2D6F0-4242-4669-BB56-C0581325DCA7}" srcId="{29942DCA-63AE-46F9-8680-72BA60DED4F6}" destId="{90A110C5-A970-4B98-98FF-65AE02D40177}" srcOrd="0" destOrd="0" parTransId="{0B32D339-E21F-48CF-AD5A-5FD307D9F95F}" sibTransId="{7C33E99B-D278-441B-8C86-67D25D0DBA59}"/>
    <dgm:cxn modelId="{B24DA5B2-E658-4520-A772-C249F429ECA8}" type="presParOf" srcId="{34EFF24F-2CC1-4624-B14A-06023CB00B0E}" destId="{BB6F1715-B3CC-4152-BDE6-0FB024EBB7E3}" srcOrd="0" destOrd="0" presId="urn:microsoft.com/office/officeart/2005/8/layout/list1"/>
    <dgm:cxn modelId="{438F85E3-E2D0-4E56-B5B6-9F79E52A220E}" type="presParOf" srcId="{BB6F1715-B3CC-4152-BDE6-0FB024EBB7E3}" destId="{90BF7FF2-157C-48D3-84EC-CB68AA8B40E4}" srcOrd="0" destOrd="0" presId="urn:microsoft.com/office/officeart/2005/8/layout/list1"/>
    <dgm:cxn modelId="{E7618BCB-4250-4E5B-B9B8-EA222B156121}" type="presParOf" srcId="{BB6F1715-B3CC-4152-BDE6-0FB024EBB7E3}" destId="{2A92B2A2-C6A8-408F-A3E2-C999C72BEC1F}" srcOrd="1" destOrd="0" presId="urn:microsoft.com/office/officeart/2005/8/layout/list1"/>
    <dgm:cxn modelId="{5D18101E-3F39-4820-B1CF-2FC50C936251}" type="presParOf" srcId="{34EFF24F-2CC1-4624-B14A-06023CB00B0E}" destId="{A921911B-4E84-4B3C-99C9-8523F50F2233}" srcOrd="1" destOrd="0" presId="urn:microsoft.com/office/officeart/2005/8/layout/list1"/>
    <dgm:cxn modelId="{8CDA5609-B6CD-450D-A036-899EF00F3800}" type="presParOf" srcId="{34EFF24F-2CC1-4624-B14A-06023CB00B0E}" destId="{009522C4-9829-4C80-A634-3220A0DFF10B}" srcOrd="2" destOrd="0" presId="urn:microsoft.com/office/officeart/2005/8/layout/list1"/>
    <dgm:cxn modelId="{D565B26B-2C8F-4B21-992E-50D198795E9D}" type="presParOf" srcId="{34EFF24F-2CC1-4624-B14A-06023CB00B0E}" destId="{0C91EDFB-AF31-4BC0-876A-1A77A75044F2}" srcOrd="3" destOrd="0" presId="urn:microsoft.com/office/officeart/2005/8/layout/list1"/>
    <dgm:cxn modelId="{9D401541-E460-487D-A3F3-39741C941D69}" type="presParOf" srcId="{34EFF24F-2CC1-4624-B14A-06023CB00B0E}" destId="{DD81F2D3-D6EC-4860-B9F9-9232D39BACAF}" srcOrd="4" destOrd="0" presId="urn:microsoft.com/office/officeart/2005/8/layout/list1"/>
    <dgm:cxn modelId="{E59C4902-CE86-4CB8-8605-6E702DB577E8}" type="presParOf" srcId="{DD81F2D3-D6EC-4860-B9F9-9232D39BACAF}" destId="{74B0CBC8-79AF-49B2-AAB7-E4B2BA417DFA}" srcOrd="0" destOrd="0" presId="urn:microsoft.com/office/officeart/2005/8/layout/list1"/>
    <dgm:cxn modelId="{36EDEC66-500E-49A5-86CB-EDC7F24B98AA}" type="presParOf" srcId="{DD81F2D3-D6EC-4860-B9F9-9232D39BACAF}" destId="{BBDDC24B-09F3-44C8-9DB2-8E9D85052AED}" srcOrd="1" destOrd="0" presId="urn:microsoft.com/office/officeart/2005/8/layout/list1"/>
    <dgm:cxn modelId="{0DC2A169-B9F0-4205-8E1F-3A4AF3E82E6E}" type="presParOf" srcId="{34EFF24F-2CC1-4624-B14A-06023CB00B0E}" destId="{363205F2-9D58-4B07-9DE4-CEDE6F86DA46}" srcOrd="5" destOrd="0" presId="urn:microsoft.com/office/officeart/2005/8/layout/list1"/>
    <dgm:cxn modelId="{29449BFE-1D41-46AD-AE33-11DB45FE97E2}" type="presParOf" srcId="{34EFF24F-2CC1-4624-B14A-06023CB00B0E}" destId="{57033601-3A1E-43D2-B027-98A42F27C871}" srcOrd="6" destOrd="0" presId="urn:microsoft.com/office/officeart/2005/8/layout/list1"/>
    <dgm:cxn modelId="{003AF51D-DFD2-42F0-801C-E54AFB70F44D}" type="presParOf" srcId="{34EFF24F-2CC1-4624-B14A-06023CB00B0E}" destId="{166B1052-3C68-4734-838C-5F8BC46245DB}" srcOrd="7" destOrd="0" presId="urn:microsoft.com/office/officeart/2005/8/layout/list1"/>
    <dgm:cxn modelId="{9CF87061-2D02-4EF8-A175-1269D64C133C}" type="presParOf" srcId="{34EFF24F-2CC1-4624-B14A-06023CB00B0E}" destId="{D4943CB4-EF3B-4DD4-AB4F-8749FB4A5BA0}" srcOrd="8" destOrd="0" presId="urn:microsoft.com/office/officeart/2005/8/layout/list1"/>
    <dgm:cxn modelId="{838C48DF-A50A-4E17-A454-BCC7A337BFD5}" type="presParOf" srcId="{D4943CB4-EF3B-4DD4-AB4F-8749FB4A5BA0}" destId="{06DAA8DF-E858-418D-A590-C3C3992CA5A2}" srcOrd="0" destOrd="0" presId="urn:microsoft.com/office/officeart/2005/8/layout/list1"/>
    <dgm:cxn modelId="{E7956045-CE50-4F38-A50D-6F18F93D3BFD}" type="presParOf" srcId="{D4943CB4-EF3B-4DD4-AB4F-8749FB4A5BA0}" destId="{6370FBFD-F0DB-4BC9-998E-5A1B3BDC6D23}" srcOrd="1" destOrd="0" presId="urn:microsoft.com/office/officeart/2005/8/layout/list1"/>
    <dgm:cxn modelId="{69E8443C-2576-41D0-A8C0-90D6593184B7}" type="presParOf" srcId="{34EFF24F-2CC1-4624-B14A-06023CB00B0E}" destId="{E9ACAD4E-80A4-49A9-8098-ADCE715E8911}" srcOrd="9" destOrd="0" presId="urn:microsoft.com/office/officeart/2005/8/layout/list1"/>
    <dgm:cxn modelId="{92844955-C5BD-4A63-B51B-CFFB1B0FF08B}" type="presParOf" srcId="{34EFF24F-2CC1-4624-B14A-06023CB00B0E}" destId="{CC869682-CFA6-4586-B978-EE1BACCF139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580900-48B9-4991-B8CC-B2D5951333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8532DD-AE14-46BA-BFB5-7C4BFF163843}">
      <dgm:prSet custT="1"/>
      <dgm:spPr/>
      <dgm:t>
        <a:bodyPr/>
        <a:lstStyle/>
        <a:p>
          <a:pPr rtl="0"/>
          <a:r>
            <a:rPr lang="fr-FR" sz="1800" b="1" dirty="0">
              <a:latin typeface="Aharoni"/>
              <a:cs typeface="Aharoni"/>
            </a:rPr>
            <a:t>Vérifier l’expéditeur du mail (Fautes d’orthographes…)</a:t>
          </a:r>
          <a:endParaRPr lang="en-US" sz="1800" b="1" dirty="0">
            <a:latin typeface="Aharoni"/>
            <a:cs typeface="Aharoni"/>
          </a:endParaRPr>
        </a:p>
      </dgm:t>
    </dgm:pt>
    <dgm:pt modelId="{A3A0CA11-6B55-4818-AA6F-4FB3EB7C96AE}" type="parTrans" cxnId="{5910B2D3-0CA2-4420-A9F5-909DA9822D71}">
      <dgm:prSet/>
      <dgm:spPr/>
      <dgm:t>
        <a:bodyPr/>
        <a:lstStyle/>
        <a:p>
          <a:endParaRPr lang="en-US"/>
        </a:p>
      </dgm:t>
    </dgm:pt>
    <dgm:pt modelId="{D17556D3-9072-4F83-94E9-267EB0BA5366}" type="sibTrans" cxnId="{5910B2D3-0CA2-4420-A9F5-909DA9822D71}">
      <dgm:prSet/>
      <dgm:spPr/>
      <dgm:t>
        <a:bodyPr/>
        <a:lstStyle/>
        <a:p>
          <a:endParaRPr lang="en-US"/>
        </a:p>
      </dgm:t>
    </dgm:pt>
    <dgm:pt modelId="{453A4A13-7802-4E25-BC66-E80B039F63AF}">
      <dgm:prSet custT="1"/>
      <dgm:spPr/>
      <dgm:t>
        <a:bodyPr/>
        <a:lstStyle/>
        <a:p>
          <a:r>
            <a:rPr lang="fr-FR" sz="1800" b="1" dirty="0">
              <a:latin typeface="Aharoni"/>
              <a:cs typeface="Aharoni"/>
            </a:rPr>
            <a:t>Les liens vers des sites avec une page de connexion</a:t>
          </a:r>
          <a:endParaRPr lang="en-US" sz="1800" b="1" dirty="0">
            <a:latin typeface="Aharoni"/>
            <a:cs typeface="Aharoni"/>
          </a:endParaRPr>
        </a:p>
      </dgm:t>
    </dgm:pt>
    <dgm:pt modelId="{89E73CCE-4089-4891-AF57-DE1D8D73A9DF}" type="parTrans" cxnId="{67B9F617-258F-406B-BC27-82D249FCB32D}">
      <dgm:prSet/>
      <dgm:spPr/>
      <dgm:t>
        <a:bodyPr/>
        <a:lstStyle/>
        <a:p>
          <a:endParaRPr lang="en-US"/>
        </a:p>
      </dgm:t>
    </dgm:pt>
    <dgm:pt modelId="{CAFB5894-2088-4CB7-B204-398A7AC690A4}" type="sibTrans" cxnId="{67B9F617-258F-406B-BC27-82D249FCB32D}">
      <dgm:prSet/>
      <dgm:spPr/>
      <dgm:t>
        <a:bodyPr/>
        <a:lstStyle/>
        <a:p>
          <a:endParaRPr lang="en-US"/>
        </a:p>
      </dgm:t>
    </dgm:pt>
    <dgm:pt modelId="{74311ED8-E988-4E1B-9D67-7CA04E8A5E1D}">
      <dgm:prSet custT="1"/>
      <dgm:spPr/>
      <dgm:t>
        <a:bodyPr/>
        <a:lstStyle/>
        <a:p>
          <a:r>
            <a:rPr lang="fr-FR" sz="1800" b="1" dirty="0">
              <a:latin typeface="Aharoni"/>
              <a:cs typeface="Aharoni"/>
            </a:rPr>
            <a:t>Messages demandant des informations personnelles</a:t>
          </a:r>
          <a:endParaRPr lang="en-US" sz="1800" b="1" dirty="0">
            <a:latin typeface="Aharoni"/>
            <a:cs typeface="Aharoni"/>
          </a:endParaRPr>
        </a:p>
      </dgm:t>
    </dgm:pt>
    <dgm:pt modelId="{AA33B40C-319D-4BA4-8A94-77E51A5CE6AE}" type="parTrans" cxnId="{7C8B3173-C924-431D-B10A-203AC3D29441}">
      <dgm:prSet/>
      <dgm:spPr/>
      <dgm:t>
        <a:bodyPr/>
        <a:lstStyle/>
        <a:p>
          <a:endParaRPr lang="en-US"/>
        </a:p>
      </dgm:t>
    </dgm:pt>
    <dgm:pt modelId="{F903C2A9-1593-4F7B-89A3-DE5A5EAFF075}" type="sibTrans" cxnId="{7C8B3173-C924-431D-B10A-203AC3D29441}">
      <dgm:prSet/>
      <dgm:spPr/>
      <dgm:t>
        <a:bodyPr/>
        <a:lstStyle/>
        <a:p>
          <a:endParaRPr lang="en-US"/>
        </a:p>
      </dgm:t>
    </dgm:pt>
    <dgm:pt modelId="{8C18DD3B-5019-46DA-BB22-9CB1DBB4D219}" type="pres">
      <dgm:prSet presAssocID="{58580900-48B9-4991-B8CC-B2D595133331}" presName="linear" presStyleCnt="0">
        <dgm:presLayoutVars>
          <dgm:animLvl val="lvl"/>
          <dgm:resizeHandles val="exact"/>
        </dgm:presLayoutVars>
      </dgm:prSet>
      <dgm:spPr/>
    </dgm:pt>
    <dgm:pt modelId="{6E0219CF-885E-4E5C-8C09-99769143BE73}" type="pres">
      <dgm:prSet presAssocID="{638532DD-AE14-46BA-BFB5-7C4BFF1638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E330C46-FB68-4C39-B533-20021275B876}" type="pres">
      <dgm:prSet presAssocID="{D17556D3-9072-4F83-94E9-267EB0BA5366}" presName="spacer" presStyleCnt="0"/>
      <dgm:spPr/>
    </dgm:pt>
    <dgm:pt modelId="{4D542390-D68E-4B1E-9D38-AE4F10AD7F8C}" type="pres">
      <dgm:prSet presAssocID="{453A4A13-7802-4E25-BC66-E80B039F63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40E763-C63E-4765-8E49-A63A56E1D3AC}" type="pres">
      <dgm:prSet presAssocID="{CAFB5894-2088-4CB7-B204-398A7AC690A4}" presName="spacer" presStyleCnt="0"/>
      <dgm:spPr/>
    </dgm:pt>
    <dgm:pt modelId="{00E01FA8-D90A-4E45-BBDC-8F14E7640275}" type="pres">
      <dgm:prSet presAssocID="{74311ED8-E988-4E1B-9D67-7CA04E8A5E1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686007-7C2A-4EBC-BF7E-49BFF55A363B}" type="presOf" srcId="{453A4A13-7802-4E25-BC66-E80B039F63AF}" destId="{4D542390-D68E-4B1E-9D38-AE4F10AD7F8C}" srcOrd="0" destOrd="0" presId="urn:microsoft.com/office/officeart/2005/8/layout/vList2"/>
    <dgm:cxn modelId="{67B9F617-258F-406B-BC27-82D249FCB32D}" srcId="{58580900-48B9-4991-B8CC-B2D595133331}" destId="{453A4A13-7802-4E25-BC66-E80B039F63AF}" srcOrd="1" destOrd="0" parTransId="{89E73CCE-4089-4891-AF57-DE1D8D73A9DF}" sibTransId="{CAFB5894-2088-4CB7-B204-398A7AC690A4}"/>
    <dgm:cxn modelId="{EE5CFB27-C5BA-4DFD-9771-B379AB8785DE}" type="presOf" srcId="{74311ED8-E988-4E1B-9D67-7CA04E8A5E1D}" destId="{00E01FA8-D90A-4E45-BBDC-8F14E7640275}" srcOrd="0" destOrd="0" presId="urn:microsoft.com/office/officeart/2005/8/layout/vList2"/>
    <dgm:cxn modelId="{2E829B40-278B-42CD-930B-2A1B9B3F3CD5}" type="presOf" srcId="{58580900-48B9-4991-B8CC-B2D595133331}" destId="{8C18DD3B-5019-46DA-BB22-9CB1DBB4D219}" srcOrd="0" destOrd="0" presId="urn:microsoft.com/office/officeart/2005/8/layout/vList2"/>
    <dgm:cxn modelId="{7C8B3173-C924-431D-B10A-203AC3D29441}" srcId="{58580900-48B9-4991-B8CC-B2D595133331}" destId="{74311ED8-E988-4E1B-9D67-7CA04E8A5E1D}" srcOrd="2" destOrd="0" parTransId="{AA33B40C-319D-4BA4-8A94-77E51A5CE6AE}" sibTransId="{F903C2A9-1593-4F7B-89A3-DE5A5EAFF075}"/>
    <dgm:cxn modelId="{5910B2D3-0CA2-4420-A9F5-909DA9822D71}" srcId="{58580900-48B9-4991-B8CC-B2D595133331}" destId="{638532DD-AE14-46BA-BFB5-7C4BFF163843}" srcOrd="0" destOrd="0" parTransId="{A3A0CA11-6B55-4818-AA6F-4FB3EB7C96AE}" sibTransId="{D17556D3-9072-4F83-94E9-267EB0BA5366}"/>
    <dgm:cxn modelId="{B3657CE8-E73D-432E-909B-4A4449BCA52E}" type="presOf" srcId="{638532DD-AE14-46BA-BFB5-7C4BFF163843}" destId="{6E0219CF-885E-4E5C-8C09-99769143BE73}" srcOrd="0" destOrd="0" presId="urn:microsoft.com/office/officeart/2005/8/layout/vList2"/>
    <dgm:cxn modelId="{4FF89891-82C0-4C79-B95B-42C27702D770}" type="presParOf" srcId="{8C18DD3B-5019-46DA-BB22-9CB1DBB4D219}" destId="{6E0219CF-885E-4E5C-8C09-99769143BE73}" srcOrd="0" destOrd="0" presId="urn:microsoft.com/office/officeart/2005/8/layout/vList2"/>
    <dgm:cxn modelId="{73D64426-CF57-48E9-81F7-7F13E3F9E5C6}" type="presParOf" srcId="{8C18DD3B-5019-46DA-BB22-9CB1DBB4D219}" destId="{9E330C46-FB68-4C39-B533-20021275B876}" srcOrd="1" destOrd="0" presId="urn:microsoft.com/office/officeart/2005/8/layout/vList2"/>
    <dgm:cxn modelId="{504C5FAA-C072-4821-966D-CDD446801A06}" type="presParOf" srcId="{8C18DD3B-5019-46DA-BB22-9CB1DBB4D219}" destId="{4D542390-D68E-4B1E-9D38-AE4F10AD7F8C}" srcOrd="2" destOrd="0" presId="urn:microsoft.com/office/officeart/2005/8/layout/vList2"/>
    <dgm:cxn modelId="{EEC6277E-0E95-414D-A133-B5C689663C84}" type="presParOf" srcId="{8C18DD3B-5019-46DA-BB22-9CB1DBB4D219}" destId="{3A40E763-C63E-4765-8E49-A63A56E1D3AC}" srcOrd="3" destOrd="0" presId="urn:microsoft.com/office/officeart/2005/8/layout/vList2"/>
    <dgm:cxn modelId="{C0D9C749-C252-44F7-91E2-6BCF806E9931}" type="presParOf" srcId="{8C18DD3B-5019-46DA-BB22-9CB1DBB4D219}" destId="{00E01FA8-D90A-4E45-BBDC-8F14E764027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135DF-A0A7-46D7-A101-49C5044EF31C}">
      <dsp:nvSpPr>
        <dsp:cNvPr id="0" name=""/>
        <dsp:cNvSpPr/>
      </dsp:nvSpPr>
      <dsp:spPr>
        <a:xfrm>
          <a:off x="1194408" y="18268"/>
          <a:ext cx="2024437" cy="2024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7EB62-A944-46E8-B235-D2B81D82D895}">
      <dsp:nvSpPr>
        <dsp:cNvPr id="0" name=""/>
        <dsp:cNvSpPr/>
      </dsp:nvSpPr>
      <dsp:spPr>
        <a:xfrm>
          <a:off x="1625845" y="44970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04E4B-B095-4CD0-A8A1-BCE55D0187A9}">
      <dsp:nvSpPr>
        <dsp:cNvPr id="0" name=""/>
        <dsp:cNvSpPr/>
      </dsp:nvSpPr>
      <dsp:spPr>
        <a:xfrm>
          <a:off x="547251" y="267326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b="0" kern="1200" baseline="0"/>
            <a:t>Escroquerie d'internet</a:t>
          </a:r>
          <a:endParaRPr lang="en-US" sz="1400" kern="1200"/>
        </a:p>
      </dsp:txBody>
      <dsp:txXfrm>
        <a:off x="547251" y="2673268"/>
        <a:ext cx="3318750" cy="720000"/>
      </dsp:txXfrm>
    </dsp:sp>
    <dsp:sp modelId="{841A8077-5F5B-4524-B1C2-5AD4987BADE9}">
      <dsp:nvSpPr>
        <dsp:cNvPr id="0" name=""/>
        <dsp:cNvSpPr/>
      </dsp:nvSpPr>
      <dsp:spPr>
        <a:xfrm>
          <a:off x="5093939" y="18268"/>
          <a:ext cx="2024437" cy="2024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8ABDC-370F-427A-A7F3-B6E07095AECF}">
      <dsp:nvSpPr>
        <dsp:cNvPr id="0" name=""/>
        <dsp:cNvSpPr/>
      </dsp:nvSpPr>
      <dsp:spPr>
        <a:xfrm>
          <a:off x="5525376" y="44970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63C80-221D-4C47-8837-D2A725E377E1}">
      <dsp:nvSpPr>
        <dsp:cNvPr id="0" name=""/>
        <dsp:cNvSpPr/>
      </dsp:nvSpPr>
      <dsp:spPr>
        <a:xfrm>
          <a:off x="4446783" y="267326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400" b="0" kern="1200" baseline="0"/>
            <a:t>Récupération de données sensibles</a:t>
          </a:r>
          <a:endParaRPr lang="en-US" sz="1400" kern="1200"/>
        </a:p>
      </dsp:txBody>
      <dsp:txXfrm>
        <a:off x="4446783" y="2673268"/>
        <a:ext cx="33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34142-BFD3-43D1-B8E6-4AEB4662D2B9}">
      <dsp:nvSpPr>
        <dsp:cNvPr id="0" name=""/>
        <dsp:cNvSpPr/>
      </dsp:nvSpPr>
      <dsp:spPr>
        <a:xfrm>
          <a:off x="1014" y="386930"/>
          <a:ext cx="3561752" cy="2261712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03764-EA15-4009-B81F-0BC62FB02A5E}">
      <dsp:nvSpPr>
        <dsp:cNvPr id="0" name=""/>
        <dsp:cNvSpPr/>
      </dsp:nvSpPr>
      <dsp:spPr>
        <a:xfrm>
          <a:off x="396765" y="762893"/>
          <a:ext cx="3561752" cy="2261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>
              <a:latin typeface="Aharoni"/>
              <a:cs typeface="Aharoni"/>
            </a:rPr>
            <a:t>I - Différents types d'arnaque</a:t>
          </a:r>
          <a:endParaRPr lang="en-US" sz="2800" b="1" kern="1200">
            <a:latin typeface="Aharoni"/>
            <a:cs typeface="Aharoni"/>
          </a:endParaRPr>
        </a:p>
      </dsp:txBody>
      <dsp:txXfrm>
        <a:off x="463008" y="829136"/>
        <a:ext cx="3429266" cy="2129226"/>
      </dsp:txXfrm>
    </dsp:sp>
    <dsp:sp modelId="{DED4E7FF-5627-4468-BA3F-8F1524EBEDEA}">
      <dsp:nvSpPr>
        <dsp:cNvPr id="0" name=""/>
        <dsp:cNvSpPr/>
      </dsp:nvSpPr>
      <dsp:spPr>
        <a:xfrm>
          <a:off x="4354267" y="395095"/>
          <a:ext cx="3561752" cy="226171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E6445-894B-4917-BBB7-E97443936CBB}">
      <dsp:nvSpPr>
        <dsp:cNvPr id="0" name=""/>
        <dsp:cNvSpPr/>
      </dsp:nvSpPr>
      <dsp:spPr>
        <a:xfrm>
          <a:off x="4750017" y="771058"/>
          <a:ext cx="3561752" cy="22617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>
              <a:latin typeface="Aharoni"/>
              <a:cs typeface="Aharoni"/>
            </a:rPr>
            <a:t>II - La protection</a:t>
          </a:r>
        </a:p>
      </dsp:txBody>
      <dsp:txXfrm>
        <a:off x="4816260" y="837301"/>
        <a:ext cx="3429266" cy="21292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0075A-95C3-47E9-B1AD-B1DFF57EBDCF}">
      <dsp:nvSpPr>
        <dsp:cNvPr id="0" name=""/>
        <dsp:cNvSpPr/>
      </dsp:nvSpPr>
      <dsp:spPr>
        <a:xfrm>
          <a:off x="0" y="390688"/>
          <a:ext cx="831278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E3D90-D7EF-49F5-8F02-307B69E1CD49}">
      <dsp:nvSpPr>
        <dsp:cNvPr id="0" name=""/>
        <dsp:cNvSpPr/>
      </dsp:nvSpPr>
      <dsp:spPr>
        <a:xfrm>
          <a:off x="415639" y="6928"/>
          <a:ext cx="5818949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42" tIns="0" rIns="21994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kern="1200" baseline="0">
              <a:solidFill>
                <a:schemeClr val="bg1"/>
              </a:solidFill>
              <a:latin typeface="Aharoni"/>
              <a:cs typeface="Aharoni"/>
            </a:rPr>
            <a:t>A – Le clonage</a:t>
          </a:r>
          <a:endParaRPr lang="en-US" sz="2600" kern="1200">
            <a:solidFill>
              <a:schemeClr val="bg1"/>
            </a:solidFill>
            <a:latin typeface="Aharoni"/>
            <a:cs typeface="Aharoni"/>
          </a:endParaRPr>
        </a:p>
      </dsp:txBody>
      <dsp:txXfrm>
        <a:off x="453106" y="44395"/>
        <a:ext cx="5744015" cy="692586"/>
      </dsp:txXfrm>
    </dsp:sp>
    <dsp:sp modelId="{A74FBCB0-EE21-4E9F-8BA8-B5D8B53344B5}">
      <dsp:nvSpPr>
        <dsp:cNvPr id="0" name=""/>
        <dsp:cNvSpPr/>
      </dsp:nvSpPr>
      <dsp:spPr>
        <a:xfrm>
          <a:off x="0" y="1570048"/>
          <a:ext cx="831278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4F82C-0D01-4C6D-8182-0703CB690917}">
      <dsp:nvSpPr>
        <dsp:cNvPr id="0" name=""/>
        <dsp:cNvSpPr/>
      </dsp:nvSpPr>
      <dsp:spPr>
        <a:xfrm>
          <a:off x="415639" y="1186288"/>
          <a:ext cx="5818949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42" tIns="0" rIns="21994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kern="1200" baseline="0">
              <a:solidFill>
                <a:schemeClr val="bg1"/>
              </a:solidFill>
              <a:latin typeface="Aharoni"/>
              <a:cs typeface="Aharoni"/>
            </a:rPr>
            <a:t>B – </a:t>
          </a:r>
          <a:r>
            <a:rPr lang="fr-FR" sz="2600" b="0" kern="1200" baseline="0" err="1">
              <a:solidFill>
                <a:schemeClr val="bg1"/>
              </a:solidFill>
              <a:latin typeface="Aharoni"/>
              <a:cs typeface="Aharoni"/>
            </a:rPr>
            <a:t>Vishing</a:t>
          </a:r>
          <a:endParaRPr lang="en-US" sz="2600" kern="1200">
            <a:solidFill>
              <a:schemeClr val="bg1"/>
            </a:solidFill>
            <a:latin typeface="Aharoni"/>
            <a:cs typeface="Aharoni"/>
          </a:endParaRPr>
        </a:p>
      </dsp:txBody>
      <dsp:txXfrm>
        <a:off x="453106" y="1223755"/>
        <a:ext cx="5744015" cy="692586"/>
      </dsp:txXfrm>
    </dsp:sp>
    <dsp:sp modelId="{7405A74F-BDA8-4DF3-B803-9EA876DA3B6C}">
      <dsp:nvSpPr>
        <dsp:cNvPr id="0" name=""/>
        <dsp:cNvSpPr/>
      </dsp:nvSpPr>
      <dsp:spPr>
        <a:xfrm>
          <a:off x="0" y="2749408"/>
          <a:ext cx="831278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3491E-3287-46BF-A4AD-5216E0F5E8CB}">
      <dsp:nvSpPr>
        <dsp:cNvPr id="0" name=""/>
        <dsp:cNvSpPr/>
      </dsp:nvSpPr>
      <dsp:spPr>
        <a:xfrm>
          <a:off x="415639" y="2365648"/>
          <a:ext cx="5818949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42" tIns="0" rIns="21994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kern="1200" baseline="0">
              <a:solidFill>
                <a:schemeClr val="bg1"/>
              </a:solidFill>
              <a:latin typeface="Aharoni"/>
              <a:cs typeface="Aharoni"/>
            </a:rPr>
            <a:t>C – Arnaque Nigériane</a:t>
          </a:r>
          <a:endParaRPr lang="en-US" sz="2600" kern="1200">
            <a:solidFill>
              <a:schemeClr val="bg1"/>
            </a:solidFill>
            <a:latin typeface="Aharoni"/>
            <a:cs typeface="Aharoni"/>
          </a:endParaRPr>
        </a:p>
      </dsp:txBody>
      <dsp:txXfrm>
        <a:off x="453106" y="2403115"/>
        <a:ext cx="5744015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CB2A8-8EBF-40F9-9E6C-AD871496E6D4}">
      <dsp:nvSpPr>
        <dsp:cNvPr id="0" name=""/>
        <dsp:cNvSpPr/>
      </dsp:nvSpPr>
      <dsp:spPr>
        <a:xfrm>
          <a:off x="0" y="1829"/>
          <a:ext cx="5763603" cy="927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B42E8-DAD0-488F-9DCA-D227746FD685}">
      <dsp:nvSpPr>
        <dsp:cNvPr id="0" name=""/>
        <dsp:cNvSpPr/>
      </dsp:nvSpPr>
      <dsp:spPr>
        <a:xfrm>
          <a:off x="280494" y="210461"/>
          <a:ext cx="509990" cy="50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05C37-9CF7-46AB-AEBD-C3EA810F53BE}">
      <dsp:nvSpPr>
        <dsp:cNvPr id="0" name=""/>
        <dsp:cNvSpPr/>
      </dsp:nvSpPr>
      <dsp:spPr>
        <a:xfrm>
          <a:off x="1070979" y="1829"/>
          <a:ext cx="4692623" cy="927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5" tIns="98135" rIns="98135" bIns="981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baseline="0">
              <a:latin typeface="Aharoni" panose="02010803020104030203" pitchFamily="2" charset="-79"/>
              <a:cs typeface="Aharoni" panose="02010803020104030203" pitchFamily="2" charset="-79"/>
            </a:rPr>
            <a:t>- Site Internet ou Page de Connexion</a:t>
          </a:r>
          <a:endParaRPr lang="en-US" sz="2200" b="1" kern="120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070979" y="1829"/>
        <a:ext cx="4692623" cy="927255"/>
      </dsp:txXfrm>
    </dsp:sp>
    <dsp:sp modelId="{2C1D894A-7731-4C01-A305-8EBBD0F1FB4C}">
      <dsp:nvSpPr>
        <dsp:cNvPr id="0" name=""/>
        <dsp:cNvSpPr/>
      </dsp:nvSpPr>
      <dsp:spPr>
        <a:xfrm>
          <a:off x="0" y="1160898"/>
          <a:ext cx="5763603" cy="927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7503A-6E3B-4DB8-A8E5-88A303A4EAE0}">
      <dsp:nvSpPr>
        <dsp:cNvPr id="0" name=""/>
        <dsp:cNvSpPr/>
      </dsp:nvSpPr>
      <dsp:spPr>
        <a:xfrm>
          <a:off x="280494" y="1369530"/>
          <a:ext cx="509990" cy="50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C80B5-0F28-465B-AF33-93FF55CB647A}">
      <dsp:nvSpPr>
        <dsp:cNvPr id="0" name=""/>
        <dsp:cNvSpPr/>
      </dsp:nvSpPr>
      <dsp:spPr>
        <a:xfrm>
          <a:off x="1070979" y="1160898"/>
          <a:ext cx="4692623" cy="927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5" tIns="98135" rIns="98135" bIns="981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baseline="0">
              <a:latin typeface="Aharoni" panose="02010803020104030203" pitchFamily="2" charset="-79"/>
              <a:cs typeface="Aharoni" panose="02010803020104030203" pitchFamily="2" charset="-79"/>
            </a:rPr>
            <a:t>- Mail avec un lien</a:t>
          </a:r>
          <a:endParaRPr lang="en-US" sz="2200" b="1" kern="120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070979" y="1160898"/>
        <a:ext cx="4692623" cy="927255"/>
      </dsp:txXfrm>
    </dsp:sp>
    <dsp:sp modelId="{C18D00E3-9F35-4A47-B83D-B694119400E7}">
      <dsp:nvSpPr>
        <dsp:cNvPr id="0" name=""/>
        <dsp:cNvSpPr/>
      </dsp:nvSpPr>
      <dsp:spPr>
        <a:xfrm>
          <a:off x="0" y="2319967"/>
          <a:ext cx="5763603" cy="927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E1D66-DF99-490A-816C-91103459E918}">
      <dsp:nvSpPr>
        <dsp:cNvPr id="0" name=""/>
        <dsp:cNvSpPr/>
      </dsp:nvSpPr>
      <dsp:spPr>
        <a:xfrm>
          <a:off x="280494" y="2528599"/>
          <a:ext cx="509990" cy="50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938A0-BE01-4178-8728-6DC13CFF9565}">
      <dsp:nvSpPr>
        <dsp:cNvPr id="0" name=""/>
        <dsp:cNvSpPr/>
      </dsp:nvSpPr>
      <dsp:spPr>
        <a:xfrm>
          <a:off x="1070979" y="2319967"/>
          <a:ext cx="4692623" cy="927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5" tIns="98135" rIns="98135" bIns="981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baseline="0">
              <a:latin typeface="Aharoni" panose="02010803020104030203" pitchFamily="2" charset="-79"/>
              <a:cs typeface="Aharoni" panose="02010803020104030203" pitchFamily="2" charset="-79"/>
            </a:rPr>
            <a:t>- Identifiants de Connexion</a:t>
          </a:r>
          <a:endParaRPr lang="en-US" sz="2200" b="1" kern="120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070979" y="2319967"/>
        <a:ext cx="4692623" cy="927255"/>
      </dsp:txXfrm>
    </dsp:sp>
    <dsp:sp modelId="{F09E04E7-B1FB-4F9D-94B3-C7D60F09B857}">
      <dsp:nvSpPr>
        <dsp:cNvPr id="0" name=""/>
        <dsp:cNvSpPr/>
      </dsp:nvSpPr>
      <dsp:spPr>
        <a:xfrm>
          <a:off x="0" y="3480865"/>
          <a:ext cx="5763603" cy="9272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12CEB-32A2-4B28-B810-5C417D22861C}">
      <dsp:nvSpPr>
        <dsp:cNvPr id="0" name=""/>
        <dsp:cNvSpPr/>
      </dsp:nvSpPr>
      <dsp:spPr>
        <a:xfrm>
          <a:off x="280494" y="3687668"/>
          <a:ext cx="509990" cy="50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176AD-0B08-42E3-83A7-4A7E127B294B}">
      <dsp:nvSpPr>
        <dsp:cNvPr id="0" name=""/>
        <dsp:cNvSpPr/>
      </dsp:nvSpPr>
      <dsp:spPr>
        <a:xfrm>
          <a:off x="1070979" y="3479036"/>
          <a:ext cx="4692623" cy="927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35" tIns="98135" rIns="98135" bIns="9813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 baseline="0">
              <a:latin typeface="Aharoni" panose="02010803020104030203" pitchFamily="2" charset="-79"/>
              <a:cs typeface="Aharoni" panose="02010803020104030203" pitchFamily="2" charset="-79"/>
            </a:rPr>
            <a:t>- Conséquences : Vole de données et Perte Financière </a:t>
          </a:r>
          <a:endParaRPr lang="en-US" sz="2200" b="1" kern="120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070979" y="3479036"/>
        <a:ext cx="4692623" cy="9272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1C3C3-62B6-4FA8-B080-3D40B5803004}">
      <dsp:nvSpPr>
        <dsp:cNvPr id="0" name=""/>
        <dsp:cNvSpPr/>
      </dsp:nvSpPr>
      <dsp:spPr>
        <a:xfrm>
          <a:off x="46945" y="773074"/>
          <a:ext cx="789693" cy="78969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037BB-672B-4EC6-AE56-2AEBB79C74E7}">
      <dsp:nvSpPr>
        <dsp:cNvPr id="0" name=""/>
        <dsp:cNvSpPr/>
      </dsp:nvSpPr>
      <dsp:spPr>
        <a:xfrm>
          <a:off x="212781" y="938909"/>
          <a:ext cx="458022" cy="4580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49A38-CD24-4534-B1D3-43B8DEA37604}">
      <dsp:nvSpPr>
        <dsp:cNvPr id="0" name=""/>
        <dsp:cNvSpPr/>
      </dsp:nvSpPr>
      <dsp:spPr>
        <a:xfrm>
          <a:off x="1005859" y="773074"/>
          <a:ext cx="1861421" cy="78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>
              <a:latin typeface="Aharoni"/>
              <a:cs typeface="Aharoni"/>
            </a:rPr>
            <a:t>Une attaque par téléphone</a:t>
          </a:r>
          <a:endParaRPr lang="en-US" sz="1400" b="0" kern="1200">
            <a:latin typeface="Aharoni"/>
            <a:cs typeface="Aharoni"/>
          </a:endParaRPr>
        </a:p>
      </dsp:txBody>
      <dsp:txXfrm>
        <a:off x="1005859" y="773074"/>
        <a:ext cx="1861421" cy="789693"/>
      </dsp:txXfrm>
    </dsp:sp>
    <dsp:sp modelId="{8BA91C03-8889-4145-A536-6A16D835B5A5}">
      <dsp:nvSpPr>
        <dsp:cNvPr id="0" name=""/>
        <dsp:cNvSpPr/>
      </dsp:nvSpPr>
      <dsp:spPr>
        <a:xfrm>
          <a:off x="3191619" y="773074"/>
          <a:ext cx="789693" cy="78969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316A4E-152A-46A0-8BA9-3155F806285A}">
      <dsp:nvSpPr>
        <dsp:cNvPr id="0" name=""/>
        <dsp:cNvSpPr/>
      </dsp:nvSpPr>
      <dsp:spPr>
        <a:xfrm>
          <a:off x="3357454" y="938909"/>
          <a:ext cx="458022" cy="4580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2F75D-A1CF-45FA-8A36-1E4458DC88C0}">
      <dsp:nvSpPr>
        <dsp:cNvPr id="0" name=""/>
        <dsp:cNvSpPr/>
      </dsp:nvSpPr>
      <dsp:spPr>
        <a:xfrm>
          <a:off x="4150532" y="773074"/>
          <a:ext cx="1861421" cy="78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>
              <a:latin typeface="Aharoni"/>
              <a:cs typeface="Aharoni"/>
            </a:rPr>
            <a:t>Récupère des informations confidentielles</a:t>
          </a:r>
          <a:endParaRPr lang="en-US" sz="1400" b="0" kern="1200">
            <a:latin typeface="Aharoni"/>
            <a:cs typeface="Aharoni"/>
          </a:endParaRPr>
        </a:p>
      </dsp:txBody>
      <dsp:txXfrm>
        <a:off x="4150532" y="773074"/>
        <a:ext cx="1861421" cy="789693"/>
      </dsp:txXfrm>
    </dsp:sp>
    <dsp:sp modelId="{41617E99-F69A-4CD9-AD04-C32C08E02FEE}">
      <dsp:nvSpPr>
        <dsp:cNvPr id="0" name=""/>
        <dsp:cNvSpPr/>
      </dsp:nvSpPr>
      <dsp:spPr>
        <a:xfrm>
          <a:off x="6336292" y="773074"/>
          <a:ext cx="789693" cy="78969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CCFCB-C56C-472B-A965-C8E71ECCB008}">
      <dsp:nvSpPr>
        <dsp:cNvPr id="0" name=""/>
        <dsp:cNvSpPr/>
      </dsp:nvSpPr>
      <dsp:spPr>
        <a:xfrm>
          <a:off x="6502128" y="938909"/>
          <a:ext cx="458022" cy="4580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E232D-9D38-44B4-BC27-B4032E89DF25}">
      <dsp:nvSpPr>
        <dsp:cNvPr id="0" name=""/>
        <dsp:cNvSpPr/>
      </dsp:nvSpPr>
      <dsp:spPr>
        <a:xfrm>
          <a:off x="7295206" y="773074"/>
          <a:ext cx="1861421" cy="78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>
              <a:latin typeface="Aharoni"/>
              <a:cs typeface="Aharoni"/>
            </a:rPr>
            <a:t>Institution Connues</a:t>
          </a:r>
          <a:endParaRPr lang="en-US" sz="1400" b="0" kern="1200">
            <a:latin typeface="Aharoni"/>
            <a:cs typeface="Aharoni"/>
          </a:endParaRPr>
        </a:p>
      </dsp:txBody>
      <dsp:txXfrm>
        <a:off x="7295206" y="773074"/>
        <a:ext cx="1861421" cy="789693"/>
      </dsp:txXfrm>
    </dsp:sp>
    <dsp:sp modelId="{D90105CD-D920-43B2-8729-D93184EC65B3}">
      <dsp:nvSpPr>
        <dsp:cNvPr id="0" name=""/>
        <dsp:cNvSpPr/>
      </dsp:nvSpPr>
      <dsp:spPr>
        <a:xfrm>
          <a:off x="46945" y="2202938"/>
          <a:ext cx="789693" cy="78969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0AE20-D22E-42B4-8C86-27D54F14E662}">
      <dsp:nvSpPr>
        <dsp:cNvPr id="0" name=""/>
        <dsp:cNvSpPr/>
      </dsp:nvSpPr>
      <dsp:spPr>
        <a:xfrm>
          <a:off x="212781" y="2368773"/>
          <a:ext cx="458022" cy="4580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D02C8-70B9-4284-BA77-842014099E5A}">
      <dsp:nvSpPr>
        <dsp:cNvPr id="0" name=""/>
        <dsp:cNvSpPr/>
      </dsp:nvSpPr>
      <dsp:spPr>
        <a:xfrm>
          <a:off x="1005859" y="2202938"/>
          <a:ext cx="1861421" cy="78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>
              <a:latin typeface="Aharoni"/>
              <a:cs typeface="Aharoni"/>
            </a:rPr>
            <a:t>Usurpation </a:t>
          </a:r>
          <a:endParaRPr lang="en-US" sz="1400" kern="120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005859" y="2202938"/>
        <a:ext cx="1861421" cy="789693"/>
      </dsp:txXfrm>
    </dsp:sp>
    <dsp:sp modelId="{BBCCAC74-3ADB-4991-8C91-791B54DA6DA2}">
      <dsp:nvSpPr>
        <dsp:cNvPr id="0" name=""/>
        <dsp:cNvSpPr/>
      </dsp:nvSpPr>
      <dsp:spPr>
        <a:xfrm>
          <a:off x="3191619" y="2202938"/>
          <a:ext cx="789693" cy="78969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38046-7E46-4773-8390-07154EBF63A2}">
      <dsp:nvSpPr>
        <dsp:cNvPr id="0" name=""/>
        <dsp:cNvSpPr/>
      </dsp:nvSpPr>
      <dsp:spPr>
        <a:xfrm>
          <a:off x="3347515" y="2368769"/>
          <a:ext cx="458022" cy="4580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4BF78-07B2-4CFB-89CF-8B409AE7ABCA}">
      <dsp:nvSpPr>
        <dsp:cNvPr id="0" name=""/>
        <dsp:cNvSpPr/>
      </dsp:nvSpPr>
      <dsp:spPr>
        <a:xfrm>
          <a:off x="4150532" y="2202938"/>
          <a:ext cx="1861421" cy="78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kern="1200">
              <a:latin typeface="Aharoni"/>
              <a:cs typeface="Aharoni"/>
            </a:rPr>
            <a:t>Histoire </a:t>
          </a:r>
          <a:endParaRPr lang="en-US" sz="1400" kern="120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4150532" y="2202938"/>
        <a:ext cx="1861421" cy="7896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32B73-50C1-4B50-BAF1-D4FB3D1FD7E6}">
      <dsp:nvSpPr>
        <dsp:cNvPr id="0" name=""/>
        <dsp:cNvSpPr/>
      </dsp:nvSpPr>
      <dsp:spPr>
        <a:xfrm>
          <a:off x="0" y="21862"/>
          <a:ext cx="4516362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>
              <a:latin typeface="Aharoni" panose="02010803020104030203" pitchFamily="2" charset="-79"/>
              <a:cs typeface="Aharoni" panose="02010803020104030203" pitchFamily="2" charset="-79"/>
            </a:rPr>
            <a:t>- Origine : Code Pénal</a:t>
          </a:r>
          <a:endParaRPr lang="en-US" sz="1800" b="1" kern="120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9295" y="61157"/>
        <a:ext cx="4437772" cy="726370"/>
      </dsp:txXfrm>
    </dsp:sp>
    <dsp:sp modelId="{C3299A68-965F-477C-9889-4A3DE7792745}">
      <dsp:nvSpPr>
        <dsp:cNvPr id="0" name=""/>
        <dsp:cNvSpPr/>
      </dsp:nvSpPr>
      <dsp:spPr>
        <a:xfrm>
          <a:off x="0" y="950662"/>
          <a:ext cx="4516362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latin typeface="Aharoni" panose="02010803020104030203" pitchFamily="2" charset="-79"/>
              <a:cs typeface="Aharoni" panose="02010803020104030203" pitchFamily="2" charset="-79"/>
            </a:rPr>
            <a:t>- Un mail et un message d’aide</a:t>
          </a:r>
          <a:endParaRPr lang="en-US" sz="1800" kern="120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9295" y="989957"/>
        <a:ext cx="4437772" cy="726370"/>
      </dsp:txXfrm>
    </dsp:sp>
    <dsp:sp modelId="{4F0D06BC-33E7-41C7-9572-38C9480796C8}">
      <dsp:nvSpPr>
        <dsp:cNvPr id="0" name=""/>
        <dsp:cNvSpPr/>
      </dsp:nvSpPr>
      <dsp:spPr>
        <a:xfrm>
          <a:off x="0" y="1879462"/>
          <a:ext cx="4516362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latin typeface="Aharoni" panose="02010803020104030203" pitchFamily="2" charset="-79"/>
              <a:cs typeface="Aharoni" panose="02010803020104030203" pitchFamily="2" charset="-79"/>
            </a:rPr>
            <a:t>- De l’argent</a:t>
          </a:r>
          <a:endParaRPr lang="en-US" sz="1800" kern="120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9295" y="1918757"/>
        <a:ext cx="4437772" cy="726370"/>
      </dsp:txXfrm>
    </dsp:sp>
    <dsp:sp modelId="{4008CF9A-023E-4487-A43F-3AF91664A007}">
      <dsp:nvSpPr>
        <dsp:cNvPr id="0" name=""/>
        <dsp:cNvSpPr/>
      </dsp:nvSpPr>
      <dsp:spPr>
        <a:xfrm>
          <a:off x="0" y="2808262"/>
          <a:ext cx="4516362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latin typeface="Aharoni" panose="02010803020104030203" pitchFamily="2" charset="-79"/>
              <a:cs typeface="Aharoni" panose="02010803020104030203" pitchFamily="2" charset="-79"/>
            </a:rPr>
            <a:t>- Les Réseaux sociaux</a:t>
          </a:r>
          <a:endParaRPr lang="en-US" sz="1800" kern="120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9295" y="2847557"/>
        <a:ext cx="4437772" cy="726370"/>
      </dsp:txXfrm>
    </dsp:sp>
    <dsp:sp modelId="{1240355F-2156-4850-9BFD-870D5E047442}">
      <dsp:nvSpPr>
        <dsp:cNvPr id="0" name=""/>
        <dsp:cNvSpPr/>
      </dsp:nvSpPr>
      <dsp:spPr>
        <a:xfrm>
          <a:off x="0" y="3737062"/>
          <a:ext cx="4516362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latin typeface="Aharoni" panose="02010803020104030203" pitchFamily="2" charset="-79"/>
              <a:cs typeface="Aharoni" panose="02010803020104030203" pitchFamily="2" charset="-79"/>
            </a:rPr>
            <a:t>- Cupidité des Humains </a:t>
          </a:r>
          <a:endParaRPr lang="en-US" sz="1800" kern="120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9295" y="3776357"/>
        <a:ext cx="4437772" cy="7263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522C4-9829-4C80-A634-3220A0DFF10B}">
      <dsp:nvSpPr>
        <dsp:cNvPr id="0" name=""/>
        <dsp:cNvSpPr/>
      </dsp:nvSpPr>
      <dsp:spPr>
        <a:xfrm>
          <a:off x="0" y="390688"/>
          <a:ext cx="831278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2B2A2-C6A8-408F-A3E2-C999C72BEC1F}">
      <dsp:nvSpPr>
        <dsp:cNvPr id="0" name=""/>
        <dsp:cNvSpPr/>
      </dsp:nvSpPr>
      <dsp:spPr>
        <a:xfrm>
          <a:off x="415639" y="6928"/>
          <a:ext cx="581894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42" tIns="0" rIns="21994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kern="1200" baseline="0">
              <a:latin typeface="Aharoni"/>
              <a:cs typeface="Aharoni"/>
            </a:rPr>
            <a:t>A – Détecter</a:t>
          </a:r>
          <a:endParaRPr lang="en-US" sz="2600" kern="1200">
            <a:latin typeface="Aharoni"/>
            <a:cs typeface="Aharoni"/>
          </a:endParaRPr>
        </a:p>
      </dsp:txBody>
      <dsp:txXfrm>
        <a:off x="453106" y="44395"/>
        <a:ext cx="5744015" cy="692586"/>
      </dsp:txXfrm>
    </dsp:sp>
    <dsp:sp modelId="{57033601-3A1E-43D2-B027-98A42F27C871}">
      <dsp:nvSpPr>
        <dsp:cNvPr id="0" name=""/>
        <dsp:cNvSpPr/>
      </dsp:nvSpPr>
      <dsp:spPr>
        <a:xfrm>
          <a:off x="0" y="1570048"/>
          <a:ext cx="831278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DC24B-09F3-44C8-9DB2-8E9D85052AED}">
      <dsp:nvSpPr>
        <dsp:cNvPr id="0" name=""/>
        <dsp:cNvSpPr/>
      </dsp:nvSpPr>
      <dsp:spPr>
        <a:xfrm>
          <a:off x="415639" y="1186288"/>
          <a:ext cx="581894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42" tIns="0" rIns="21994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kern="1200" baseline="0">
              <a:latin typeface="Aharoni"/>
              <a:cs typeface="Aharoni"/>
            </a:rPr>
            <a:t>B – Se protéger</a:t>
          </a:r>
          <a:endParaRPr lang="en-US" sz="2600" kern="1200">
            <a:latin typeface="Aharoni"/>
            <a:cs typeface="Aharoni"/>
          </a:endParaRPr>
        </a:p>
      </dsp:txBody>
      <dsp:txXfrm>
        <a:off x="453106" y="1223755"/>
        <a:ext cx="5744015" cy="692586"/>
      </dsp:txXfrm>
    </dsp:sp>
    <dsp:sp modelId="{CC869682-CFA6-4586-B978-EE1BACCF1393}">
      <dsp:nvSpPr>
        <dsp:cNvPr id="0" name=""/>
        <dsp:cNvSpPr/>
      </dsp:nvSpPr>
      <dsp:spPr>
        <a:xfrm>
          <a:off x="0" y="2749408"/>
          <a:ext cx="8312785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0FBFD-F0DB-4BC9-998E-5A1B3BDC6D23}">
      <dsp:nvSpPr>
        <dsp:cNvPr id="0" name=""/>
        <dsp:cNvSpPr/>
      </dsp:nvSpPr>
      <dsp:spPr>
        <a:xfrm>
          <a:off x="415639" y="2365648"/>
          <a:ext cx="581894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942" tIns="0" rIns="219942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kern="1200" baseline="0">
              <a:latin typeface="Aharoni"/>
              <a:cs typeface="Aharoni"/>
            </a:rPr>
            <a:t>C – Les mesures de sécurité</a:t>
          </a:r>
          <a:endParaRPr lang="en-US" sz="2600" kern="1200">
            <a:latin typeface="Aharoni"/>
            <a:cs typeface="Aharoni"/>
          </a:endParaRPr>
        </a:p>
      </dsp:txBody>
      <dsp:txXfrm>
        <a:off x="453106" y="2403115"/>
        <a:ext cx="5744015" cy="692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219CF-885E-4E5C-8C09-99769143BE73}">
      <dsp:nvSpPr>
        <dsp:cNvPr id="0" name=""/>
        <dsp:cNvSpPr/>
      </dsp:nvSpPr>
      <dsp:spPr>
        <a:xfrm>
          <a:off x="0" y="690165"/>
          <a:ext cx="552506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latin typeface="Aharoni"/>
              <a:cs typeface="Aharoni"/>
            </a:rPr>
            <a:t>Vérifier l’expéditeur du mail (Fautes d’orthographes…)</a:t>
          </a:r>
          <a:endParaRPr lang="en-US" sz="1800" b="1" kern="1200" dirty="0">
            <a:latin typeface="Aharoni"/>
            <a:cs typeface="Aharoni"/>
          </a:endParaRPr>
        </a:p>
      </dsp:txBody>
      <dsp:txXfrm>
        <a:off x="59399" y="749564"/>
        <a:ext cx="5406264" cy="1098002"/>
      </dsp:txXfrm>
    </dsp:sp>
    <dsp:sp modelId="{4D542390-D68E-4B1E-9D38-AE4F10AD7F8C}">
      <dsp:nvSpPr>
        <dsp:cNvPr id="0" name=""/>
        <dsp:cNvSpPr/>
      </dsp:nvSpPr>
      <dsp:spPr>
        <a:xfrm>
          <a:off x="0" y="2094165"/>
          <a:ext cx="552506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latin typeface="Aharoni"/>
              <a:cs typeface="Aharoni"/>
            </a:rPr>
            <a:t>Les liens vers des sites avec une page de connexion</a:t>
          </a:r>
          <a:endParaRPr lang="en-US" sz="1800" b="1" kern="1200" dirty="0">
            <a:latin typeface="Aharoni"/>
            <a:cs typeface="Aharoni"/>
          </a:endParaRPr>
        </a:p>
      </dsp:txBody>
      <dsp:txXfrm>
        <a:off x="59399" y="2153564"/>
        <a:ext cx="5406264" cy="1098002"/>
      </dsp:txXfrm>
    </dsp:sp>
    <dsp:sp modelId="{00E01FA8-D90A-4E45-BBDC-8F14E7640275}">
      <dsp:nvSpPr>
        <dsp:cNvPr id="0" name=""/>
        <dsp:cNvSpPr/>
      </dsp:nvSpPr>
      <dsp:spPr>
        <a:xfrm>
          <a:off x="0" y="3498165"/>
          <a:ext cx="5525062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>
              <a:latin typeface="Aharoni"/>
              <a:cs typeface="Aharoni"/>
            </a:rPr>
            <a:t>Messages demandant des informations personnelles</a:t>
          </a:r>
          <a:endParaRPr lang="en-US" sz="1800" b="1" kern="1200" dirty="0">
            <a:latin typeface="Aharoni"/>
            <a:cs typeface="Aharoni"/>
          </a:endParaRPr>
        </a:p>
      </dsp:txBody>
      <dsp:txXfrm>
        <a:off x="59399" y="3557564"/>
        <a:ext cx="5406264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23:28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389 147 24575,'-2'12'0,"0"0"0,0-1 0,-1 1 0,0 0 0,-1-1 0,-7 13 0,-6 23 0,8-21 0,-1-1 0,-15 27 0,17-37 0,0 0 0,1 0 0,1 0 0,0 1 0,1 0 0,1 0 0,0 1 0,-2 23 0,6-39 0,0 1 0,0 0 0,0 0 0,0 0 0,1 0 0,-1 0 0,0 0 0,1 0 0,-1 0 0,1 0 0,0-1 0,0 1 0,0 0 0,0-1 0,0 1 0,1 1 0,-1-2 0,0 0 0,0 0 0,0-1 0,0 1 0,0-1 0,0 1 0,0-1 0,0 1 0,0-1 0,0 0 0,0 1 0,0-1 0,1 0 0,-1 0 0,0 0 0,0 0 0,0 0 0,0 0 0,0 0 0,2-1 0,1 0 0,0 0 0,0-1 0,1 1 0,-1-1 0,0 0 0,-1-1 0,1 1 0,0-1 0,-1 1 0,1-1 0,-1 0 0,3-4 0,19-20 0,-1-2 0,-2 0 0,-1-2 0,24-46 0,-44 77 0,0-1 0,0 0 0,-1 0 0,1 0 0,-1 0 0,1 0 0,-1 0 0,1 0 0,-1 0 0,1 0 0,-1-1 0,0 1 0,0 0 0,0 0 0,0 0 0,0 0 0,0 0 0,0-1 0,0 1 0,0 0 0,0 0 0,0 0 0,-1 0 0,1 0 0,0 0 0,-1 0 0,1 0 0,-1 0 0,0 0 0,1 0 0,-2-2 0,0 3 0,0-1 0,0 1 0,0-1 0,-1 1 0,1-1 0,0 1 0,0 0 0,0 0 0,-1 0 0,1 1 0,0-1 0,0 0 0,0 1 0,-4 1 0,-11 4 0,0 0 0,1 1 0,-17 10 0,23-11 0,-32 18 0,-46 20 0,-50 15 0,112-48 0,19-9 0,-1 1 0,1 1 0,0-1 0,-12 8 0,39-30 0,0-1 0,-2 0 0,29-43 0,37-43 0,-37 45 0,-37 45 0,1 1 0,22-23 0,152-141 0,-190 185 0,1 0 0,0 1 0,0 0 0,1 0 0,0 0 0,-3 13 0,1-7 0,0 0 0,0 0 0,-9 14 0,-68 108 0,81-134 0,0 0 0,1 1 0,-1-1 0,0 0 0,1 1 0,-1-1 0,1 1 0,-1-1 0,1 0 0,-1 1 0,1-1 0,0 1 0,0-1 0,0 1 0,0-1 0,0 1 0,0-1 0,0 1 0,1-1 0,0 3 0,8-1 0,7-16 0,30-49 0,-35 45 0,1 0 0,1 1 0,1 0 0,21-19 0,-20 21 0,0-1 0,-1-1 0,16-23 0,-29 38 0,-12 58 0,-6-15 0,-1-1 0,-42 70 0,59-109 0,0-1 0,-1 1 0,1 0 0,0-1 0,1 1 0,-1 0 0,0 0 0,0-1 0,1 1 0,-1 0 0,1 0 0,0 0 0,-1 0 0,1 0 0,0 0 0,0-1 0,0 1 0,0 0 0,1 0 0,-1 0 0,2 3 0,-2-4 0,0-1 0,1 1 0,-1-1 0,1 1 0,-1-1 0,0 0 0,1 1 0,-1-1 0,1 0 0,-1 1 0,1-1 0,0 0 0,-1 0 0,1 1 0,-1-1 0,1 0 0,-1 0 0,1 0 0,0 0 0,-1 0 0,1 0 0,-1 0 0,1 0 0,1 0 0,23-12 0,123-104 0,-94 82 0,-39 25 0,-1 1 0,26-22 0,-20 19 0,-19 11 0,-1 0 0,1 0 0,-1 0 0,1 0 0,-1 0 0,1 0 0,-1 0 0,1 0 0,-1 0 0,0 0 0,1 0 0,-1 1 0,1-1 0,-1 0 0,1 0 0,-1 1 0,1-1 0,-1 0 0,0 1 0,1-1 0,-1 0 0,0 1 0,1-1 0,-1 0 0,0 1 0,1 0 0,-1 1 0,1 0 0,-1 0 0,1-1 0,-1 1 0,0 0 0,0 0 0,1 0 0,-2 0 0,1 0 0,0 0 0,0 0 0,-1 0 0,1 0 0,-1 0 0,1 0 0,-1 0 0,0 0 0,-1 2 0,-103 193 0,94-179 0,-1-2 0,-1 0 0,-26 26 0,24-28 0,1 1 0,1 0 0,0 1 0,-10 19 0,-48 65 0,71-99 0,-1-1 0,1 1 0,0-1 0,-1 0 0,1 1 0,-1-1 0,1 1 0,0-1 0,-1 1 0,1-1 0,0 1 0,0-1 0,0 1 0,-1 0 0,1-1 0,0 1 0,0-1 0,0 1 0,0-1 0,0 1 0,0 0 0,0-1 0,0 1 0,0-1 0,0 1 0,0-1 0,1 1 0,-1 0 0,0-1 0,1 2 0,16-2 0,21-16 0,-26 8 0,0 0 0,-1-2 0,0 1 0,14-17 0,17-15 0,21-25 0,-51 51 0,1 1 0,0 1 0,1 0 0,15-11 0,27-19 0,-1-1 0,59-64 0,-137 166 0,-17 4 0,-49 62 0,-1-20 0,89-103 0,1-1 0,-1 0 0,1 0 0,0 0 0,-1 0 0,1 1 0,0-1 0,0 0 0,-1 0 0,1 1 0,0-1 0,-1 0 0,1 1 0,0-1 0,0 0 0,0 1 0,-1-1 0,1 0 0,0 1 0,0-1 0,0 0 0,0 1 0,0-1 0,0 0 0,0 1 0,-1-1 0,1 1 0,0-1 0,0 0 0,1 1 0,-1-1 0,0 1 0,0-1 0,0 0 0,0 1 0,0-1 0,0 0 0,0 1 0,1-1 0,-1 0 0,0 1 0,1 0 0,19-3 0,24-16 0,79-81 0,-93 79 0,1 2 0,61-26 0,-76 36 0,0-1 0,-1-1 0,0 0 0,-1-1 0,0-1 0,22-23 0,-36 35 0,0 0 0,0-1 0,1 1 0,-1 0 0,0-1 0,0 1 0,0 0 0,1-1 0,-1 1 0,0 0 0,0 0 0,1-1 0,-1 1 0,0 0 0,1 0 0,-1-1 0,0 1 0,1 0 0,-1 0 0,0 0 0,1 0 0,-1 0 0,0-1 0,1 1 0,-1 0 0,1 0 0,-1 0 0,0 0 0,1 0 0,-1 0 0,0 0 0,1 0 0,-1 0 0,1 0 0,-1 1 0,0-1 0,1 0 0,-1 0 0,0 0 0,1 1 0,-1 17 0,-12 24 0,-6-10 0,-26 34 0,24-38 0,-25 48 0,44-75 0,1-1 0,-1 1 0,1 0 0,-1 0 0,1 0 0,0-1 0,-1 1 0,1 0 0,0 0 0,0 0 0,0 0 0,-1 0 0,1 0 0,0-1 0,0 1 0,0 0 0,0 0 0,1 0 0,-1 0 0,0 1 0,14-1 0,19-18 0,20-20 0,-25 18 0,48-43 0,37-25 0,-78 60 0,-30 24 0,0 0 0,0 0 0,0-1 0,0 0 0,-1 0 0,0 0 0,0 0 0,0-1 0,0 1 0,-1-1 0,4-7 0,-9 11 0,-8 9 0,-8 11 0,-32 57 0,-78 112 0,127-187 0,-1 0 0,1 0 0,0 1 0,0-1 0,1 0 0,-1 1 0,0-1 0,0 1 0,1-1 0,-1 1 0,1-1 0,-1 1 0,1 0 0,0-1 0,-1 3 0,8-2 0,9-13 0,14-18 0,33-40 0,-25 25 0,53-47 0,-101 137 0,-85 136 0,118-213 0,1 0 0,2 2 0,37-34 0,-61 62 0,-2 0 0,0 1 0,0 0 0,1-1 0,-1 1 0,0 0 0,0 0 0,0-1 0,0 1 0,0 0 0,1 0 0,-1 0 0,0-1 0,0 1 0,0 0 0,1 0 0,-1 0 0,0 0 0,0-1 0,1 1 0,-1 0 0,0 0 0,0 0 0,1 0 0,-1 0 0,0 0 0,0 0 0,1 0 0,-1 0 0,0 0 0,0 0 0,1 0 0,-1 0 0,0 0 0,1 0 0,-1 0 0,0 0 0,0 0 0,1 0 0,-1 0 0,0 0 0,1 1 0,-3 13 0,-14 31 0,13-37 0,-17 37 0,15-35 0,0-1 0,1 1 0,0 0 0,1 0 0,0 1 0,-3 17 0,9-26 0,4-8 0,9-14 0,-12 15 0,7-6 0,0 1 0,1 0 0,0 1 0,16-8 0,-13 7 0,0 0 0,22-21 0,-28 23 0,-3 1 0,1 0 0,0 0 0,1 1 0,-1-1 0,1 2 0,1-1 0,15-7 0,-23 13 0,0 0 0,-1 0 0,1 0 0,0 0 0,0 1 0,0-1 0,-1 0 0,1 0 0,0 1 0,-1-1 0,1 0 0,0 1 0,-1-1 0,1 1 0,0-1 0,-1 1 0,1-1 0,-1 1 0,1 0 0,-1-1 0,1 1 0,-1-1 0,1 1 0,-1 0 0,0-1 0,1 1 0,-1 0 0,0 0 0,1-1 0,-1 1 0,0 0 0,0 0 0,0 0 0,0-1 0,0 1 0,0 0 0,0 0 0,0-1 0,0 1 0,0 0 0,0 0 0,-1 1 0,-3 36 0,-5-6 0,3-11 0,1-1 0,0 1 0,1 0 0,0 22 0,55-98 0,-39 42-1365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7:25:46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64 24575,'-28'9'0,"28"-8"0,-1-1 0,1 0 0,-1 0 0,1 1 0,-1-1 0,1 0 0,-1 1 0,1-1 0,0 1 0,-1-1 0,1 1 0,-1-1 0,1 0 0,0 1 0,0-1 0,-1 1 0,1-1 0,0 1 0,0 0 0,-1-1 0,1 1 0,0-1 0,0 1 0,0-1 0,0 1 0,0-1 0,0 1 0,0 0 0,0-1 0,0 1 0,0-1 0,0 1 0,1-1 0,-1 1 0,0 0 0,0-1 0,0 1 0,1-1 0,-1 1 0,0-1 0,1 1 0,-1-1 0,0 0 0,1 1 0,-1-1 0,1 1 0,1 0 0,0 0 0,0 0 0,0-1 0,1 1 0,-1-1 0,0 1 0,0-1 0,0 0 0,0 0 0,1 0 0,-1 0 0,3-1 0,23 4 0,-25 5 0,-13 9 0,-37 39 0,26-34 0,2 1 0,-25 38 0,44-54 0,10-11 0,27-21 0,-7 6 0,42-14 0,-45 22 0,48-28 0,-49 24 0,1 1 0,46-15 0,-22 8 0,77-31 0,-127 52 0,-1-1 0,1 1 0,-1 0 0,0-1 0,1 1 0,-1 0 0,1-1 0,-1 1 0,1 0 0,0-1 0,-1 1 0,1 0 0,-1 0 0,1 0 0,-1 0 0,1 0 0,-1-1 0,1 1 0,0 0 0,-1 0 0,1 1 0,-1-1 0,1 0 0,0 0 0,-1 0 0,1 0 0,-1 0 0,1 0 0,-1 1 0,1-1 0,-1 0 0,1 1 0,0 0 0,-10 17 0,-28 21 0,-104 96 0,141-135 0,-1 1 0,0 0 0,0-1 0,0 1 0,1-1 0,-1 1 0,0 0 0,1 0 0,-1-1 0,1 1 0,-1 0 0,1 0 0,-1 0 0,1 0 0,-1 0 0,1-1 0,0 1 0,0 0 0,-1 0 0,1 0 0,0 0 0,0 2 0,1-3 0,-1 1 0,1-1 0,-1 0 0,1 1 0,0-1 0,0 0 0,-1 1 0,1-1 0,0 0 0,-1 0 0,1 1 0,0-1 0,0 0 0,-1 0 0,1 0 0,0 0 0,0 0 0,-1 0 0,1-1 0,0 1 0,1 0 0,46-14 0,191-129 0,-219 138 0,-19 5 0,-1 0 0,0 0 0,1 1 0,-1-1 0,0 0 0,1 0 0,-1 1 0,0-1 0,0 0 0,1 0 0,-1 1 0,0-1 0,0 0 0,1 1 0,-1-1 0,0 0 0,0 1 0,0-1 0,0 0 0,0 1 0,1-1 0,-1 0 0,0 1 0,0-1 0,0 0 0,0 1 0,0-1 0,0 0 0,0 1 0,0-1 0,-1 1 0,1 2 0,-1-1 0,1 1 0,-1-1 0,0 1 0,0-1 0,0 0 0,-1 1 0,1-1 0,-1 0 0,1 0 0,-1 0 0,-2 3 0,-22 21 0,0 1 0,-39 56 0,64-82 0,1 0 0,-1-1 0,1 1 0,-1 0 0,1 0 0,-1-1 0,1 1 0,-1 0 0,1 0 0,-1 0 0,1 0 0,0 0 0,0 0 0,-1-1 0,1 1 0,0 0 0,0 0 0,0 0 0,0 0 0,0 0 0,0 0 0,0 0 0,0 0 0,1 1 0,0-2 0,-1 1 0,1-1 0,0 1 0,0-1 0,-1 1 0,1-1 0,0 0 0,0 0 0,0 1 0,0-1 0,-1 0 0,1 0 0,0 0 0,0 0 0,0 0 0,0 0 0,0 0 0,0 0 0,-1 0 0,2-1 0,46-13 0,75-38 0,-86 37 0,-1-2 0,-1-2 0,43-30 0,33-13 0,-99 57 0,-12 4 0,0 1 0,0 0 0,0 0 0,1-1 0,-1 1 0,0 0 0,0 0 0,0-1 0,1 1 0,-1 0 0,0 0 0,0 0 0,1 0 0,-1-1 0,0 1 0,0 0 0,1 0 0,-1 0 0,0 0 0,1 0 0,-1 0 0,0 0 0,1 0 0,-1 0 0,0 0 0,0 0 0,1 0 0,-1 0 0,0 0 0,1 0 0,-1 0 0,0 0 0,1 0 0,-1 0 0,0 0 0,0 0 0,1 0 0,-1 1 0,0-1 0,0 0 0,1 0 0,-1 0 0,0 1 0,0-1 0,1 0 0,-1 0 0,0 0 0,0 1 0,0-1 0,0 0 0,1 1 0,-10 19 0,-24 22 0,12-21 0,0 2 0,1 0 0,-28 46 0,47-69 0,0 1 0,0 0 0,0 0 0,1 0 0,-1 0 0,0 0 0,1 0 0,-1 0 0,0 0 0,1 0 0,-1 0 0,1 0 0,0 0 0,-1 0 0,1 0 0,0 1 0,0-1 0,-1 0 0,1 0 0,0 0 0,0 0 0,1 1 0,-1-1 0,0 0 0,0 0 0,1 2 0,0-2 0,1-1 0,-1 0 0,1 0 0,-1 1 0,1-1 0,-1 0 0,1 0 0,-1-1 0,1 1 0,-1 0 0,1 0 0,-1-1 0,1 1 0,-1-1 0,1 1 0,1-2 0,66-34 0,70-40 0,-33 33 0,-77 29 0,54-18 0,21-10 0,-91 35 0,-7 3 0,0 1 0,0 0 0,0 0 0,0 0 0,1 1 0,7-2 0,-14 4 0,0 0 0,1 0 0,-1 0 0,0 0 0,0 0 0,1 0 0,-1 0 0,0 0 0,0 0 0,0 0 0,1 0 0,-1 0 0,0 0 0,0 0 0,1 0 0,-1 0 0,0 0 0,0 0 0,0 0 0,1 0 0,-1 1 0,0-1 0,0 0 0,0 0 0,1 0 0,-1 0 0,0 1 0,0-1 0,0 0 0,0 0 0,1 0 0,-1 0 0,0 1 0,0-1 0,0 0 0,0 0 0,0 1 0,0-1 0,0 0 0,0 0 0,0 0 0,0 1 0,0-1 0,0 0 0,0 0 0,0 1 0,0-1 0,0 0 0,0 0 0,0 1 0,0-1 0,-9 18 0,-16 12 0,-6 10 0,30-39 0,-1 0 0,1 0 0,0 1 0,0-1 0,0 1 0,0-1 0,1 1 0,-1-1 0,0 1 0,1-1 0,-1 1 0,1-1 0,-1 1 0,1 0 0,0-1 0,0 1 0,0 0 0,0 0 0,0-1 0,0 1 0,0 0 0,0-1 0,1 1 0,-1 0 0,1 1 0,0-2 0,0-1 0,0 1 0,0-1 0,0 1 0,0-1 0,1 1 0,-1-1 0,0 0 0,0 0 0,0 0 0,0 1 0,1-1 0,-1 0 0,0 0 0,0-1 0,0 1 0,0 0 0,0 0 0,1 0 0,-1-1 0,0 1 0,2-1 0,28-14 0,-22 10 0,220-82 0,-198 75 0,-24 10 0,0 0 0,0-1 0,0 0 0,0 0 0,0-1 0,-1 0 0,9-7 0,-34 28 0,13-13 0,1 0 0,0 0 0,0 1 0,0-1 0,1 1 0,-1 0 0,1 0 0,0 1 0,0 0 0,1-1 0,0 1 0,0 0 0,0 0 0,-3 11 0,6-16 0,0-1 0,0 1 0,0-1 0,0 0 0,0 1 0,0-1 0,0 1 0,0-1 0,0 1 0,0-1 0,0 1 0,0-1 0,0 0 0,0 1 0,0-1 0,1 1 0,-1-1 0,0 1 0,0-1 0,0 0 0,1 1 0,-1-1 0,0 0 0,1 1 0,-1-1 0,0 0 0,0 1 0,1-1 0,-1 0 0,1 1 0,-1-1 0,0 0 0,1 0 0,-1 0 0,1 1 0,-1-1 0,0 0 0,1 0 0,-1 0 0,1 0 0,24-5 0,22-18 0,-31 15 0,0 1 0,0 1 0,1 0 0,0 1 0,33-6 0,-50 11 0,1 0 0,0-1 0,0 1 0,0 0 0,0 0 0,0 0 0,-1 0 0,1-1 0,0 1 0,0 0 0,0 0 0,0 1 0,0-1 0,0 0 0,-1 0 0,1 0 0,0 1 0,0-1 0,0 0 0,0 1 0,-1-1 0,1 1 0,0-1 0,0 1 0,-1-1 0,1 1 0,0-1 0,-1 1 0,1 0 0,0 0 0,-1 1 0,0-1 0,0 1 0,0 0 0,0-1 0,0 1 0,0-1 0,-1 1 0,1-1 0,-1 1 0,1-1 0,-1 1 0,1-1 0,-1 1 0,0-1 0,-1 2 0,-40 51 0,40-52 0,-10 11 0,7-8 0,-1 0 0,1 1 0,0-1 0,1 1 0,0 0 0,0 0 0,0 1 0,0 0 0,-3 10 0,7-17 0,0 1 0,0 0 0,0-1 0,0 1 0,1-1 0,-1 1 0,0 0 0,0-1 0,1 1 0,-1-1 0,0 1 0,1-1 0,-1 1 0,0-1 0,1 1 0,-1-1 0,1 1 0,-1-1 0,1 1 0,-1-1 0,1 0 0,-1 1 0,1-1 0,-1 0 0,1 0 0,0 1 0,-1-1 0,1 0 0,-1 0 0,1 0 0,0 0 0,-1 0 0,1 0 0,-1 0 0,1 0 0,0 0 0,-1 0 0,1 0 0,0 0 0,-1 0 0,1 0 0,-1 0 0,1-1 0,0 1 0,-1 0 0,1-1 0,-1 1 0,1-1 0,32-9 0,58-26 0,-35 15 0,59-31 0,-94 38 0,11-4 0,-31 18 0,-1 0 0,0 1 0,1-1 0,-1 1 0,1-1 0,-1 1 0,1-1 0,-1 1 0,0-1 0,0 1 0,1 0 0,-1-1 0,0 1 0,0-1 0,1 1 0,-1 0 0,0-1 0,0 1 0,0 0 0,0-1 0,0 1 0,0 0 0,0-1 0,0 1 0,0 0 0,-1-1 0,1 1 0,0-1 0,0 1 0,-1 0 0,1-1 0,0 1 0,0-1 0,-1 2 0,-8 26 0,-29 34 0,32-55 0,1 0 0,0 1 0,0-1 0,0 1 0,1 0 0,0 0 0,1 0 0,-1 0 0,2 1 0,-1-1 0,-1 15 0,4-23 0,0 1 0,0-1 0,0 1 0,0-1 0,0 1 0,0-1 0,1 1 0,-1-1 0,0 1 0,0-1 0,0 1 0,1-1 0,-1 1 0,0-1 0,1 0 0,-1 1 0,0-1 0,1 1 0,-1-1 0,0 0 0,1 1 0,-1-1 0,1 0 0,-1 0 0,1 1 0,-1-1 0,1 0 0,-1 0 0,1 0 0,-1 1 0,1-1 0,-1 0 0,1 0 0,-1 0 0,1 0 0,-1 0 0,1 0 0,-1 0 0,1 0 0,-1 0 0,1 0 0,-1-1 0,1 1 0,-1 0 0,1 0 0,-1 0 0,2-1 0,32-13 0,-22 8 0,107-50 0,-23 9 0,45-6 0,-140 52 0,-1 1 0,1 0 0,-1-1 0,0 1 0,1 0 0,-1 0 0,1-1 0,-1 1 0,1 0 0,-1 0 0,1 0 0,-1 0 0,0-1 0,1 1 0,-1 0 0,1 0 0,-1 0 0,1 0 0,-1 0 0,1 0 0,-1 0 0,1 0 0,-1 1 0,1-1 0,-1 0 0,1 0 0,-1 0 0,1 0 0,-1 1 0,1-1 0,-1 0 0,0 1 0,1-1 0,-1 0 0,1 1 0,-1-1 0,0 0 0,1 1 0,-1-1 0,0 0 0,0 1 0,1-1 0,-1 1 0,0-1 0,0 1 0,0-1 0,1 1 0,-1-1 0,0 1 0,0-1 0,0 1 0,0-1 0,0 1 0,0-1 0,0 1 0,0-1 0,0 1 0,0-1 0,0 1 0,-1-1 0,1 1 0,0-1 0,0 0 0,0 1 0,-1-1 0,1 1 0,0-1 0,0 1 0,-1-1 0,-22 46 0,14-30 0,8-14 0,0 0 0,0 0 0,0 0 0,0 1 0,1-1 0,-1 0 0,1 0 0,-1 1 0,1-1 0,0 0 0,0 1 0,0-1 0,0 5 0,1-6 0,0 0 0,0-1 0,0 1 0,0 0 0,-1-1 0,1 1 0,0 0 0,0-1 0,0 1 0,1-1 0,-1 0 0,0 1 0,0-1 0,0 0 0,0 0 0,0 0 0,0 0 0,0 0 0,1 0 0,-1 0 0,0 0 0,0 0 0,0 0 0,0 0 0,0-1 0,0 1 0,0 0 0,0-1 0,0 1 0,0-1 0,1 0 0,38-13 0,-1-1 0,40-22 0,-78 37 0,-1-1 0,1 1 0,-1 0 0,1-1 0,-1 1 0,1 0 0,-1-1 0,1 1 0,-1 0 0,1 0 0,-1-1 0,1 1 0,-1 0 0,1 0 0,-1 0 0,1 0 0,-1 0 0,1 0 0,0 0 0,-1 0 0,1 0 0,-1 0 0,1 0 0,-1 0 0,1 0 0,-1 0 0,1 1 0,0-1 0,-1 0 0,1 0 0,-1 1 0,1-1 0,-1 0 0,0 1 0,1-1 0,-1 0 0,1 2 0,-2 23 0,-23 32 0,23-55 0,-1 3 0,0-1 0,1 0 0,-1 1 0,1-1 0,0 1 0,0-1 0,1 1 0,-1-1 0,1 7 0,0-10 0,0 0 0,0-1 0,1 1 0,-1 0 0,0 0 0,0 0 0,0-1 0,1 1 0,-1 0 0,0-1 0,1 1 0,-1 0 0,1-1 0,-1 1 0,1 0 0,-1-1 0,1 1 0,-1-1 0,1 1 0,0-1 0,-1 1 0,2 0 0,-1-1 0,1 1 0,-1-1 0,1 0 0,-1 0 0,1 0 0,-1 0 0,1 0 0,0 0 0,-1-1 0,1 1 0,-1 0 0,0-1 0,1 1 0,-1-1 0,1 1 0,1-2 0,19-10 0,0-1 0,-1-1 0,25-22 0,-22 17 0,45-27 0,-65 44 0,0 0 0,-1-1 0,1 0 0,0 1 0,-1-1 0,1-1 0,-1 1 0,0 0 0,0-1 0,-1 0 0,5-6 0,-71 50 0,42-20 0,25-18 0,13-12 0,36-29 0,-38 27 0,2 0 0,27-16 0,-32 26 0,-1 0 0,0 1 0,1 0 0,-1 0 0,1 1 0,-1 1 0,1 0 0,-1 0 0,14 4 0,-23-5 0,0 0 0,-1 1 0,1-1 0,0 0 0,0 0 0,-1 1 0,1-1 0,0 0 0,-1 1 0,1-1 0,-1 0 0,1 1 0,-1-1 0,1 1 0,0-1 0,-1 1 0,0 0 0,1-1 0,-1 1 0,1-1 0,-1 1 0,0 0 0,1-1 0,-1 1 0,0 0 0,0-1 0,1 1 0,-1 0 0,0-1 0,0 1 0,0 0 0,0 0 0,0-1 0,0 1 0,0 0 0,0 0 0,0-1 0,-1 1 0,1 0 0,0-1 0,0 1 0,-1 0 0,1-1 0,0 1 0,-1 1 0,-23 36 0,13-21 0,9-14 0,0 1 0,0 0 0,1-1 0,0 1 0,-1 0 0,1 0 0,1 0 0,-1 0 0,1-1 0,-1 1 0,1 0 0,0 0 0,0 0 0,1 4 0,0-7 0,0-1 0,0 0 0,-1 0 0,1 0 0,0 0 0,0 0 0,-1 0 0,1 0 0,0 0 0,0 0 0,-1 0 0,1 0 0,0 0 0,0 0 0,-1-1 0,1 1 0,0 0 0,-1-1 0,1 1 0,0 0 0,-1-1 0,1 1 0,0-1 0,-1 1 0,1-1 0,-1 1 0,2-2 0,18-17 0,-18 18 0,12-15-68,-12 12-31,1 1-1,0-1 0,-1 1 0,1 0 0,1 0 1,-1 0-1,0 1 0,1-1 0,-1 1 0,1 0 1,0 0-1,5-3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10/17/2023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r>
              <a:rPr lang="en-US"/>
              <a:t>Phishing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1844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Phishing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9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Phishing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86207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10/17/2023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Phishing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126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r>
              <a:rPr lang="en-US"/>
              <a:t>Phishing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10/17/2023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6667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10/17/2023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Phishing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8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10/17/2023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Phishing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646064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10/17/2023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Phishing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39830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Phishing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575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10/17/2023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r>
              <a:rPr lang="en-US"/>
              <a:t>Phishing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896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10/17/2023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Phishing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0163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Phishing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fr-FR" sz="6600" b="1">
                <a:latin typeface="Aharoni"/>
                <a:ea typeface="Calibri Light"/>
                <a:cs typeface="Calibri Light"/>
              </a:rPr>
              <a:t>PHISHING</a:t>
            </a:r>
          </a:p>
        </p:txBody>
      </p:sp>
      <p:sp>
        <p:nvSpPr>
          <p:cNvPr id="42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4" name="Picture 3" descr="Digitale Vorhängeschloss-Kunst">
            <a:extLst>
              <a:ext uri="{FF2B5EF4-FFF2-40B4-BE49-F238E27FC236}">
                <a16:creationId xmlns:a16="http://schemas.microsoft.com/office/drawing/2014/main" id="{F3817382-5878-991C-34DE-A23BF69EE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0" r="40736" b="5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83B9C-A5DD-1ECC-02E9-A2349C05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Meiryo"/>
              </a:rPr>
              <a:t>exemple</a:t>
            </a:r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CD365-C18C-29E9-4105-27682FD3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Phishing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932EAA-C0A3-C371-BD08-816E0CCB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10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6DC8E0-8F57-ED8F-28B0-8AF04BCEDC78}"/>
              </a:ext>
            </a:extLst>
          </p:cNvPr>
          <p:cNvSpPr txBox="1"/>
          <p:nvPr/>
        </p:nvSpPr>
        <p:spPr>
          <a:xfrm>
            <a:off x="579552" y="5938635"/>
            <a:ext cx="238795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>
                <a:ea typeface="Meiryo"/>
              </a:rPr>
              <a:t>Source : Ulysse RICHARD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D1D76E7-3B0E-63BC-2FF3-002D53DBB615}"/>
              </a:ext>
            </a:extLst>
          </p:cNvPr>
          <p:cNvSpPr txBox="1"/>
          <p:nvPr/>
        </p:nvSpPr>
        <p:spPr>
          <a:xfrm>
            <a:off x="7241683" y="4389550"/>
            <a:ext cx="32331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>
                <a:latin typeface="Aharoni"/>
                <a:ea typeface="Meiryo"/>
                <a:cs typeface="Aharoni"/>
              </a:rPr>
              <a:t>Lien vers le faux site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A1E8731-6058-A2E1-A75F-907338233419}"/>
              </a:ext>
            </a:extLst>
          </p:cNvPr>
          <p:cNvSpPr txBox="1"/>
          <p:nvPr/>
        </p:nvSpPr>
        <p:spPr>
          <a:xfrm>
            <a:off x="7241684" y="3640964"/>
            <a:ext cx="40675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>
                <a:latin typeface="Aharoni"/>
                <a:ea typeface="Meiryo"/>
                <a:cs typeface="Aharoni"/>
              </a:rPr>
              <a:t>Faux numéro de dossier</a:t>
            </a:r>
            <a:endParaRPr lang="fr-FR" sz="2400">
              <a:latin typeface="Aharoni"/>
              <a:cs typeface="Aharon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C78A0A-005D-353B-C8B1-DBD464F268EF}"/>
              </a:ext>
            </a:extLst>
          </p:cNvPr>
          <p:cNvSpPr/>
          <p:nvPr/>
        </p:nvSpPr>
        <p:spPr>
          <a:xfrm>
            <a:off x="451555" y="1966147"/>
            <a:ext cx="11514665" cy="329259"/>
          </a:xfrm>
          <a:prstGeom prst="rect">
            <a:avLst/>
          </a:prstGeom>
          <a:solidFill>
            <a:srgbClr val="F2F1F1"/>
          </a:solidFill>
          <a:ln>
            <a:solidFill>
              <a:srgbClr val="F2F1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texte, capture d’écran, logiciel, conception&#10;&#10;Description générée automatiquement">
            <a:extLst>
              <a:ext uri="{FF2B5EF4-FFF2-40B4-BE49-F238E27FC236}">
                <a16:creationId xmlns:a16="http://schemas.microsoft.com/office/drawing/2014/main" id="{0E1B1ED6-ABAC-EBE6-8FB8-4818D26A7C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01" b="49294"/>
          <a:stretch/>
        </p:blipFill>
        <p:spPr>
          <a:xfrm>
            <a:off x="585904" y="503735"/>
            <a:ext cx="4744396" cy="5170474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A989EE76-445E-058E-E5D4-1FD41424CF3C}"/>
              </a:ext>
            </a:extLst>
          </p:cNvPr>
          <p:cNvSpPr/>
          <p:nvPr/>
        </p:nvSpPr>
        <p:spPr>
          <a:xfrm rot="10800000">
            <a:off x="4089042" y="3694625"/>
            <a:ext cx="3005070" cy="268309"/>
          </a:xfrm>
          <a:prstGeom prst="rightArrow">
            <a:avLst/>
          </a:prstGeom>
          <a:solidFill>
            <a:srgbClr val="C55A11"/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a typeface="Meiryo"/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C7D0EE75-99DC-C377-C96E-2C9D52B60CB6}"/>
              </a:ext>
            </a:extLst>
          </p:cNvPr>
          <p:cNvSpPr/>
          <p:nvPr/>
        </p:nvSpPr>
        <p:spPr>
          <a:xfrm rot="10800000">
            <a:off x="4089042" y="4392232"/>
            <a:ext cx="3005070" cy="268309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C55A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a typeface="Meiry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B90CA42B-F496-E614-AD60-91EDEBD606C6}"/>
                  </a:ext>
                </a:extLst>
              </p14:cNvPr>
              <p14:cNvContentPartPr/>
              <p14:nvPr/>
            </p14:nvContentPartPr>
            <p14:xfrm>
              <a:off x="1326423" y="2673217"/>
              <a:ext cx="642240" cy="23868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B90CA42B-F496-E614-AD60-91EDEBD606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8423" y="2655217"/>
                <a:ext cx="677880" cy="274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D563331C-2A58-F098-82DA-71C067C19274}"/>
              </a:ext>
            </a:extLst>
          </p:cNvPr>
          <p:cNvSpPr txBox="1"/>
          <p:nvPr/>
        </p:nvSpPr>
        <p:spPr>
          <a:xfrm>
            <a:off x="0" y="26581"/>
            <a:ext cx="529855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RICHARD Ulysse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GUICHARD Clément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BAWOL Mathis</a:t>
            </a:r>
            <a:endParaRPr lang="fr-FR" dirty="0">
              <a:ea typeface="Meiryo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E78957-DA83-712D-53EE-76577245E340}"/>
              </a:ext>
            </a:extLst>
          </p:cNvPr>
          <p:cNvSpPr txBox="1"/>
          <p:nvPr/>
        </p:nvSpPr>
        <p:spPr>
          <a:xfrm>
            <a:off x="9826255" y="106324"/>
            <a:ext cx="337583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BUT 1 Réseaux et Télécommunications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50652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B6B80F-20C3-1045-190F-CC3679E9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31" y="1105232"/>
            <a:ext cx="4151178" cy="4277802"/>
          </a:xfrm>
        </p:spPr>
        <p:txBody>
          <a:bodyPr anchor="ctr">
            <a:normAutofit/>
          </a:bodyPr>
          <a:lstStyle/>
          <a:p>
            <a:r>
              <a:rPr lang="fr-FR" sz="3600">
                <a:latin typeface="Aharoni"/>
                <a:cs typeface="Aharoni"/>
              </a:rPr>
              <a:t>C - Arnaque Nigériane ou </a:t>
            </a:r>
            <a:r>
              <a:rPr lang="fr-FR" sz="4000">
                <a:latin typeface="Aharoni"/>
                <a:cs typeface="Aharoni"/>
              </a:rPr>
              <a:t>419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262DBD-30A3-45F9-1D2D-169490EC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2940" y="6170490"/>
            <a:ext cx="4595076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Phishing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FAE047-47B5-A4FC-7EDE-58C94DD3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 smtClean="0"/>
              <a:pPr algn="l"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7CF271DE-2D2C-428E-A923-03D2D5AF6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473707"/>
              </p:ext>
            </p:extLst>
          </p:nvPr>
        </p:nvGraphicFramePr>
        <p:xfrm>
          <a:off x="6487297" y="819150"/>
          <a:ext cx="4516362" cy="4563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" name="ZoneTexte 23">
            <a:extLst>
              <a:ext uri="{FF2B5EF4-FFF2-40B4-BE49-F238E27FC236}">
                <a16:creationId xmlns:a16="http://schemas.microsoft.com/office/drawing/2014/main" id="{D770BD28-2398-607D-4EF7-36E70B0E2388}"/>
              </a:ext>
            </a:extLst>
          </p:cNvPr>
          <p:cNvSpPr txBox="1"/>
          <p:nvPr/>
        </p:nvSpPr>
        <p:spPr>
          <a:xfrm>
            <a:off x="0" y="26581"/>
            <a:ext cx="529855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RICHARD Ulysse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GUICHARD Clément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BAWOL Mathis</a:t>
            </a:r>
            <a:endParaRPr lang="fr-FR" dirty="0">
              <a:ea typeface="Meiryo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1023A2D-E285-B42E-0FB7-9E42D15EFF63}"/>
              </a:ext>
            </a:extLst>
          </p:cNvPr>
          <p:cNvSpPr txBox="1"/>
          <p:nvPr/>
        </p:nvSpPr>
        <p:spPr>
          <a:xfrm>
            <a:off x="9826255" y="106324"/>
            <a:ext cx="337583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BUT 1 Réseaux et Télécommunications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4182352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C0AFCBA-A8BC-8B0C-D6C8-D5A299E0B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1" y="480239"/>
            <a:ext cx="4364672" cy="527453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9CD365-C18C-29E9-4105-27682FD3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0531" y="6170490"/>
            <a:ext cx="6013061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Phishing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932EAA-C0A3-C371-BD08-816E0CCB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A0D2AE2-2BF6-6F56-2C3C-10A44B5AB44A}"/>
              </a:ext>
            </a:extLst>
          </p:cNvPr>
          <p:cNvSpPr txBox="1"/>
          <p:nvPr/>
        </p:nvSpPr>
        <p:spPr>
          <a:xfrm>
            <a:off x="7918663" y="2099690"/>
            <a:ext cx="32479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fr-FR">
                <a:latin typeface="Aharoni"/>
                <a:cs typeface="Aharoni"/>
              </a:rPr>
              <a:t>Annotation « urgent »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58EC5DF-CA0C-9A1D-B2F1-17D935E91329}"/>
              </a:ext>
            </a:extLst>
          </p:cNvPr>
          <p:cNvSpPr txBox="1"/>
          <p:nvPr/>
        </p:nvSpPr>
        <p:spPr>
          <a:xfrm>
            <a:off x="8028640" y="2935602"/>
            <a:ext cx="301672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Aharoni"/>
                <a:cs typeface="Aharoni"/>
              </a:rPr>
              <a:t>Message d’explication 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C067B2-4FC3-9296-D5C8-F1DCC5F0E8E0}"/>
              </a:ext>
            </a:extLst>
          </p:cNvPr>
          <p:cNvSpPr/>
          <p:nvPr/>
        </p:nvSpPr>
        <p:spPr>
          <a:xfrm rot="10800000" flipV="1">
            <a:off x="5051703" y="1103228"/>
            <a:ext cx="2786527" cy="2141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8A3EA153-D4DF-27F8-7743-2FD350DBFD41}"/>
              </a:ext>
            </a:extLst>
          </p:cNvPr>
          <p:cNvSpPr/>
          <p:nvPr/>
        </p:nvSpPr>
        <p:spPr>
          <a:xfrm rot="10800000" flipV="1">
            <a:off x="2922009" y="2148536"/>
            <a:ext cx="4916219" cy="2141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923FC55-E36A-F61B-2DDF-9DF31B596055}"/>
              </a:ext>
            </a:extLst>
          </p:cNvPr>
          <p:cNvSpPr/>
          <p:nvPr/>
        </p:nvSpPr>
        <p:spPr>
          <a:xfrm rot="10800000" flipV="1">
            <a:off x="5051702" y="2949612"/>
            <a:ext cx="2786527" cy="2442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23CFC2F4-04A4-5AEE-F4BB-BD488A07E8CB}"/>
              </a:ext>
            </a:extLst>
          </p:cNvPr>
          <p:cNvSpPr/>
          <p:nvPr/>
        </p:nvSpPr>
        <p:spPr>
          <a:xfrm rot="10800000" flipV="1">
            <a:off x="2638703" y="4874151"/>
            <a:ext cx="5179988" cy="2141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A3C3247-C056-25CD-AE1B-F476F5F244CF}"/>
              </a:ext>
            </a:extLst>
          </p:cNvPr>
          <p:cNvSpPr txBox="1"/>
          <p:nvPr/>
        </p:nvSpPr>
        <p:spPr>
          <a:xfrm>
            <a:off x="8088923" y="4777153"/>
            <a:ext cx="3174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latin typeface="Aharoni"/>
                <a:ea typeface="Meiryo"/>
                <a:cs typeface="Aharoni"/>
              </a:rPr>
              <a:t>Signature</a:t>
            </a:r>
            <a:endParaRPr lang="fr-FR">
              <a:latin typeface="Aharoni"/>
              <a:cs typeface="Aharon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C9E75C-2C35-ED29-790C-79CEB39A6E7E}"/>
              </a:ext>
            </a:extLst>
          </p:cNvPr>
          <p:cNvSpPr txBox="1"/>
          <p:nvPr/>
        </p:nvSpPr>
        <p:spPr>
          <a:xfrm>
            <a:off x="8020538" y="1084384"/>
            <a:ext cx="2872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latin typeface="Aharoni"/>
                <a:ea typeface="Meiryo"/>
                <a:cs typeface="Aharoni"/>
              </a:rPr>
              <a:t>Adresse</a:t>
            </a:r>
            <a:endParaRPr lang="fr-FR">
              <a:latin typeface="Aharoni"/>
              <a:cs typeface="Aharon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2E94505-9E29-7500-9DCF-2654B9D4B62A}"/>
              </a:ext>
            </a:extLst>
          </p:cNvPr>
          <p:cNvSpPr txBox="1"/>
          <p:nvPr/>
        </p:nvSpPr>
        <p:spPr>
          <a:xfrm>
            <a:off x="0" y="26581"/>
            <a:ext cx="529855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RICHARD Ulysse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GUICHARD Clément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BAWOL Mathis</a:t>
            </a:r>
            <a:endParaRPr lang="fr-FR" dirty="0">
              <a:ea typeface="Meiryo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D0E1756-6731-2619-D904-DD647564B80E}"/>
              </a:ext>
            </a:extLst>
          </p:cNvPr>
          <p:cNvSpPr txBox="1"/>
          <p:nvPr/>
        </p:nvSpPr>
        <p:spPr>
          <a:xfrm>
            <a:off x="9826255" y="106324"/>
            <a:ext cx="337583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BUT 1 Réseaux et Télécommunications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3828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12" grpId="0" animBg="1"/>
      <p:bldP spid="2" grpId="0" animBg="1"/>
      <p:bldP spid="6" grpId="0" animBg="1"/>
      <p:bldP spid="9" grpId="0" animBg="1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6D9E17-4E8E-11A0-234E-AFEF9D68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452" y="1346200"/>
            <a:ext cx="5849896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  <a:latin typeface="Aharoni"/>
                <a:cs typeface="Aharoni"/>
              </a:rPr>
              <a:t>II - La protection</a:t>
            </a:r>
            <a:br>
              <a:rPr lang="en-US" sz="540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540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9" name="Graphic 8" descr="Bouclier avec un remplissage uni">
            <a:extLst>
              <a:ext uri="{FF2B5EF4-FFF2-40B4-BE49-F238E27FC236}">
                <a16:creationId xmlns:a16="http://schemas.microsoft.com/office/drawing/2014/main" id="{058AEAB0-9A4A-7AA3-AE1F-55891DB44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7BFE35-EDB6-9082-85E3-0AAEA00B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0045" y="6170613"/>
            <a:ext cx="4152504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Phishing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0C3D49-CC60-FC57-C2BD-3EE7E67E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2D672D-F8EF-948B-253A-FB0FB0161794}"/>
              </a:ext>
            </a:extLst>
          </p:cNvPr>
          <p:cNvSpPr txBox="1"/>
          <p:nvPr/>
        </p:nvSpPr>
        <p:spPr>
          <a:xfrm>
            <a:off x="0" y="26581"/>
            <a:ext cx="529855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RICHARD Ulysse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GUICHARD Clément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BAWOL Mathis</a:t>
            </a:r>
            <a:endParaRPr lang="fr-FR" dirty="0">
              <a:ea typeface="Meiryo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EE9801-C738-8DFA-8572-DD69B740370B}"/>
              </a:ext>
            </a:extLst>
          </p:cNvPr>
          <p:cNvSpPr txBox="1"/>
          <p:nvPr/>
        </p:nvSpPr>
        <p:spPr>
          <a:xfrm>
            <a:off x="9826255" y="106324"/>
            <a:ext cx="337583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BUT 1 Réseaux et Télécommunications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343180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CBB327-4FC5-9A2D-5BEF-9C0A6395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7440" y="6170490"/>
            <a:ext cx="5294791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Phishing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68BB92-C2C9-8DEE-1D0B-C7AC3191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 smtClean="0"/>
              <a:pPr algn="l"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CF1EDBCF-1A3C-0126-4C2E-443FE2896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351458"/>
              </p:ext>
            </p:extLst>
          </p:nvPr>
        </p:nvGraphicFramePr>
        <p:xfrm>
          <a:off x="2323777" y="1572453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ZoneTexte 24">
            <a:extLst>
              <a:ext uri="{FF2B5EF4-FFF2-40B4-BE49-F238E27FC236}">
                <a16:creationId xmlns:a16="http://schemas.microsoft.com/office/drawing/2014/main" id="{E0F4BEB8-BBAA-3C35-09FB-657E5D984B0C}"/>
              </a:ext>
            </a:extLst>
          </p:cNvPr>
          <p:cNvSpPr txBox="1"/>
          <p:nvPr/>
        </p:nvSpPr>
        <p:spPr>
          <a:xfrm>
            <a:off x="0" y="26581"/>
            <a:ext cx="529855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RICHARD Ulysse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GUICHARD Clément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BAWOL Mathis</a:t>
            </a:r>
            <a:endParaRPr lang="fr-FR" dirty="0">
              <a:ea typeface="Meiryo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A13F90B-CF95-05A4-987A-E8855F234275}"/>
              </a:ext>
            </a:extLst>
          </p:cNvPr>
          <p:cNvSpPr txBox="1"/>
          <p:nvPr/>
        </p:nvSpPr>
        <p:spPr>
          <a:xfrm>
            <a:off x="9826255" y="106324"/>
            <a:ext cx="337583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BUT 1 Réseaux et Télécommunications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3857518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3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310F6C-D8CB-4984-9F9B-BA18C171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079" y="1033741"/>
            <a:ext cx="4908132" cy="4613915"/>
            <a:chOff x="659679" y="950330"/>
            <a:chExt cx="4908132" cy="461391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50E550-BE93-4743-8659-1531F86C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16216" y="1107426"/>
              <a:ext cx="4619072" cy="434218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E626DC7-F0FE-49A7-AA4C-A8DB1F7EB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64593" y="1253260"/>
              <a:ext cx="4488025" cy="407467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EBB781F-78E5-4C66-811C-9FF8B5D50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1300000" flipH="1">
              <a:off x="659679" y="950330"/>
              <a:ext cx="4908132" cy="4613915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E75EBBC-2664-1531-0B16-F1C5D8F7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554" y="1899904"/>
            <a:ext cx="3741411" cy="2934031"/>
          </a:xfrm>
        </p:spPr>
        <p:txBody>
          <a:bodyPr anchor="ctr">
            <a:normAutofit/>
          </a:bodyPr>
          <a:lstStyle/>
          <a:p>
            <a:r>
              <a:rPr lang="fr-FR" sz="3600">
                <a:latin typeface="Aharoni"/>
                <a:cs typeface="Aharoni"/>
              </a:rPr>
              <a:t>A - Détecter le Phishing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0C9BA4-0ECB-D9D0-4EE6-F3AD08FA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613"/>
            <a:ext cx="5667375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latin typeface="Aharoni" panose="02010803020104030203" pitchFamily="2" charset="-79"/>
                <a:cs typeface="Aharoni" panose="02010803020104030203" pitchFamily="2" charset="-79"/>
              </a:rPr>
              <a:t>Phishing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D9B59C-B9FE-040E-1234-325CBEE5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 b="0" smtClean="0">
                <a:latin typeface="Aharoni" panose="02010803020104030203" pitchFamily="2" charset="-79"/>
                <a:cs typeface="Aharoni" panose="02010803020104030203" pitchFamily="2" charset="-79"/>
              </a:rPr>
              <a:pPr algn="l">
                <a:spcAft>
                  <a:spcPts val="600"/>
                </a:spcAft>
              </a:pPr>
              <a:t>15</a:t>
            </a:fld>
            <a:endParaRPr lang="en-US" b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E5B7D75F-0CCD-0F73-3DFE-A0D62DBB5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255715"/>
              </p:ext>
            </p:extLst>
          </p:nvPr>
        </p:nvGraphicFramePr>
        <p:xfrm>
          <a:off x="6107204" y="659960"/>
          <a:ext cx="5525062" cy="5405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9F390039-E4E6-9ED4-5BAC-F444AAB112D2}"/>
              </a:ext>
            </a:extLst>
          </p:cNvPr>
          <p:cNvSpPr txBox="1"/>
          <p:nvPr/>
        </p:nvSpPr>
        <p:spPr>
          <a:xfrm>
            <a:off x="0" y="26581"/>
            <a:ext cx="529855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RICHARD Ulysse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GUICHARD Clément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BAWOL Mathis</a:t>
            </a:r>
            <a:endParaRPr lang="fr-FR" dirty="0">
              <a:ea typeface="Meiryo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CA9E147-E57E-130C-D558-0B03ECB01708}"/>
              </a:ext>
            </a:extLst>
          </p:cNvPr>
          <p:cNvSpPr txBox="1"/>
          <p:nvPr/>
        </p:nvSpPr>
        <p:spPr>
          <a:xfrm>
            <a:off x="9826255" y="106324"/>
            <a:ext cx="337583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BUT 1 Réseaux et Télécommunications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953830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Image 2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AFA992E7-DD73-64BC-C146-566C2EB0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417" y="364975"/>
            <a:ext cx="5034409" cy="5617015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5B311D-0F6E-E5DA-01E8-E41714A3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0045" y="6170613"/>
            <a:ext cx="4152504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Phishing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4DBF7C-8C35-BA67-38B4-18550C80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FFECE480-99FF-0293-9E2C-E31B20192295}"/>
              </a:ext>
            </a:extLst>
          </p:cNvPr>
          <p:cNvSpPr/>
          <p:nvPr/>
        </p:nvSpPr>
        <p:spPr>
          <a:xfrm flipV="1">
            <a:off x="2685898" y="935774"/>
            <a:ext cx="4258366" cy="2585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EA779513-00E5-D896-98FB-6661C2375A60}"/>
              </a:ext>
            </a:extLst>
          </p:cNvPr>
          <p:cNvSpPr/>
          <p:nvPr/>
        </p:nvSpPr>
        <p:spPr>
          <a:xfrm flipV="1">
            <a:off x="2685898" y="4949690"/>
            <a:ext cx="4873290" cy="2907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CFEFABF-07CC-531F-8117-7897B2C953A3}"/>
              </a:ext>
            </a:extLst>
          </p:cNvPr>
          <p:cNvSpPr txBox="1"/>
          <p:nvPr/>
        </p:nvSpPr>
        <p:spPr>
          <a:xfrm>
            <a:off x="144887" y="877372"/>
            <a:ext cx="28065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latin typeface="Aharoni"/>
                <a:ea typeface="Meiryo"/>
                <a:cs typeface="Aharoni"/>
              </a:rPr>
              <a:t>Service de Confiance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A4F5C26-1B6E-1072-2556-8C8C2E469766}"/>
              </a:ext>
            </a:extLst>
          </p:cNvPr>
          <p:cNvSpPr txBox="1"/>
          <p:nvPr/>
        </p:nvSpPr>
        <p:spPr>
          <a:xfrm>
            <a:off x="437345" y="4947633"/>
            <a:ext cx="24282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Aharoni"/>
                <a:ea typeface="Meiryo"/>
                <a:cs typeface="Aharoni"/>
              </a:rPr>
              <a:t>Lien de redirection</a:t>
            </a:r>
            <a:endParaRPr lang="fr-FR">
              <a:latin typeface="Aharoni"/>
              <a:cs typeface="Aharoni"/>
            </a:endParaRP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8CBBE15A-C6F8-9BA3-9A6E-48E5C3A8D344}"/>
              </a:ext>
            </a:extLst>
          </p:cNvPr>
          <p:cNvSpPr/>
          <p:nvPr/>
        </p:nvSpPr>
        <p:spPr>
          <a:xfrm flipV="1">
            <a:off x="2685898" y="2427577"/>
            <a:ext cx="4122022" cy="258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D0A2FEE-A70D-A3D6-E465-0AFD4565F7A7}"/>
              </a:ext>
            </a:extLst>
          </p:cNvPr>
          <p:cNvSpPr txBox="1"/>
          <p:nvPr/>
        </p:nvSpPr>
        <p:spPr>
          <a:xfrm>
            <a:off x="295140" y="2422837"/>
            <a:ext cx="2516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Aharoni"/>
                <a:ea typeface="Meiryo"/>
                <a:cs typeface="Aharoni"/>
              </a:rPr>
              <a:t>Message "Urgence"</a:t>
            </a:r>
            <a:endParaRPr lang="fr-FR">
              <a:latin typeface="Aharoni"/>
              <a:cs typeface="Aharon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E55825-0434-2605-CC94-3E3EBF870B1F}"/>
              </a:ext>
            </a:extLst>
          </p:cNvPr>
          <p:cNvSpPr txBox="1"/>
          <p:nvPr/>
        </p:nvSpPr>
        <p:spPr>
          <a:xfrm>
            <a:off x="579552" y="5938635"/>
            <a:ext cx="238795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000">
                <a:ea typeface="Meiryo"/>
              </a:rPr>
              <a:t>Source : Ulysse RICHARD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F429DE58-BB92-B249-FB10-C18D9BBB80A0}"/>
                  </a:ext>
                </a:extLst>
              </p14:cNvPr>
              <p14:cNvContentPartPr/>
              <p14:nvPr/>
            </p14:nvContentPartPr>
            <p14:xfrm>
              <a:off x="7223223" y="1926577"/>
              <a:ext cx="1182600" cy="12168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F429DE58-BB92-B249-FB10-C18D9BBB80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5223" y="1908577"/>
                <a:ext cx="1218240" cy="1573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B787C889-A6F6-FF30-6EF6-3E1342BDF3BB}"/>
              </a:ext>
            </a:extLst>
          </p:cNvPr>
          <p:cNvSpPr txBox="1"/>
          <p:nvPr/>
        </p:nvSpPr>
        <p:spPr>
          <a:xfrm>
            <a:off x="0" y="26581"/>
            <a:ext cx="529855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RICHARD Ulysse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GUICHARD Clément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BAWOL Mathis</a:t>
            </a:r>
            <a:endParaRPr lang="fr-FR" dirty="0">
              <a:ea typeface="Meiryo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65D2519-A343-25B8-6D4A-5E4FF8DC2911}"/>
              </a:ext>
            </a:extLst>
          </p:cNvPr>
          <p:cNvSpPr txBox="1"/>
          <p:nvPr/>
        </p:nvSpPr>
        <p:spPr>
          <a:xfrm>
            <a:off x="9826255" y="106324"/>
            <a:ext cx="337583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BUT 1 Réseaux et Télécommunications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404180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5" grpId="0"/>
      <p:bldP spid="27" grpId="0"/>
      <p:bldP spid="29" grpId="0" animBg="1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94B7096-65AB-0176-BC81-E969D9C1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fr-FR">
                <a:latin typeface="Aharoni"/>
                <a:ea typeface="Meiryo"/>
                <a:cs typeface="Aharoni"/>
              </a:rPr>
              <a:t>B – Se protéger</a:t>
            </a:r>
            <a:endParaRPr lang="fr-FR">
              <a:latin typeface="Aharoni"/>
              <a:cs typeface="Aharoni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BFC43-D67A-6C8D-FC8B-D47F62D6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0240" y="6170490"/>
            <a:ext cx="5667375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Phishing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F2DE8F-328D-3D40-4494-2621B29C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 smtClean="0"/>
              <a:pPr algn="l"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47AF832-879D-44B1-E3F3-E11F1FE55763}"/>
              </a:ext>
            </a:extLst>
          </p:cNvPr>
          <p:cNvSpPr txBox="1"/>
          <p:nvPr/>
        </p:nvSpPr>
        <p:spPr>
          <a:xfrm>
            <a:off x="1725934" y="4072504"/>
            <a:ext cx="32505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latin typeface="Aharoni"/>
                <a:ea typeface="Meiryo"/>
                <a:cs typeface="Aharoni"/>
              </a:rPr>
              <a:t>1</a:t>
            </a:r>
            <a:r>
              <a:rPr lang="fr-FR" sz="2800">
                <a:latin typeface="Aharoni"/>
                <a:ea typeface="Meiryo"/>
                <a:cs typeface="Aharoni"/>
              </a:rPr>
              <a:t> - </a:t>
            </a:r>
            <a:r>
              <a:rPr lang="fr-FR" sz="2400">
                <a:latin typeface="Aharoni"/>
                <a:ea typeface="Meiryo"/>
                <a:cs typeface="Aharoni"/>
              </a:rPr>
              <a:t>Déposer plainte</a:t>
            </a:r>
            <a:endParaRPr lang="fr-FR" sz="2400" err="1">
              <a:latin typeface="Aharoni"/>
              <a:cs typeface="Aharon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34CB04-4E91-7B72-7902-5A519F813695}"/>
              </a:ext>
            </a:extLst>
          </p:cNvPr>
          <p:cNvSpPr txBox="1"/>
          <p:nvPr/>
        </p:nvSpPr>
        <p:spPr>
          <a:xfrm>
            <a:off x="6763514" y="4105277"/>
            <a:ext cx="32505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>
                <a:latin typeface="Aharoni"/>
                <a:ea typeface="Meiryo"/>
                <a:cs typeface="Aharoni"/>
              </a:rPr>
              <a:t>2 – </a:t>
            </a:r>
            <a:r>
              <a:rPr lang="fr-FR" sz="2400">
                <a:latin typeface="Aharoni"/>
                <a:ea typeface="Meiryo"/>
                <a:cs typeface="Aharoni"/>
              </a:rPr>
              <a:t>Faire opposition</a:t>
            </a:r>
            <a:endParaRPr lang="fr-FR" sz="2400" err="1">
              <a:latin typeface="Aharoni"/>
              <a:cs typeface="Aharoni"/>
            </a:endParaRPr>
          </a:p>
        </p:txBody>
      </p:sp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EB49D91-9A54-6A70-8BF4-21A948699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387" y="2015394"/>
            <a:ext cx="1922913" cy="1922913"/>
          </a:xfrm>
          <a:prstGeom prst="rect">
            <a:avLst/>
          </a:prstGeom>
        </p:spPr>
      </p:pic>
      <p:pic>
        <p:nvPicPr>
          <p:cNvPr id="15" name="Image 14" descr="Une image contenant clipart, dessin humoristique&#10;&#10;Description générée automatiquement">
            <a:extLst>
              <a:ext uri="{FF2B5EF4-FFF2-40B4-BE49-F238E27FC236}">
                <a16:creationId xmlns:a16="http://schemas.microsoft.com/office/drawing/2014/main" id="{53D6836D-8E4B-065C-A1BC-B5EA57610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562" y="2147529"/>
            <a:ext cx="1620684" cy="162068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82A14FF-9055-D377-DAB5-4B7E5872ADDE}"/>
              </a:ext>
            </a:extLst>
          </p:cNvPr>
          <p:cNvSpPr txBox="1"/>
          <p:nvPr/>
        </p:nvSpPr>
        <p:spPr>
          <a:xfrm>
            <a:off x="0" y="26581"/>
            <a:ext cx="529855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RICHARD Ulysse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GUICHARD Clément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BAWOL Mathis</a:t>
            </a:r>
            <a:endParaRPr lang="fr-FR" dirty="0">
              <a:ea typeface="Meiryo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13711A6-4041-87DB-E565-1C1622EE47DC}"/>
              </a:ext>
            </a:extLst>
          </p:cNvPr>
          <p:cNvSpPr txBox="1"/>
          <p:nvPr/>
        </p:nvSpPr>
        <p:spPr>
          <a:xfrm>
            <a:off x="9826255" y="106324"/>
            <a:ext cx="337583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BUT 1 Réseaux et Télécommunications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23924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BFC43-D67A-6C8D-FC8B-D47F62D6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0240" y="6170490"/>
            <a:ext cx="5667375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Phishing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F2DE8F-328D-3D40-4494-2621B29C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 smtClean="0"/>
              <a:pPr algn="l"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47AF832-879D-44B1-E3F3-E11F1FE55763}"/>
              </a:ext>
            </a:extLst>
          </p:cNvPr>
          <p:cNvSpPr txBox="1"/>
          <p:nvPr/>
        </p:nvSpPr>
        <p:spPr>
          <a:xfrm>
            <a:off x="1504708" y="3433822"/>
            <a:ext cx="415723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latin typeface="Aharoni"/>
                <a:ea typeface="Meiryo"/>
                <a:cs typeface="Aharoni"/>
              </a:rPr>
              <a:t>3</a:t>
            </a:r>
            <a:r>
              <a:rPr lang="fr-FR" sz="2800">
                <a:latin typeface="Aharoni"/>
                <a:ea typeface="Meiryo"/>
                <a:cs typeface="Aharoni"/>
              </a:rPr>
              <a:t> - </a:t>
            </a:r>
            <a:r>
              <a:rPr lang="fr-FR" sz="2400">
                <a:latin typeface="Aharoni"/>
                <a:ea typeface="Meiryo"/>
                <a:cs typeface="Aharoni"/>
              </a:rPr>
              <a:t>Nouveau mot de passe</a:t>
            </a:r>
            <a:endParaRPr lang="fr-FR" sz="2400" err="1">
              <a:latin typeface="Aharoni"/>
              <a:cs typeface="Aharoni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34CB04-4E91-7B72-7902-5A519F813695}"/>
              </a:ext>
            </a:extLst>
          </p:cNvPr>
          <p:cNvSpPr txBox="1"/>
          <p:nvPr/>
        </p:nvSpPr>
        <p:spPr>
          <a:xfrm>
            <a:off x="7090011" y="3501340"/>
            <a:ext cx="399326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>
                <a:latin typeface="Aharoni"/>
                <a:ea typeface="Meiryo"/>
                <a:cs typeface="Aharoni"/>
              </a:rPr>
              <a:t>4</a:t>
            </a:r>
            <a:r>
              <a:rPr lang="fr-FR" sz="2800">
                <a:latin typeface="Aharoni"/>
                <a:ea typeface="Meiryo"/>
                <a:cs typeface="Aharoni"/>
              </a:rPr>
              <a:t> – </a:t>
            </a:r>
            <a:r>
              <a:rPr lang="fr-FR" sz="2400">
                <a:latin typeface="Aharoni"/>
                <a:ea typeface="Meiryo"/>
                <a:cs typeface="Aharoni"/>
              </a:rPr>
              <a:t>Signaler l'adresse</a:t>
            </a:r>
          </a:p>
          <a:p>
            <a:pPr algn="ctr"/>
            <a:r>
              <a:rPr lang="fr-FR" sz="1200">
                <a:ea typeface="+mn-lt"/>
                <a:cs typeface="+mn-lt"/>
              </a:rPr>
              <a:t>https://phishing-initiative.eu</a:t>
            </a:r>
            <a:endParaRPr lang="fr-FR" sz="1200">
              <a:ea typeface="Meiryo"/>
            </a:endParaRPr>
          </a:p>
        </p:txBody>
      </p:sp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8F74C97-969B-8243-A5D2-A2F2780A1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00" y="1034968"/>
            <a:ext cx="1711125" cy="1711125"/>
          </a:xfrm>
          <a:prstGeom prst="rect">
            <a:avLst/>
          </a:prstGeom>
        </p:spPr>
      </p:pic>
      <p:pic>
        <p:nvPicPr>
          <p:cNvPr id="11" name="Image 10" descr="Une image contenant clipart, Graphique, dessin humoristique, illustration&#10;&#10;Description générée automatiquement">
            <a:extLst>
              <a:ext uri="{FF2B5EF4-FFF2-40B4-BE49-F238E27FC236}">
                <a16:creationId xmlns:a16="http://schemas.microsoft.com/office/drawing/2014/main" id="{A73F6AA6-B479-784F-3847-C7EAF02C3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205" y="1330107"/>
            <a:ext cx="1416479" cy="14461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BCFCB57-695F-4080-3239-D549495C97DE}"/>
              </a:ext>
            </a:extLst>
          </p:cNvPr>
          <p:cNvSpPr txBox="1"/>
          <p:nvPr/>
        </p:nvSpPr>
        <p:spPr>
          <a:xfrm>
            <a:off x="0" y="26581"/>
            <a:ext cx="529855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RICHARD Ulysse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GUICHARD Clément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BAWOL Mathis</a:t>
            </a:r>
            <a:endParaRPr lang="fr-FR" dirty="0">
              <a:ea typeface="Meiryo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B8B004F-E97D-0D10-5679-B6D60D4B897C}"/>
              </a:ext>
            </a:extLst>
          </p:cNvPr>
          <p:cNvSpPr txBox="1"/>
          <p:nvPr/>
        </p:nvSpPr>
        <p:spPr>
          <a:xfrm>
            <a:off x="9826255" y="106324"/>
            <a:ext cx="337583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BUT 1 Réseaux et Télécommunications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88880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2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4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6BFF47-71D4-F65E-2183-61FD7FF6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fr-FR">
                <a:ea typeface="Meiryo"/>
              </a:rPr>
              <a:t>C – Les mesures de sécurité</a:t>
            </a:r>
            <a:endParaRPr lang="fr-FR"/>
          </a:p>
        </p:txBody>
      </p:sp>
      <p:sp>
        <p:nvSpPr>
          <p:cNvPr id="26" name="Freeform: Shape 26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523697-7849-B14B-EA2C-AD04A32F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0240" y="6170490"/>
            <a:ext cx="5667375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Phishing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EC17B1-53B4-0280-6F6D-CBE2003A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 smtClean="0"/>
              <a:pPr algn="l"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5E908815-3648-1E3F-F910-5CFD9DF85500}"/>
              </a:ext>
            </a:extLst>
          </p:cNvPr>
          <p:cNvSpPr/>
          <p:nvPr/>
        </p:nvSpPr>
        <p:spPr>
          <a:xfrm>
            <a:off x="782404" y="2505815"/>
            <a:ext cx="3085628" cy="1702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00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Authentification à doubles facteurs</a:t>
            </a:r>
            <a:endParaRPr lang="fr-FR" sz="2000">
              <a:solidFill>
                <a:schemeClr val="bg1"/>
              </a:solidFill>
              <a:latin typeface="Aharoni"/>
              <a:cs typeface="Aharoni"/>
            </a:endParaRP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2545F1DB-0EC6-7606-EA83-8C2E8668EA4D}"/>
              </a:ext>
            </a:extLst>
          </p:cNvPr>
          <p:cNvSpPr/>
          <p:nvPr/>
        </p:nvSpPr>
        <p:spPr>
          <a:xfrm>
            <a:off x="4504690" y="2505814"/>
            <a:ext cx="3085628" cy="1702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00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Mises à jour d'applications</a:t>
            </a:r>
            <a:endParaRPr lang="fr-FR" sz="2000">
              <a:solidFill>
                <a:schemeClr val="bg1"/>
              </a:solidFill>
              <a:latin typeface="Aharoni"/>
              <a:ea typeface="Meiryo"/>
              <a:cs typeface="Aharoni"/>
            </a:endParaRP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43EE66DF-0492-EC98-06FB-1E867BE595A0}"/>
              </a:ext>
            </a:extLst>
          </p:cNvPr>
          <p:cNvSpPr/>
          <p:nvPr/>
        </p:nvSpPr>
        <p:spPr>
          <a:xfrm>
            <a:off x="2424990" y="4337078"/>
            <a:ext cx="3480740" cy="1702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00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Installation d’applications non certifiées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AA2DED6-8B48-897C-31C7-A0B65D67A1D5}"/>
              </a:ext>
            </a:extLst>
          </p:cNvPr>
          <p:cNvSpPr/>
          <p:nvPr/>
        </p:nvSpPr>
        <p:spPr>
          <a:xfrm>
            <a:off x="8101764" y="2501575"/>
            <a:ext cx="3151480" cy="1702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00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Activation des notifications d’activités de son compte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9869028-8DF9-58A7-B6B6-6F6A0749B191}"/>
              </a:ext>
            </a:extLst>
          </p:cNvPr>
          <p:cNvSpPr/>
          <p:nvPr/>
        </p:nvSpPr>
        <p:spPr>
          <a:xfrm>
            <a:off x="6353047" y="4336814"/>
            <a:ext cx="3396073" cy="1702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000">
                <a:solidFill>
                  <a:schemeClr val="bg1"/>
                </a:solidFill>
                <a:latin typeface="Aharoni"/>
                <a:ea typeface="+mn-lt"/>
                <a:cs typeface="+mn-lt"/>
              </a:rPr>
              <a:t>Utilisation d’applications et d’extensions</a:t>
            </a:r>
            <a:endParaRPr lang="fr-FR">
              <a:solidFill>
                <a:schemeClr val="bg1"/>
              </a:solidFill>
              <a:ea typeface="Meiryo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89BE32-5697-9EB1-9885-9F824D13024E}"/>
              </a:ext>
            </a:extLst>
          </p:cNvPr>
          <p:cNvSpPr txBox="1"/>
          <p:nvPr/>
        </p:nvSpPr>
        <p:spPr>
          <a:xfrm>
            <a:off x="0" y="26581"/>
            <a:ext cx="529855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RICHARD Ulysse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GUICHARD Clément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BAWOL Mathis</a:t>
            </a:r>
            <a:endParaRPr lang="fr-FR" dirty="0">
              <a:ea typeface="Meiryo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571140-2A91-2CC4-FF88-CED423E4C409}"/>
              </a:ext>
            </a:extLst>
          </p:cNvPr>
          <p:cNvSpPr txBox="1"/>
          <p:nvPr/>
        </p:nvSpPr>
        <p:spPr>
          <a:xfrm>
            <a:off x="9826255" y="106324"/>
            <a:ext cx="337583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BUT 1 Réseaux et Télécommunications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352445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7" name="Freeform: Shape 59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: Shape 61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1A8178-3986-91E2-C9E7-0BD4815A6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fr-FR">
                <a:latin typeface="Aharoni"/>
                <a:ea typeface="Meiryo"/>
                <a:cs typeface="Aharoni"/>
              </a:rPr>
              <a:t>Définition </a:t>
            </a:r>
            <a:r>
              <a:rPr lang="fr-FR">
                <a:ea typeface="Meiryo"/>
              </a:rPr>
              <a:t>: </a:t>
            </a:r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CF70ED-EF69-7D4F-53E3-ECB4F550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7440" y="6170490"/>
            <a:ext cx="5294791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b="1">
                <a:latin typeface="Arial Nova"/>
              </a:rPr>
              <a:t>Phishing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A3DD53-B176-872F-0EC9-37015A3A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 smtClean="0"/>
              <a:pPr algn="l">
                <a:spcAft>
                  <a:spcPts val="600"/>
                </a:spcAft>
              </a:pPr>
              <a:t>2</a:t>
            </a:fld>
            <a:endParaRPr lang="fr-FR"/>
          </a:p>
        </p:txBody>
      </p:sp>
      <p:graphicFrame>
        <p:nvGraphicFramePr>
          <p:cNvPr id="53" name="Espace réservé du contenu 41">
            <a:extLst>
              <a:ext uri="{FF2B5EF4-FFF2-40B4-BE49-F238E27FC236}">
                <a16:creationId xmlns:a16="http://schemas.microsoft.com/office/drawing/2014/main" id="{5F3C8675-46CF-6099-AA6A-848203072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817008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D4988FA1-341C-700D-2FB2-8E4A0A209DEE}"/>
              </a:ext>
            </a:extLst>
          </p:cNvPr>
          <p:cNvSpPr txBox="1"/>
          <p:nvPr/>
        </p:nvSpPr>
        <p:spPr>
          <a:xfrm>
            <a:off x="0" y="26581"/>
            <a:ext cx="529855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RICHARD Ulysse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GUICHARD Clément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BAWOL Mathis</a:t>
            </a:r>
            <a:endParaRPr lang="fr-FR" dirty="0">
              <a:ea typeface="Meiryo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8ECAB05-CE24-B828-756B-B20E780B3837}"/>
              </a:ext>
            </a:extLst>
          </p:cNvPr>
          <p:cNvSpPr txBox="1"/>
          <p:nvPr/>
        </p:nvSpPr>
        <p:spPr>
          <a:xfrm>
            <a:off x="9826255" y="106324"/>
            <a:ext cx="337583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latin typeface="Meiryo"/>
                <a:ea typeface="Meiryo"/>
                <a:cs typeface="Aharoni"/>
              </a:rPr>
              <a:t>BUT 1 Réseaux et Télécommunications</a:t>
            </a:r>
            <a:endParaRPr lang="fr-FR" sz="900">
              <a:latin typeface="Meiryo"/>
              <a:ea typeface="Meiryo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2444773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F95A72-4D52-0F8D-9D3B-7DE8FA2F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377" y="539505"/>
            <a:ext cx="5185645" cy="1639888"/>
          </a:xfrm>
        </p:spPr>
        <p:txBody>
          <a:bodyPr anchor="b">
            <a:normAutofit/>
          </a:bodyPr>
          <a:lstStyle/>
          <a:p>
            <a:r>
              <a:rPr lang="fr-FR">
                <a:latin typeface="Aharoni"/>
                <a:ea typeface="Meiryo"/>
                <a:cs typeface="Aharoni"/>
              </a:rPr>
              <a:t>Conclusion</a:t>
            </a:r>
            <a:endParaRPr lang="fr-FR">
              <a:latin typeface="Aharoni"/>
              <a:cs typeface="Aharon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8B5C82-A360-33D9-3013-1B9A35E37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937" y="2454756"/>
            <a:ext cx="6144823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lnSpc>
                <a:spcPct val="130000"/>
              </a:lnSpc>
              <a:buFont typeface="Calibri" panose="020B0503020204020204" pitchFamily="34" charset="0"/>
              <a:buChar char="-"/>
            </a:pPr>
            <a:endParaRPr lang="fr-FR" sz="2000" b="1">
              <a:latin typeface="Aharoni"/>
              <a:ea typeface="Meiryo"/>
              <a:cs typeface="Aharoni"/>
            </a:endParaRPr>
          </a:p>
          <a:p>
            <a:pPr marL="285750" indent="-285750">
              <a:lnSpc>
                <a:spcPct val="130000"/>
              </a:lnSpc>
              <a:buFont typeface="Calibri" panose="020B0503020204020204" pitchFamily="34" charset="0"/>
              <a:buChar char="-"/>
            </a:pPr>
            <a:r>
              <a:rPr lang="fr-FR" sz="2000" b="1">
                <a:latin typeface="Aharoni"/>
                <a:ea typeface="Meiryo"/>
                <a:cs typeface="Aharoni"/>
              </a:rPr>
              <a:t>Les différentes techniques d'arnaques </a:t>
            </a:r>
            <a:endParaRPr lang="fr-FR">
              <a:ea typeface="Meiryo"/>
            </a:endParaRPr>
          </a:p>
          <a:p>
            <a:pPr marL="285750" indent="-285750">
              <a:lnSpc>
                <a:spcPct val="130000"/>
              </a:lnSpc>
              <a:buFont typeface="Calibri" panose="020B0503020204020204" pitchFamily="34" charset="0"/>
              <a:buChar char="-"/>
            </a:pPr>
            <a:endParaRPr lang="fr-FR" sz="2000" b="1">
              <a:latin typeface="Aharoni"/>
              <a:ea typeface="Meiryo"/>
              <a:cs typeface="Aharoni"/>
            </a:endParaRPr>
          </a:p>
          <a:p>
            <a:pPr marL="285750" indent="-285750">
              <a:lnSpc>
                <a:spcPct val="130000"/>
              </a:lnSpc>
              <a:buFont typeface="Calibri" panose="020B0503020204020204" pitchFamily="34" charset="0"/>
              <a:buChar char="-"/>
            </a:pPr>
            <a:r>
              <a:rPr lang="fr-FR" sz="2000" b="1">
                <a:latin typeface="Aharoni"/>
                <a:ea typeface="Meiryo"/>
                <a:cs typeface="Aharoni"/>
              </a:rPr>
              <a:t>La protection contre les attaques</a:t>
            </a:r>
          </a:p>
          <a:p>
            <a:pPr>
              <a:lnSpc>
                <a:spcPct val="130000"/>
              </a:lnSpc>
            </a:pPr>
            <a:endParaRPr lang="fr-FR" sz="1600" b="1">
              <a:latin typeface="Aharoni"/>
              <a:ea typeface="Meiryo"/>
              <a:cs typeface="Aharoni"/>
            </a:endParaRPr>
          </a:p>
          <a:p>
            <a:pPr marL="285750" indent="-285750">
              <a:lnSpc>
                <a:spcPct val="130000"/>
              </a:lnSpc>
              <a:buFont typeface="Calibri" panose="020B0503020204020204" pitchFamily="34" charset="0"/>
              <a:buChar char="-"/>
            </a:pPr>
            <a:endParaRPr lang="fr-FR" sz="2000" b="1">
              <a:latin typeface="Aharoni"/>
              <a:ea typeface="Meiryo"/>
              <a:cs typeface="Aharoni"/>
            </a:endParaRPr>
          </a:p>
          <a:p>
            <a:pPr marL="285750" indent="-285750">
              <a:lnSpc>
                <a:spcPct val="130000"/>
              </a:lnSpc>
              <a:buFont typeface="Calibri" panose="020B0503020204020204" pitchFamily="34" charset="0"/>
              <a:buChar char="-"/>
            </a:pPr>
            <a:endParaRPr lang="fr-FR" sz="1500" b="1">
              <a:latin typeface="Aharoni"/>
              <a:ea typeface="Meiryo"/>
              <a:cs typeface="Aharoni"/>
            </a:endParaRPr>
          </a:p>
        </p:txBody>
      </p:sp>
      <p:pic>
        <p:nvPicPr>
          <p:cNvPr id="9" name="Graphic 8" descr="Irritant">
            <a:extLst>
              <a:ext uri="{FF2B5EF4-FFF2-40B4-BE49-F238E27FC236}">
                <a16:creationId xmlns:a16="http://schemas.microsoft.com/office/drawing/2014/main" id="{5075161C-D1C2-168A-BE72-B1F2D8599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7967" y="1934660"/>
            <a:ext cx="2988679" cy="2988679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1647CB-4434-0C63-651C-5891D356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2518" y="6170613"/>
            <a:ext cx="4211995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Phishing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A0E3FF-2787-0E90-3CA0-5F750082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 smtClean="0"/>
              <a:pPr algn="l"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4B4F1FA-B83D-AE64-26BE-D13C703CE315}"/>
              </a:ext>
            </a:extLst>
          </p:cNvPr>
          <p:cNvSpPr txBox="1"/>
          <p:nvPr/>
        </p:nvSpPr>
        <p:spPr>
          <a:xfrm>
            <a:off x="0" y="26581"/>
            <a:ext cx="529855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RICHARD Ulysse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GUICHARD Clément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BAWOL Mathis</a:t>
            </a:r>
            <a:endParaRPr lang="fr-FR" dirty="0">
              <a:ea typeface="Meiryo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489012F-99A2-DD6D-FBFE-B501D71D9CCE}"/>
              </a:ext>
            </a:extLst>
          </p:cNvPr>
          <p:cNvSpPr txBox="1"/>
          <p:nvPr/>
        </p:nvSpPr>
        <p:spPr>
          <a:xfrm>
            <a:off x="9826255" y="106324"/>
            <a:ext cx="337583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BUT 1 Réseaux et Télécommunications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70130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2DDD12-3B2A-9272-1AC1-710437D28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fr-FR" sz="3600">
                <a:latin typeface="Aharoni"/>
                <a:ea typeface="Meiryo"/>
                <a:cs typeface="Aharoni"/>
              </a:rPr>
              <a:t>Problématique :</a:t>
            </a:r>
            <a:endParaRPr lang="fr-FR" sz="3600">
              <a:latin typeface="Aharoni"/>
              <a:cs typeface="Aharoni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C0C08-5AAE-8422-ABDC-FC26C255B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426948"/>
            <a:ext cx="8391967" cy="2846567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fr-FR" sz="2800" b="1">
                <a:latin typeface="Aharoni"/>
                <a:ea typeface="+mn-lt"/>
                <a:cs typeface="+mn-lt"/>
              </a:rPr>
              <a:t>Quelles sont les menaces du phishing et comment s’en protéger ?</a:t>
            </a:r>
          </a:p>
          <a:p>
            <a:endParaRPr lang="fr-FR" sz="2800" b="1">
              <a:latin typeface="Aharoni"/>
              <a:ea typeface="Meiryo"/>
              <a:cs typeface="Aharoni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8DB10E-C639-506B-A4CB-93B1FCD3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0240" y="6170490"/>
            <a:ext cx="5667375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Phishing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B356E0-D28E-83F1-F401-D578CE9D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 smtClean="0"/>
              <a:pPr algn="l"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E637AFA-2851-59D1-6A63-0BC8764FC8D6}"/>
              </a:ext>
            </a:extLst>
          </p:cNvPr>
          <p:cNvSpPr txBox="1"/>
          <p:nvPr/>
        </p:nvSpPr>
        <p:spPr>
          <a:xfrm>
            <a:off x="0" y="26581"/>
            <a:ext cx="529855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RICHARD Ulysse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GUICHARD Clément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BAWOL Mathis</a:t>
            </a:r>
            <a:endParaRPr lang="fr-FR" dirty="0">
              <a:ea typeface="Meiryo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E9E3CF-E9BD-C5B8-0E62-E012D8FBC535}"/>
              </a:ext>
            </a:extLst>
          </p:cNvPr>
          <p:cNvSpPr txBox="1"/>
          <p:nvPr/>
        </p:nvSpPr>
        <p:spPr>
          <a:xfrm>
            <a:off x="9826255" y="106324"/>
            <a:ext cx="337583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BUT 1 Réseaux et Télécommunications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380922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FEF1708-E958-B9CE-4631-6D8DA5E9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fr-FR">
                <a:latin typeface="Aharoni"/>
                <a:cs typeface="Aharoni"/>
              </a:rPr>
              <a:t>Plan : </a:t>
            </a:r>
            <a:endParaRPr lang="fr-FR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B3E2CB-4427-AB9B-EF09-753C7D3F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7440" y="6170490"/>
            <a:ext cx="5294791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Phishing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2D7389-C474-D06C-8CB1-6549ECD0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 smtClean="0"/>
              <a:pPr algn="l"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24" name="Espace réservé du contenu 2">
            <a:extLst>
              <a:ext uri="{FF2B5EF4-FFF2-40B4-BE49-F238E27FC236}">
                <a16:creationId xmlns:a16="http://schemas.microsoft.com/office/drawing/2014/main" id="{2D485E61-99A8-35AA-B224-2AC56F962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989874"/>
              </p:ext>
            </p:extLst>
          </p:nvPr>
        </p:nvGraphicFramePr>
        <p:xfrm>
          <a:off x="2377439" y="2312988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8FD81259-E2AE-885C-7905-DF1226368429}"/>
              </a:ext>
            </a:extLst>
          </p:cNvPr>
          <p:cNvSpPr txBox="1"/>
          <p:nvPr/>
        </p:nvSpPr>
        <p:spPr>
          <a:xfrm>
            <a:off x="0" y="26581"/>
            <a:ext cx="529855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RICHARD Ulysse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GUICHARD Clément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BAWOL Mathis</a:t>
            </a:r>
            <a:endParaRPr lang="fr-FR" dirty="0">
              <a:ea typeface="Meiryo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29E24FD-1A95-2D85-1A47-C01651195618}"/>
              </a:ext>
            </a:extLst>
          </p:cNvPr>
          <p:cNvSpPr txBox="1"/>
          <p:nvPr/>
        </p:nvSpPr>
        <p:spPr>
          <a:xfrm>
            <a:off x="9826255" y="106324"/>
            <a:ext cx="337583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BUT 1 Réseaux et Télécommunications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95219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1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1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1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1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1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2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2" name="Freeform: Shape 2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2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4D81C3-E972-D4D6-82EF-3ACE5295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I - </a:t>
            </a:r>
            <a:r>
              <a:rPr lang="en-US" sz="5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Différents</a:t>
            </a:r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 types </a:t>
            </a:r>
            <a:r>
              <a:rPr lang="en-US" sz="5400" err="1">
                <a:solidFill>
                  <a:schemeClr val="tx1">
                    <a:lumMod val="85000"/>
                    <a:lumOff val="15000"/>
                  </a:schemeClr>
                </a:solidFill>
              </a:rPr>
              <a:t>d’arnaques</a:t>
            </a:r>
            <a:endParaRPr lang="en-US" sz="5400" err="1">
              <a:solidFill>
                <a:schemeClr val="tx1">
                  <a:lumMod val="85000"/>
                  <a:lumOff val="15000"/>
                </a:schemeClr>
              </a:solidFill>
              <a:ea typeface="Meiryo"/>
            </a:endParaRPr>
          </a:p>
        </p:txBody>
      </p:sp>
      <p:sp>
        <p:nvSpPr>
          <p:cNvPr id="45" name="Freeform: Shape 29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31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33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8" name="Graphic 8" descr="Erreur">
            <a:extLst>
              <a:ext uri="{FF2B5EF4-FFF2-40B4-BE49-F238E27FC236}">
                <a16:creationId xmlns:a16="http://schemas.microsoft.com/office/drawing/2014/main" id="{0684BE6B-5732-0E12-F4D2-873405879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690808-5B0F-8D37-9B76-B45C80C0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0045" y="6170613"/>
            <a:ext cx="4152504" cy="45720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Phishing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C45F07-C9C6-784B-8204-C169080F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D6D270-D133-2821-F798-341FB0256E4B}"/>
              </a:ext>
            </a:extLst>
          </p:cNvPr>
          <p:cNvSpPr txBox="1"/>
          <p:nvPr/>
        </p:nvSpPr>
        <p:spPr>
          <a:xfrm>
            <a:off x="0" y="26581"/>
            <a:ext cx="529855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RICHARD Ulysse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GUICHARD Clément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BAWOL Mathis</a:t>
            </a:r>
            <a:endParaRPr lang="fr-FR" dirty="0">
              <a:ea typeface="Meiryo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0912B4-E644-9ECF-3576-E48BFDFA2A38}"/>
              </a:ext>
            </a:extLst>
          </p:cNvPr>
          <p:cNvSpPr txBox="1"/>
          <p:nvPr/>
        </p:nvSpPr>
        <p:spPr>
          <a:xfrm>
            <a:off x="9826255" y="106324"/>
            <a:ext cx="337583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BUT 1 Réseaux et Télécommunications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07694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9A99F6-F22D-250C-99FC-DA676E1A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7440" y="6170490"/>
            <a:ext cx="5294791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Phishing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D09A81-9E7A-7009-C844-8098A3DE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 smtClean="0"/>
              <a:pPr algn="l"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24" name="Espace réservé du contenu 2">
            <a:extLst>
              <a:ext uri="{FF2B5EF4-FFF2-40B4-BE49-F238E27FC236}">
                <a16:creationId xmlns:a16="http://schemas.microsoft.com/office/drawing/2014/main" id="{08504D54-1BEF-5710-F4A8-1BDD9C0BE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847105"/>
              </p:ext>
            </p:extLst>
          </p:nvPr>
        </p:nvGraphicFramePr>
        <p:xfrm>
          <a:off x="2194988" y="1357805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68716B0E-3855-B2C6-4478-92808C1CB24C}"/>
              </a:ext>
            </a:extLst>
          </p:cNvPr>
          <p:cNvSpPr txBox="1"/>
          <p:nvPr/>
        </p:nvSpPr>
        <p:spPr>
          <a:xfrm>
            <a:off x="0" y="26581"/>
            <a:ext cx="529855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RICHARD Ulysse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GUICHARD Clément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BAWOL Mathis</a:t>
            </a:r>
            <a:endParaRPr lang="fr-FR" dirty="0">
              <a:ea typeface="Meiryo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8E3BAA2-06CB-0D51-4E88-2C8765D6FB4B}"/>
              </a:ext>
            </a:extLst>
          </p:cNvPr>
          <p:cNvSpPr txBox="1"/>
          <p:nvPr/>
        </p:nvSpPr>
        <p:spPr>
          <a:xfrm>
            <a:off x="9826255" y="106324"/>
            <a:ext cx="337583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BUT 1 Réseaux et Télécommunications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272829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54C89C-373F-47FC-BB73-6842E569C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8B6BC2-958A-36FA-4349-C934E5F0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527" y="1314450"/>
            <a:ext cx="3867954" cy="4229100"/>
          </a:xfrm>
        </p:spPr>
        <p:txBody>
          <a:bodyPr anchor="ctr">
            <a:normAutofit/>
          </a:bodyPr>
          <a:lstStyle/>
          <a:p>
            <a:r>
              <a:rPr lang="fr-FR" sz="3600">
                <a:latin typeface="Aharoni"/>
                <a:cs typeface="Aharoni"/>
              </a:rPr>
              <a:t>A - Le Clonage </a:t>
            </a:r>
            <a:endParaRPr lang="fr-FR" sz="360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Freeform: Shape 12">
            <a:extLst>
              <a:ext uri="{FF2B5EF4-FFF2-40B4-BE49-F238E27FC236}">
                <a16:creationId xmlns:a16="http://schemas.microsoft.com/office/drawing/2014/main" id="{FF100C7F-5272-46AB-9FC7-E66059915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28027" cy="6858000"/>
          </a:xfrm>
          <a:custGeom>
            <a:avLst/>
            <a:gdLst>
              <a:gd name="connsiteX0" fmla="*/ 0 w 7128027"/>
              <a:gd name="connsiteY0" fmla="*/ 0 h 6858000"/>
              <a:gd name="connsiteX1" fmla="*/ 333951 w 7128027"/>
              <a:gd name="connsiteY1" fmla="*/ 0 h 6858000"/>
              <a:gd name="connsiteX2" fmla="*/ 1220030 w 7128027"/>
              <a:gd name="connsiteY2" fmla="*/ 0 h 6858000"/>
              <a:gd name="connsiteX3" fmla="*/ 1345471 w 7128027"/>
              <a:gd name="connsiteY3" fmla="*/ 0 h 6858000"/>
              <a:gd name="connsiteX4" fmla="*/ 2838612 w 7128027"/>
              <a:gd name="connsiteY4" fmla="*/ 0 h 6858000"/>
              <a:gd name="connsiteX5" fmla="*/ 5505004 w 7128027"/>
              <a:gd name="connsiteY5" fmla="*/ 0 h 6858000"/>
              <a:gd name="connsiteX6" fmla="*/ 5527128 w 7128027"/>
              <a:gd name="connsiteY6" fmla="*/ 14997 h 6858000"/>
              <a:gd name="connsiteX7" fmla="*/ 7128027 w 7128027"/>
              <a:gd name="connsiteY7" fmla="*/ 3621656 h 6858000"/>
              <a:gd name="connsiteX8" fmla="*/ 5253677 w 7128027"/>
              <a:gd name="connsiteY8" fmla="*/ 6374814 h 6858000"/>
              <a:gd name="connsiteX9" fmla="*/ 4737029 w 7128027"/>
              <a:gd name="connsiteY9" fmla="*/ 6780599 h 6858000"/>
              <a:gd name="connsiteX10" fmla="*/ 4625273 w 7128027"/>
              <a:gd name="connsiteY10" fmla="*/ 6858000 h 6858000"/>
              <a:gd name="connsiteX11" fmla="*/ 2838612 w 7128027"/>
              <a:gd name="connsiteY11" fmla="*/ 6858000 h 6858000"/>
              <a:gd name="connsiteX12" fmla="*/ 1220030 w 7128027"/>
              <a:gd name="connsiteY12" fmla="*/ 6858000 h 6858000"/>
              <a:gd name="connsiteX13" fmla="*/ 1037077 w 7128027"/>
              <a:gd name="connsiteY13" fmla="*/ 6858000 h 6858000"/>
              <a:gd name="connsiteX14" fmla="*/ 333951 w 7128027"/>
              <a:gd name="connsiteY14" fmla="*/ 6858000 h 6858000"/>
              <a:gd name="connsiteX15" fmla="*/ 0 w 7128027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28027" h="6858000">
                <a:moveTo>
                  <a:pt x="0" y="0"/>
                </a:moveTo>
                <a:lnTo>
                  <a:pt x="333951" y="0"/>
                </a:lnTo>
                <a:lnTo>
                  <a:pt x="1220030" y="0"/>
                </a:lnTo>
                <a:lnTo>
                  <a:pt x="1345471" y="0"/>
                </a:lnTo>
                <a:lnTo>
                  <a:pt x="2838612" y="0"/>
                </a:lnTo>
                <a:lnTo>
                  <a:pt x="5505004" y="0"/>
                </a:lnTo>
                <a:lnTo>
                  <a:pt x="5527128" y="14997"/>
                </a:lnTo>
                <a:cubicBezTo>
                  <a:pt x="6554291" y="754641"/>
                  <a:pt x="7128027" y="2093192"/>
                  <a:pt x="7128027" y="3621656"/>
                </a:cubicBezTo>
                <a:cubicBezTo>
                  <a:pt x="7128027" y="4969131"/>
                  <a:pt x="6199302" y="5602839"/>
                  <a:pt x="5253677" y="6374814"/>
                </a:cubicBezTo>
                <a:cubicBezTo>
                  <a:pt x="5081474" y="6515397"/>
                  <a:pt x="4910847" y="6653108"/>
                  <a:pt x="4737029" y="6780599"/>
                </a:cubicBezTo>
                <a:lnTo>
                  <a:pt x="4625273" y="6858000"/>
                </a:lnTo>
                <a:lnTo>
                  <a:pt x="2838612" y="6858000"/>
                </a:lnTo>
                <a:lnTo>
                  <a:pt x="1220030" y="6858000"/>
                </a:lnTo>
                <a:lnTo>
                  <a:pt x="1037077" y="6858000"/>
                </a:lnTo>
                <a:lnTo>
                  <a:pt x="3339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4FEA6D5-DF59-4E15-B19F-159D0588B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57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6C8C9E5-F937-44A5-A519-EA719F03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7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5D1F89-C282-DBAC-A1D4-9D51C933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0490"/>
            <a:ext cx="5667375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Phishing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2682AC-1169-50C6-52D8-1EEE9781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 smtClean="0"/>
              <a:pPr algn="l"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27" name="Espace réservé du contenu 2">
            <a:extLst>
              <a:ext uri="{FF2B5EF4-FFF2-40B4-BE49-F238E27FC236}">
                <a16:creationId xmlns:a16="http://schemas.microsoft.com/office/drawing/2014/main" id="{1FB11A85-F929-F004-9580-27D03FC77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238848"/>
              </p:ext>
            </p:extLst>
          </p:nvPr>
        </p:nvGraphicFramePr>
        <p:xfrm>
          <a:off x="298017" y="942976"/>
          <a:ext cx="5763603" cy="4408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ZoneTexte 36">
            <a:extLst>
              <a:ext uri="{FF2B5EF4-FFF2-40B4-BE49-F238E27FC236}">
                <a16:creationId xmlns:a16="http://schemas.microsoft.com/office/drawing/2014/main" id="{1A514DAB-13B8-4776-2462-0828A436DE2A}"/>
              </a:ext>
            </a:extLst>
          </p:cNvPr>
          <p:cNvSpPr txBox="1"/>
          <p:nvPr/>
        </p:nvSpPr>
        <p:spPr>
          <a:xfrm>
            <a:off x="0" y="26581"/>
            <a:ext cx="529855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RICHARD Ulysse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GUICHARD Clément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BAWOL Mathis</a:t>
            </a:r>
            <a:endParaRPr lang="fr-FR" dirty="0">
              <a:ea typeface="Meiryo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05DC03F-BE8A-5461-9488-820704F8CBF8}"/>
              </a:ext>
            </a:extLst>
          </p:cNvPr>
          <p:cNvSpPr txBox="1"/>
          <p:nvPr/>
        </p:nvSpPr>
        <p:spPr>
          <a:xfrm>
            <a:off x="9826255" y="106324"/>
            <a:ext cx="337583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BUT 1 Réseaux et Télécommunications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30512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5B2C5-4D72-C174-F324-1CDDA0EA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ea typeface="Meiryo"/>
              </a:rPr>
              <a:t>Exemple de fonctionnement :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583612-8E36-41FD-5EB4-E42E25E4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Phishing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E7DF06-6FD6-3A9B-3796-036F18D5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8</a:t>
            </a:fld>
            <a:endParaRPr lang="en-US"/>
          </a:p>
        </p:txBody>
      </p:sp>
      <p:pic>
        <p:nvPicPr>
          <p:cNvPr id="6" name="Image 5" descr="Une image contenant clipart, Graphique, dessin humoristique, illustration&#10;&#10;Description générée automatiquement">
            <a:extLst>
              <a:ext uri="{FF2B5EF4-FFF2-40B4-BE49-F238E27FC236}">
                <a16:creationId xmlns:a16="http://schemas.microsoft.com/office/drawing/2014/main" id="{9FF3C13A-9815-0B1A-AA6C-1E1DF78D1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3" y="2559139"/>
            <a:ext cx="1031383" cy="1052847"/>
          </a:xfrm>
          <a:prstGeom prst="rect">
            <a:avLst/>
          </a:prstGeom>
        </p:spPr>
      </p:pic>
      <p:pic>
        <p:nvPicPr>
          <p:cNvPr id="7" name="Image 6" descr="Une image contenant clipart, Visage humain, dessin humoristique, illustration&#10;&#10;Description générée automatiquement">
            <a:extLst>
              <a:ext uri="{FF2B5EF4-FFF2-40B4-BE49-F238E27FC236}">
                <a16:creationId xmlns:a16="http://schemas.microsoft.com/office/drawing/2014/main" id="{5BAD0E90-2490-2D3A-78AD-1483BC296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157" y="2600593"/>
            <a:ext cx="1138707" cy="1138707"/>
          </a:xfrm>
          <a:prstGeom prst="rect">
            <a:avLst/>
          </a:prstGeom>
        </p:spPr>
      </p:pic>
      <p:pic>
        <p:nvPicPr>
          <p:cNvPr id="9" name="Image 8" descr="Une image contenant capture d’écran, Police, Graphique, logo&#10;&#10;Description générée automatiquement">
            <a:extLst>
              <a:ext uri="{FF2B5EF4-FFF2-40B4-BE49-F238E27FC236}">
                <a16:creationId xmlns:a16="http://schemas.microsoft.com/office/drawing/2014/main" id="{7E77EE44-032E-0F7E-8CED-4B8DD06D8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582" y="4721580"/>
            <a:ext cx="904875" cy="7810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D77F13C-0D43-C557-7A4E-BDE0B1827D30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F89C702E-442C-8679-45FE-BFCF1985CF32}"/>
              </a:ext>
            </a:extLst>
          </p:cNvPr>
          <p:cNvSpPr/>
          <p:nvPr/>
        </p:nvSpPr>
        <p:spPr>
          <a:xfrm>
            <a:off x="3852929" y="3047999"/>
            <a:ext cx="2854816" cy="2146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ligne, symbole, blanc, conception&#10;&#10;Description générée automatiquement">
            <a:extLst>
              <a:ext uri="{FF2B5EF4-FFF2-40B4-BE49-F238E27FC236}">
                <a16:creationId xmlns:a16="http://schemas.microsoft.com/office/drawing/2014/main" id="{5F91EB0E-3421-1F46-B082-A6C3280F8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341" y="2968848"/>
            <a:ext cx="561975" cy="400050"/>
          </a:xfrm>
          <a:prstGeom prst="rect">
            <a:avLst/>
          </a:prstGeom>
        </p:spPr>
      </p:pic>
      <p:pic>
        <p:nvPicPr>
          <p:cNvPr id="17" name="Image 1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B2FC6DF-4045-6A97-16A0-804FBD58F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892" y="5008808"/>
            <a:ext cx="1154808" cy="1165540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1C4146B2-2505-E561-5680-29708FA2C3C7}"/>
              </a:ext>
            </a:extLst>
          </p:cNvPr>
          <p:cNvSpPr/>
          <p:nvPr/>
        </p:nvSpPr>
        <p:spPr>
          <a:xfrm rot="8460000">
            <a:off x="5705492" y="4425228"/>
            <a:ext cx="1502536" cy="2039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6E925306-50FF-CD30-C82D-6728469A6CBD}"/>
              </a:ext>
            </a:extLst>
          </p:cNvPr>
          <p:cNvSpPr/>
          <p:nvPr/>
        </p:nvSpPr>
        <p:spPr>
          <a:xfrm rot="13320000">
            <a:off x="3290703" y="4274974"/>
            <a:ext cx="1502536" cy="20391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5181A986-F149-A269-4754-767FE7F92F2B}"/>
              </a:ext>
            </a:extLst>
          </p:cNvPr>
          <p:cNvSpPr/>
          <p:nvPr/>
        </p:nvSpPr>
        <p:spPr>
          <a:xfrm rot="5400000">
            <a:off x="2260709" y="4310683"/>
            <a:ext cx="912255" cy="1609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25C6BB4-3665-DBA7-CCA0-F24E6DD990C9}"/>
              </a:ext>
            </a:extLst>
          </p:cNvPr>
          <p:cNvSpPr/>
          <p:nvPr/>
        </p:nvSpPr>
        <p:spPr>
          <a:xfrm>
            <a:off x="3378020" y="2986287"/>
            <a:ext cx="429295" cy="3649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ea typeface="Meiryo"/>
              </a:rPr>
              <a:t>1</a:t>
            </a:r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A931A1C-ECBC-1204-C7DA-9EA4A6CD6C90}"/>
              </a:ext>
            </a:extLst>
          </p:cNvPr>
          <p:cNvSpPr/>
          <p:nvPr/>
        </p:nvSpPr>
        <p:spPr>
          <a:xfrm>
            <a:off x="6887513" y="3673160"/>
            <a:ext cx="429295" cy="3756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Meiryo"/>
              </a:rPr>
              <a:t>2</a:t>
            </a:r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FD1AC16-234A-C7B6-A0FE-FB988998BDF9}"/>
              </a:ext>
            </a:extLst>
          </p:cNvPr>
          <p:cNvSpPr/>
          <p:nvPr/>
        </p:nvSpPr>
        <p:spPr>
          <a:xfrm>
            <a:off x="3045316" y="3501441"/>
            <a:ext cx="429295" cy="3649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Meiryo"/>
              </a:rPr>
              <a:t>3</a:t>
            </a:r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E50DCC2-255F-7886-1230-4AB25120484D}"/>
              </a:ext>
            </a:extLst>
          </p:cNvPr>
          <p:cNvSpPr/>
          <p:nvPr/>
        </p:nvSpPr>
        <p:spPr>
          <a:xfrm>
            <a:off x="2497964" y="3501442"/>
            <a:ext cx="440027" cy="364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ea typeface="Meiryo"/>
              </a:rPr>
              <a:t>4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8D8421F-2CE4-7B2F-3908-7B092E5BFA2A}"/>
              </a:ext>
            </a:extLst>
          </p:cNvPr>
          <p:cNvSpPr txBox="1"/>
          <p:nvPr/>
        </p:nvSpPr>
        <p:spPr>
          <a:xfrm>
            <a:off x="8250297" y="399814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>
                <a:latin typeface="Aharoni"/>
                <a:ea typeface="Meiryo"/>
                <a:cs typeface="Aharoni"/>
              </a:rPr>
              <a:t>1</a:t>
            </a:r>
            <a:r>
              <a:rPr lang="fr-FR" sz="2000">
                <a:latin typeface="Aharoni"/>
                <a:ea typeface="Meiryo"/>
                <a:cs typeface="Aharoni"/>
              </a:rPr>
              <a:t> - Envoie du mail</a:t>
            </a:r>
            <a:endParaRPr lang="fr-FR" sz="2000">
              <a:latin typeface="Aharoni"/>
              <a:cs typeface="Aharoni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86B2136-F966-BA21-936D-F9370D6699F2}"/>
              </a:ext>
            </a:extLst>
          </p:cNvPr>
          <p:cNvSpPr txBox="1"/>
          <p:nvPr/>
        </p:nvSpPr>
        <p:spPr>
          <a:xfrm>
            <a:off x="8250296" y="4459110"/>
            <a:ext cx="369711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>
                <a:latin typeface="Aharoni"/>
                <a:ea typeface="Meiryo"/>
                <a:cs typeface="Aharoni"/>
              </a:rPr>
              <a:t>2 </a:t>
            </a:r>
            <a:r>
              <a:rPr lang="fr-FR" sz="2000">
                <a:latin typeface="Aharoni"/>
                <a:ea typeface="Meiryo"/>
                <a:cs typeface="Aharoni"/>
              </a:rPr>
              <a:t>– Redirection au faux site</a:t>
            </a:r>
            <a:endParaRPr lang="fr-FR" sz="2000">
              <a:latin typeface="Aharoni"/>
              <a:cs typeface="Aharoni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30934DF-46E1-8BC0-C40C-34DA0CAC11E8}"/>
              </a:ext>
            </a:extLst>
          </p:cNvPr>
          <p:cNvSpPr txBox="1"/>
          <p:nvPr/>
        </p:nvSpPr>
        <p:spPr>
          <a:xfrm>
            <a:off x="8250295" y="4957703"/>
            <a:ext cx="32173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>
                <a:latin typeface="Aharoni"/>
                <a:ea typeface="Meiryo"/>
                <a:cs typeface="Aharoni"/>
              </a:rPr>
              <a:t>3</a:t>
            </a:r>
            <a:r>
              <a:rPr lang="fr-FR" sz="2000">
                <a:latin typeface="Aharoni"/>
                <a:ea typeface="Meiryo"/>
                <a:cs typeface="Aharoni"/>
              </a:rPr>
              <a:t> – Collecte des données</a:t>
            </a:r>
            <a:endParaRPr lang="fr-FR" sz="2000">
              <a:latin typeface="Aharoni"/>
              <a:cs typeface="Aharoni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1775527-B281-7BC8-F521-BC352760AEDC}"/>
              </a:ext>
            </a:extLst>
          </p:cNvPr>
          <p:cNvSpPr txBox="1"/>
          <p:nvPr/>
        </p:nvSpPr>
        <p:spPr>
          <a:xfrm>
            <a:off x="8250296" y="5503334"/>
            <a:ext cx="359362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>
                <a:latin typeface="Aharoni"/>
                <a:ea typeface="Meiryo"/>
                <a:cs typeface="Aharoni"/>
              </a:rPr>
              <a:t>4</a:t>
            </a:r>
            <a:r>
              <a:rPr lang="fr-FR" sz="2000">
                <a:latin typeface="Aharoni"/>
                <a:ea typeface="Meiryo"/>
                <a:cs typeface="Aharoni"/>
              </a:rPr>
              <a:t> – Utilisation des données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3542B1F-5E78-1EFE-D9CD-10E60BCBE8AC}"/>
              </a:ext>
            </a:extLst>
          </p:cNvPr>
          <p:cNvSpPr txBox="1"/>
          <p:nvPr/>
        </p:nvSpPr>
        <p:spPr>
          <a:xfrm>
            <a:off x="0" y="26581"/>
            <a:ext cx="529855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RICHARD Ulysse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GUICHARD Clément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BAWOL Mathis</a:t>
            </a:r>
            <a:endParaRPr lang="fr-FR" dirty="0">
              <a:ea typeface="Meiryo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22FF50-9E85-241F-3D87-A3AB8B15C1D8}"/>
              </a:ext>
            </a:extLst>
          </p:cNvPr>
          <p:cNvSpPr txBox="1"/>
          <p:nvPr/>
        </p:nvSpPr>
        <p:spPr>
          <a:xfrm>
            <a:off x="9826255" y="106324"/>
            <a:ext cx="337583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BUT 1 Réseaux et Télécommunications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03312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" grpId="0"/>
      <p:bldP spid="10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02255B-E3D7-D8D0-D05F-2C7806CF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42220"/>
            <a:ext cx="8397987" cy="1345269"/>
          </a:xfrm>
        </p:spPr>
        <p:txBody>
          <a:bodyPr anchor="b">
            <a:normAutofit/>
          </a:bodyPr>
          <a:lstStyle/>
          <a:p>
            <a:r>
              <a:rPr lang="fr-FR" sz="3600">
                <a:latin typeface="Aharoni"/>
                <a:cs typeface="Aharoni"/>
              </a:rPr>
              <a:t>B - Le </a:t>
            </a:r>
            <a:r>
              <a:rPr lang="fr-FR" sz="3600" err="1">
                <a:latin typeface="Aharoni"/>
                <a:cs typeface="Aharoni"/>
              </a:rPr>
              <a:t>Vishing</a:t>
            </a:r>
            <a:endParaRPr lang="fr-FR" sz="3600">
              <a:latin typeface="Aharoni"/>
              <a:cs typeface="Aharoni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64FC77-C788-523F-7AAD-8A85ED13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7440" y="6170490"/>
            <a:ext cx="5294791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Phishing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87AFE5-4401-A898-B539-0C152EE0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744" y="6170490"/>
            <a:ext cx="1188720" cy="45720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FAEF9944-A4F6-4C59-AEBD-678D6480B8EA}" type="slidenum">
              <a:rPr lang="en-US" smtClean="0"/>
              <a:pPr algn="l"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68B98F4D-F3E7-88D1-940C-97D8792A4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657157"/>
              </p:ext>
            </p:extLst>
          </p:nvPr>
        </p:nvGraphicFramePr>
        <p:xfrm>
          <a:off x="1851552" y="1915889"/>
          <a:ext cx="9203573" cy="3765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" name="ZoneTexte 43">
            <a:extLst>
              <a:ext uri="{FF2B5EF4-FFF2-40B4-BE49-F238E27FC236}">
                <a16:creationId xmlns:a16="http://schemas.microsoft.com/office/drawing/2014/main" id="{C0BB722A-3969-BBF0-8510-05BF45F06877}"/>
              </a:ext>
            </a:extLst>
          </p:cNvPr>
          <p:cNvSpPr txBox="1"/>
          <p:nvPr/>
        </p:nvSpPr>
        <p:spPr>
          <a:xfrm>
            <a:off x="0" y="26581"/>
            <a:ext cx="529855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RICHARD Ulysse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GUICHARD Clément</a:t>
            </a:r>
            <a:endParaRPr lang="fr-FR" dirty="0">
              <a:ea typeface="Meiryo"/>
            </a:endParaRPr>
          </a:p>
          <a:p>
            <a:r>
              <a:rPr lang="fr-FR" sz="900" dirty="0">
                <a:ea typeface="Meiryo"/>
              </a:rPr>
              <a:t>BAWOL Mathis</a:t>
            </a:r>
            <a:endParaRPr lang="fr-FR" dirty="0">
              <a:ea typeface="Meiryo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7238EEF-44CA-EC70-0BDE-B9699DA7AC3E}"/>
              </a:ext>
            </a:extLst>
          </p:cNvPr>
          <p:cNvSpPr txBox="1"/>
          <p:nvPr/>
        </p:nvSpPr>
        <p:spPr>
          <a:xfrm>
            <a:off x="9826255" y="106324"/>
            <a:ext cx="337583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900" dirty="0">
                <a:ea typeface="Meiryo"/>
              </a:rPr>
              <a:t>BUT 1 Réseaux et Télécommunications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339078216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20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SketchLinesVTI</vt:lpstr>
      <vt:lpstr>PHISHING</vt:lpstr>
      <vt:lpstr>Définition : </vt:lpstr>
      <vt:lpstr>Problématique :</vt:lpstr>
      <vt:lpstr>Plan : </vt:lpstr>
      <vt:lpstr>I - Différents types d’arnaques</vt:lpstr>
      <vt:lpstr>Présentation PowerPoint</vt:lpstr>
      <vt:lpstr>A - Le Clonage </vt:lpstr>
      <vt:lpstr>Exemple de fonctionnement :</vt:lpstr>
      <vt:lpstr>B - Le Vishing</vt:lpstr>
      <vt:lpstr>exemple</vt:lpstr>
      <vt:lpstr>C - Arnaque Nigériane ou 419</vt:lpstr>
      <vt:lpstr>Présentation PowerPoint</vt:lpstr>
      <vt:lpstr>II - La protection </vt:lpstr>
      <vt:lpstr>Présentation PowerPoint</vt:lpstr>
      <vt:lpstr>A - Détecter le Phishing</vt:lpstr>
      <vt:lpstr>Présentation PowerPoint</vt:lpstr>
      <vt:lpstr>B – Se protéger</vt:lpstr>
      <vt:lpstr>Présentation PowerPoint</vt:lpstr>
      <vt:lpstr>C – Les mesures de sécurité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43</cp:revision>
  <dcterms:created xsi:type="dcterms:W3CDTF">2023-10-05T13:54:46Z</dcterms:created>
  <dcterms:modified xsi:type="dcterms:W3CDTF">2023-10-17T08:07:40Z</dcterms:modified>
</cp:coreProperties>
</file>