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embeddedFontLst>
    <p:embeddedFont>
      <p:font typeface="Anonymous Pro" panose="020B060402020202020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83FD7C-B80D-417D-ABDE-13CB5DA475F8}">
  <a:tblStyle styleId="{6783FD7C-B80D-417D-ABDE-13CB5DA475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c7f727d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c7f727d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c7f727d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c7f727d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7f727d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c7f727d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c7f727d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c7f727d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c904a71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c904a715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2800" y="912125"/>
            <a:ext cx="5724900" cy="23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15163" y="4302500"/>
            <a:ext cx="701525" cy="667175"/>
          </a:xfrm>
          <a:custGeom>
            <a:avLst/>
            <a:gdLst/>
            <a:ahLst/>
            <a:cxnLst/>
            <a:rect l="l" t="t" r="r" b="b"/>
            <a:pathLst>
              <a:path w="28061" h="26687" extrusionOk="0">
                <a:moveTo>
                  <a:pt x="13398" y="0"/>
                </a:moveTo>
                <a:lnTo>
                  <a:pt x="13398" y="13674"/>
                </a:lnTo>
                <a:lnTo>
                  <a:pt x="393" y="9449"/>
                </a:lnTo>
                <a:lnTo>
                  <a:pt x="1" y="10654"/>
                </a:lnTo>
                <a:lnTo>
                  <a:pt x="13006" y="14879"/>
                </a:lnTo>
                <a:lnTo>
                  <a:pt x="4969" y="25942"/>
                </a:lnTo>
                <a:lnTo>
                  <a:pt x="5994" y="26686"/>
                </a:lnTo>
                <a:lnTo>
                  <a:pt x="14031" y="15624"/>
                </a:lnTo>
                <a:lnTo>
                  <a:pt x="22069" y="26686"/>
                </a:lnTo>
                <a:lnTo>
                  <a:pt x="23093" y="25942"/>
                </a:lnTo>
                <a:lnTo>
                  <a:pt x="15055" y="14879"/>
                </a:lnTo>
                <a:lnTo>
                  <a:pt x="28060" y="10654"/>
                </a:lnTo>
                <a:lnTo>
                  <a:pt x="27669" y="9449"/>
                </a:lnTo>
                <a:lnTo>
                  <a:pt x="14664" y="13674"/>
                </a:lnTo>
                <a:lnTo>
                  <a:pt x="1466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7925" y="277913"/>
            <a:ext cx="635350" cy="262075"/>
            <a:chOff x="5957925" y="277913"/>
            <a:chExt cx="635350" cy="262075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63773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61506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5911750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80425" y="2393950"/>
            <a:ext cx="701550" cy="727300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04416" y="4523900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/>
          <p:nvPr/>
        </p:nvSpPr>
        <p:spPr>
          <a:xfrm>
            <a:off x="8008625" y="4318138"/>
            <a:ext cx="701525" cy="667175"/>
          </a:xfrm>
          <a:custGeom>
            <a:avLst/>
            <a:gdLst/>
            <a:ahLst/>
            <a:cxnLst/>
            <a:rect l="l" t="t" r="r" b="b"/>
            <a:pathLst>
              <a:path w="28061" h="26687" extrusionOk="0">
                <a:moveTo>
                  <a:pt x="13398" y="0"/>
                </a:moveTo>
                <a:lnTo>
                  <a:pt x="13398" y="13674"/>
                </a:lnTo>
                <a:lnTo>
                  <a:pt x="393" y="9449"/>
                </a:lnTo>
                <a:lnTo>
                  <a:pt x="1" y="10654"/>
                </a:lnTo>
                <a:lnTo>
                  <a:pt x="13006" y="14879"/>
                </a:lnTo>
                <a:lnTo>
                  <a:pt x="4969" y="25942"/>
                </a:lnTo>
                <a:lnTo>
                  <a:pt x="5994" y="26686"/>
                </a:lnTo>
                <a:lnTo>
                  <a:pt x="14031" y="15624"/>
                </a:lnTo>
                <a:lnTo>
                  <a:pt x="22069" y="26686"/>
                </a:lnTo>
                <a:lnTo>
                  <a:pt x="23093" y="25942"/>
                </a:lnTo>
                <a:lnTo>
                  <a:pt x="15055" y="14879"/>
                </a:lnTo>
                <a:lnTo>
                  <a:pt x="28060" y="10654"/>
                </a:lnTo>
                <a:lnTo>
                  <a:pt x="27669" y="9449"/>
                </a:lnTo>
                <a:lnTo>
                  <a:pt x="14664" y="13674"/>
                </a:lnTo>
                <a:lnTo>
                  <a:pt x="1466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2" hasCustomPrompt="1"/>
          </p:nvPr>
        </p:nvSpPr>
        <p:spPr>
          <a:xfrm>
            <a:off x="2200250" y="1377872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3" hasCustomPrompt="1"/>
          </p:nvPr>
        </p:nvSpPr>
        <p:spPr>
          <a:xfrm>
            <a:off x="2200250" y="2237058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2200250" y="3092729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5" hasCustomPrompt="1"/>
          </p:nvPr>
        </p:nvSpPr>
        <p:spPr>
          <a:xfrm>
            <a:off x="2200250" y="3948400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2985850" y="1356725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sz="2000" b="1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6"/>
          </p:nvPr>
        </p:nvSpPr>
        <p:spPr>
          <a:xfrm>
            <a:off x="2985850" y="3070408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sz="2000" b="1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7"/>
          </p:nvPr>
        </p:nvSpPr>
        <p:spPr>
          <a:xfrm>
            <a:off x="2985850" y="2213567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sz="2000" b="1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8"/>
          </p:nvPr>
        </p:nvSpPr>
        <p:spPr>
          <a:xfrm>
            <a:off x="2985850" y="3927250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sz="2000" b="1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None/>
              <a:defRPr b="1"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995338" y="226825"/>
            <a:ext cx="871700" cy="882375"/>
          </a:xfrm>
          <a:custGeom>
            <a:avLst/>
            <a:gdLst/>
            <a:ahLst/>
            <a:cxnLst/>
            <a:rect l="l" t="t" r="r" b="b"/>
            <a:pathLst>
              <a:path w="34868" h="35295" extrusionOk="0">
                <a:moveTo>
                  <a:pt x="15330" y="1"/>
                </a:moveTo>
                <a:lnTo>
                  <a:pt x="15330" y="11171"/>
                </a:lnTo>
                <a:lnTo>
                  <a:pt x="8763" y="2134"/>
                </a:lnTo>
                <a:lnTo>
                  <a:pt x="5359" y="4608"/>
                </a:lnTo>
                <a:lnTo>
                  <a:pt x="11925" y="13645"/>
                </a:lnTo>
                <a:lnTo>
                  <a:pt x="1300" y="10193"/>
                </a:lnTo>
                <a:lnTo>
                  <a:pt x="0" y="14196"/>
                </a:lnTo>
                <a:lnTo>
                  <a:pt x="10624" y="17648"/>
                </a:lnTo>
                <a:lnTo>
                  <a:pt x="0" y="21100"/>
                </a:lnTo>
                <a:lnTo>
                  <a:pt x="1300" y="25102"/>
                </a:lnTo>
                <a:lnTo>
                  <a:pt x="11925" y="21650"/>
                </a:lnTo>
                <a:lnTo>
                  <a:pt x="5359" y="30688"/>
                </a:lnTo>
                <a:lnTo>
                  <a:pt x="8763" y="33162"/>
                </a:lnTo>
                <a:lnTo>
                  <a:pt x="15330" y="24123"/>
                </a:lnTo>
                <a:lnTo>
                  <a:pt x="15330" y="35295"/>
                </a:lnTo>
                <a:lnTo>
                  <a:pt x="19539" y="35295"/>
                </a:lnTo>
                <a:lnTo>
                  <a:pt x="19539" y="24124"/>
                </a:lnTo>
                <a:lnTo>
                  <a:pt x="26103" y="33161"/>
                </a:lnTo>
                <a:lnTo>
                  <a:pt x="29508" y="30688"/>
                </a:lnTo>
                <a:lnTo>
                  <a:pt x="22943" y="21650"/>
                </a:lnTo>
                <a:lnTo>
                  <a:pt x="33566" y="25102"/>
                </a:lnTo>
                <a:lnTo>
                  <a:pt x="34867" y="21100"/>
                </a:lnTo>
                <a:lnTo>
                  <a:pt x="24243" y="17648"/>
                </a:lnTo>
                <a:lnTo>
                  <a:pt x="34867" y="14196"/>
                </a:lnTo>
                <a:lnTo>
                  <a:pt x="33566" y="10193"/>
                </a:lnTo>
                <a:lnTo>
                  <a:pt x="22943" y="13645"/>
                </a:lnTo>
                <a:lnTo>
                  <a:pt x="22943" y="13645"/>
                </a:lnTo>
                <a:lnTo>
                  <a:pt x="29508" y="4608"/>
                </a:lnTo>
                <a:lnTo>
                  <a:pt x="26103" y="2134"/>
                </a:lnTo>
                <a:lnTo>
                  <a:pt x="19539" y="11171"/>
                </a:lnTo>
                <a:lnTo>
                  <a:pt x="195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441800" y="3929688"/>
            <a:ext cx="2162450" cy="1204225"/>
          </a:xfrm>
          <a:custGeom>
            <a:avLst/>
            <a:gdLst/>
            <a:ahLst/>
            <a:cxnLst/>
            <a:rect l="l" t="t" r="r" b="b"/>
            <a:pathLst>
              <a:path w="86498" h="48169" extrusionOk="0">
                <a:moveTo>
                  <a:pt x="51817" y="0"/>
                </a:moveTo>
                <a:lnTo>
                  <a:pt x="51817" y="282"/>
                </a:lnTo>
                <a:lnTo>
                  <a:pt x="86017" y="282"/>
                </a:lnTo>
                <a:lnTo>
                  <a:pt x="49921" y="36377"/>
                </a:lnTo>
                <a:lnTo>
                  <a:pt x="30757" y="17213"/>
                </a:lnTo>
                <a:lnTo>
                  <a:pt x="0" y="47969"/>
                </a:lnTo>
                <a:lnTo>
                  <a:pt x="199" y="48168"/>
                </a:lnTo>
                <a:lnTo>
                  <a:pt x="30757" y="17611"/>
                </a:lnTo>
                <a:lnTo>
                  <a:pt x="49921" y="36775"/>
                </a:lnTo>
                <a:lnTo>
                  <a:pt x="86216" y="481"/>
                </a:lnTo>
                <a:lnTo>
                  <a:pt x="86216" y="34682"/>
                </a:lnTo>
                <a:lnTo>
                  <a:pt x="86498" y="34682"/>
                </a:lnTo>
                <a:lnTo>
                  <a:pt x="8649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 rot="10800000">
            <a:off x="8431200" y="1415500"/>
            <a:ext cx="0" cy="67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7051700" y="540000"/>
            <a:ext cx="63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31" name="Google Shape;131;p13"/>
          <p:cNvGrpSpPr/>
          <p:nvPr/>
        </p:nvGrpSpPr>
        <p:grpSpPr>
          <a:xfrm>
            <a:off x="406213" y="3230025"/>
            <a:ext cx="613175" cy="1540175"/>
            <a:chOff x="1060325" y="2960575"/>
            <a:chExt cx="613175" cy="1540175"/>
          </a:xfrm>
        </p:grpSpPr>
        <p:sp>
          <p:nvSpPr>
            <p:cNvPr id="132" name="Google Shape;132;p13"/>
            <p:cNvSpPr/>
            <p:nvPr/>
          </p:nvSpPr>
          <p:spPr>
            <a:xfrm>
              <a:off x="1060325" y="2960575"/>
              <a:ext cx="613175" cy="579025"/>
            </a:xfrm>
            <a:custGeom>
              <a:avLst/>
              <a:gdLst/>
              <a:ahLst/>
              <a:cxnLst/>
              <a:rect l="l" t="t" r="r" b="b"/>
              <a:pathLst>
                <a:path w="24527" h="23161" extrusionOk="0">
                  <a:moveTo>
                    <a:pt x="1" y="12263"/>
                  </a:moveTo>
                  <a:lnTo>
                    <a:pt x="12263" y="0"/>
                  </a:lnTo>
                  <a:lnTo>
                    <a:pt x="24526" y="12263"/>
                  </a:lnTo>
                  <a:lnTo>
                    <a:pt x="24526" y="23160"/>
                  </a:lnTo>
                  <a:lnTo>
                    <a:pt x="12263" y="10898"/>
                  </a:lnTo>
                  <a:lnTo>
                    <a:pt x="1" y="2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060325" y="3370900"/>
              <a:ext cx="613175" cy="579025"/>
            </a:xfrm>
            <a:custGeom>
              <a:avLst/>
              <a:gdLst/>
              <a:ahLst/>
              <a:cxnLst/>
              <a:rect l="l" t="t" r="r" b="b"/>
              <a:pathLst>
                <a:path w="24527" h="23161" extrusionOk="0">
                  <a:moveTo>
                    <a:pt x="1" y="12264"/>
                  </a:moveTo>
                  <a:lnTo>
                    <a:pt x="12263" y="1"/>
                  </a:lnTo>
                  <a:lnTo>
                    <a:pt x="24526" y="12264"/>
                  </a:lnTo>
                  <a:lnTo>
                    <a:pt x="24526" y="23161"/>
                  </a:lnTo>
                  <a:lnTo>
                    <a:pt x="12263" y="10898"/>
                  </a:lnTo>
                  <a:lnTo>
                    <a:pt x="1" y="23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060325" y="3781275"/>
              <a:ext cx="613175" cy="579000"/>
            </a:xfrm>
            <a:custGeom>
              <a:avLst/>
              <a:gdLst/>
              <a:ahLst/>
              <a:cxnLst/>
              <a:rect l="l" t="t" r="r" b="b"/>
              <a:pathLst>
                <a:path w="24527" h="23160" extrusionOk="0">
                  <a:moveTo>
                    <a:pt x="1" y="12263"/>
                  </a:moveTo>
                  <a:lnTo>
                    <a:pt x="12263" y="1"/>
                  </a:lnTo>
                  <a:lnTo>
                    <a:pt x="24526" y="12263"/>
                  </a:lnTo>
                  <a:lnTo>
                    <a:pt x="24526" y="23160"/>
                  </a:lnTo>
                  <a:lnTo>
                    <a:pt x="12263" y="10897"/>
                  </a:lnTo>
                  <a:lnTo>
                    <a:pt x="1" y="23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176225" y="4173725"/>
              <a:ext cx="381375" cy="327025"/>
            </a:xfrm>
            <a:custGeom>
              <a:avLst/>
              <a:gdLst/>
              <a:ahLst/>
              <a:cxnLst/>
              <a:rect l="l" t="t" r="r" b="b"/>
              <a:pathLst>
                <a:path w="15255" h="13081" extrusionOk="0">
                  <a:moveTo>
                    <a:pt x="7627" y="1"/>
                  </a:moveTo>
                  <a:lnTo>
                    <a:pt x="0" y="7628"/>
                  </a:lnTo>
                  <a:lnTo>
                    <a:pt x="4184" y="7628"/>
                  </a:lnTo>
                  <a:lnTo>
                    <a:pt x="4184" y="13081"/>
                  </a:lnTo>
                  <a:lnTo>
                    <a:pt x="11643" y="13081"/>
                  </a:lnTo>
                  <a:lnTo>
                    <a:pt x="11643" y="7628"/>
                  </a:lnTo>
                  <a:lnTo>
                    <a:pt x="15255" y="76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12800" y="2336973"/>
            <a:ext cx="7718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712800" y="3145198"/>
            <a:ext cx="77187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2" hasCustomPrompt="1"/>
          </p:nvPr>
        </p:nvSpPr>
        <p:spPr>
          <a:xfrm>
            <a:off x="4132500" y="1428744"/>
            <a:ext cx="8790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/>
          <p:nvPr/>
        </p:nvSpPr>
        <p:spPr>
          <a:xfrm flipH="1">
            <a:off x="8326937" y="248056"/>
            <a:ext cx="619607" cy="2071536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 flipH="1">
            <a:off x="8074174" y="724112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flipH="1">
            <a:off x="222442" y="3936275"/>
            <a:ext cx="979995" cy="1015965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 rot="10800000" flipH="1">
            <a:off x="-14086" y="221887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 flipH="1">
            <a:off x="7357911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 flipH="1">
            <a:off x="6854246" y="4782247"/>
            <a:ext cx="635350" cy="262075"/>
            <a:chOff x="5957925" y="3706913"/>
            <a:chExt cx="635350" cy="262075"/>
          </a:xfrm>
        </p:grpSpPr>
        <p:sp>
          <p:nvSpPr>
            <p:cNvPr id="146" name="Google Shape;146;p14"/>
            <p:cNvSpPr/>
            <p:nvPr/>
          </p:nvSpPr>
          <p:spPr>
            <a:xfrm rot="5400000">
              <a:off x="63773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rot="5400000">
              <a:off x="61506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 rot="5400000">
              <a:off x="5911750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4"/>
          <p:cNvSpPr/>
          <p:nvPr/>
        </p:nvSpPr>
        <p:spPr>
          <a:xfrm rot="5400000" flipH="1">
            <a:off x="8477361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 rot="-5400000">
            <a:off x="8270572" y="4346869"/>
            <a:ext cx="531139" cy="1062132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4572000" y="1289825"/>
            <a:ext cx="3859200" cy="19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15"/>
          <p:cNvCxnSpPr/>
          <p:nvPr/>
        </p:nvCxnSpPr>
        <p:spPr>
          <a:xfrm>
            <a:off x="0" y="288325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15"/>
          <p:cNvSpPr/>
          <p:nvPr/>
        </p:nvSpPr>
        <p:spPr>
          <a:xfrm>
            <a:off x="194766" y="4676300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 flipH="1">
            <a:off x="8326937" y="248056"/>
            <a:ext cx="619607" cy="2071536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8074174" y="724112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 flipH="1">
            <a:off x="222442" y="3936275"/>
            <a:ext cx="979995" cy="1015965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 rot="10800000" flipH="1">
            <a:off x="-14086" y="221887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 rot="5400000" flipH="1">
            <a:off x="7357911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 flipH="1">
            <a:off x="6854246" y="4782247"/>
            <a:ext cx="635350" cy="262075"/>
            <a:chOff x="5957925" y="3706913"/>
            <a:chExt cx="635350" cy="262075"/>
          </a:xfrm>
        </p:grpSpPr>
        <p:sp>
          <p:nvSpPr>
            <p:cNvPr id="180" name="Google Shape;180;p18"/>
            <p:cNvSpPr/>
            <p:nvPr/>
          </p:nvSpPr>
          <p:spPr>
            <a:xfrm rot="5400000">
              <a:off x="63773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5400000">
              <a:off x="61506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5400000">
              <a:off x="5911750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8"/>
          <p:cNvSpPr/>
          <p:nvPr/>
        </p:nvSpPr>
        <p:spPr>
          <a:xfrm rot="5400000" flipH="1">
            <a:off x="8477361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7145960" y="-976487"/>
            <a:ext cx="4113554" cy="2619133"/>
          </a:xfrm>
          <a:custGeom>
            <a:avLst/>
            <a:gdLst/>
            <a:ahLst/>
            <a:cxnLst/>
            <a:rect l="l" t="t" r="r" b="b"/>
            <a:pathLst>
              <a:path w="104266" h="66387" extrusionOk="0">
                <a:moveTo>
                  <a:pt x="52199" y="212"/>
                </a:moveTo>
                <a:lnTo>
                  <a:pt x="52199" y="212"/>
                </a:lnTo>
                <a:cubicBezTo>
                  <a:pt x="52043" y="369"/>
                  <a:pt x="48351" y="4074"/>
                  <a:pt x="44706" y="9888"/>
                </a:cubicBezTo>
                <a:cubicBezTo>
                  <a:pt x="42529" y="13360"/>
                  <a:pt x="40794" y="16895"/>
                  <a:pt x="39550" y="20393"/>
                </a:cubicBezTo>
                <a:cubicBezTo>
                  <a:pt x="38007" y="24730"/>
                  <a:pt x="37219" y="29022"/>
                  <a:pt x="37206" y="33154"/>
                </a:cubicBezTo>
                <a:lnTo>
                  <a:pt x="19408" y="33154"/>
                </a:lnTo>
                <a:cubicBezTo>
                  <a:pt x="19408" y="33132"/>
                  <a:pt x="19407" y="33109"/>
                  <a:pt x="19407" y="33086"/>
                </a:cubicBezTo>
                <a:cubicBezTo>
                  <a:pt x="19407" y="14986"/>
                  <a:pt x="34110" y="257"/>
                  <a:pt x="52199" y="212"/>
                </a:cubicBezTo>
                <a:close/>
                <a:moveTo>
                  <a:pt x="52281" y="429"/>
                </a:moveTo>
                <a:cubicBezTo>
                  <a:pt x="52825" y="982"/>
                  <a:pt x="56271" y="4567"/>
                  <a:pt x="59677" y="10000"/>
                </a:cubicBezTo>
                <a:cubicBezTo>
                  <a:pt x="61847" y="13460"/>
                  <a:pt x="63575" y="16980"/>
                  <a:pt x="64815" y="20462"/>
                </a:cubicBezTo>
                <a:cubicBezTo>
                  <a:pt x="66350" y="24777"/>
                  <a:pt x="67133" y="29047"/>
                  <a:pt x="67147" y="33154"/>
                </a:cubicBezTo>
                <a:lnTo>
                  <a:pt x="37416" y="33154"/>
                </a:lnTo>
                <a:cubicBezTo>
                  <a:pt x="37430" y="29048"/>
                  <a:pt x="38213" y="24779"/>
                  <a:pt x="39747" y="20466"/>
                </a:cubicBezTo>
                <a:cubicBezTo>
                  <a:pt x="40985" y="16983"/>
                  <a:pt x="42713" y="13464"/>
                  <a:pt x="44881" y="10005"/>
                </a:cubicBezTo>
                <a:cubicBezTo>
                  <a:pt x="48289" y="4570"/>
                  <a:pt x="51737" y="982"/>
                  <a:pt x="52281" y="429"/>
                </a:cubicBezTo>
                <a:close/>
                <a:moveTo>
                  <a:pt x="52362" y="212"/>
                </a:moveTo>
                <a:lnTo>
                  <a:pt x="52362" y="212"/>
                </a:lnTo>
                <a:cubicBezTo>
                  <a:pt x="70453" y="257"/>
                  <a:pt x="85156" y="14986"/>
                  <a:pt x="85156" y="33086"/>
                </a:cubicBezTo>
                <a:cubicBezTo>
                  <a:pt x="85156" y="33109"/>
                  <a:pt x="85156" y="33132"/>
                  <a:pt x="85156" y="33154"/>
                </a:cubicBezTo>
                <a:lnTo>
                  <a:pt x="67357" y="33154"/>
                </a:lnTo>
                <a:cubicBezTo>
                  <a:pt x="67344" y="29022"/>
                  <a:pt x="66556" y="24730"/>
                  <a:pt x="65013" y="20393"/>
                </a:cubicBezTo>
                <a:cubicBezTo>
                  <a:pt x="63769" y="16895"/>
                  <a:pt x="62034" y="13360"/>
                  <a:pt x="59856" y="9888"/>
                </a:cubicBezTo>
                <a:cubicBezTo>
                  <a:pt x="56211" y="4074"/>
                  <a:pt x="52520" y="369"/>
                  <a:pt x="52362" y="212"/>
                </a:cubicBezTo>
                <a:close/>
                <a:moveTo>
                  <a:pt x="37206" y="33365"/>
                </a:moveTo>
                <a:cubicBezTo>
                  <a:pt x="37219" y="37496"/>
                  <a:pt x="38007" y="41789"/>
                  <a:pt x="39550" y="46127"/>
                </a:cubicBezTo>
                <a:cubicBezTo>
                  <a:pt x="40794" y="49625"/>
                  <a:pt x="42529" y="53158"/>
                  <a:pt x="44706" y="56631"/>
                </a:cubicBezTo>
                <a:cubicBezTo>
                  <a:pt x="47758" y="61499"/>
                  <a:pt x="50843" y="64889"/>
                  <a:pt x="51858" y="65955"/>
                </a:cubicBezTo>
                <a:cubicBezTo>
                  <a:pt x="34019" y="65728"/>
                  <a:pt x="19559" y="51222"/>
                  <a:pt x="19410" y="33365"/>
                </a:cubicBezTo>
                <a:close/>
                <a:moveTo>
                  <a:pt x="85152" y="33365"/>
                </a:moveTo>
                <a:cubicBezTo>
                  <a:pt x="85003" y="51222"/>
                  <a:pt x="70544" y="65728"/>
                  <a:pt x="52703" y="65955"/>
                </a:cubicBezTo>
                <a:cubicBezTo>
                  <a:pt x="53719" y="64889"/>
                  <a:pt x="56804" y="61499"/>
                  <a:pt x="59856" y="56631"/>
                </a:cubicBezTo>
                <a:cubicBezTo>
                  <a:pt x="62034" y="53158"/>
                  <a:pt x="63769" y="49625"/>
                  <a:pt x="65013" y="46127"/>
                </a:cubicBezTo>
                <a:cubicBezTo>
                  <a:pt x="66556" y="41789"/>
                  <a:pt x="67344" y="37496"/>
                  <a:pt x="67356" y="33365"/>
                </a:cubicBezTo>
                <a:close/>
                <a:moveTo>
                  <a:pt x="67147" y="33365"/>
                </a:moveTo>
                <a:cubicBezTo>
                  <a:pt x="67133" y="37471"/>
                  <a:pt x="66350" y="41739"/>
                  <a:pt x="64816" y="46053"/>
                </a:cubicBezTo>
                <a:cubicBezTo>
                  <a:pt x="63577" y="49536"/>
                  <a:pt x="61849" y="53056"/>
                  <a:pt x="59680" y="56514"/>
                </a:cubicBezTo>
                <a:cubicBezTo>
                  <a:pt x="56476" y="61627"/>
                  <a:pt x="53236" y="65104"/>
                  <a:pt x="52409" y="65959"/>
                </a:cubicBezTo>
                <a:cubicBezTo>
                  <a:pt x="52366" y="65959"/>
                  <a:pt x="52324" y="65960"/>
                  <a:pt x="52281" y="65960"/>
                </a:cubicBezTo>
                <a:cubicBezTo>
                  <a:pt x="52238" y="65960"/>
                  <a:pt x="52196" y="65959"/>
                  <a:pt x="52153" y="65959"/>
                </a:cubicBezTo>
                <a:cubicBezTo>
                  <a:pt x="51327" y="65104"/>
                  <a:pt x="48089" y="61630"/>
                  <a:pt x="44884" y="56519"/>
                </a:cubicBezTo>
                <a:cubicBezTo>
                  <a:pt x="42715" y="53060"/>
                  <a:pt x="40988" y="49539"/>
                  <a:pt x="39748" y="46056"/>
                </a:cubicBezTo>
                <a:cubicBezTo>
                  <a:pt x="38213" y="41741"/>
                  <a:pt x="37430" y="37472"/>
                  <a:pt x="37416" y="33365"/>
                </a:cubicBezTo>
                <a:close/>
                <a:moveTo>
                  <a:pt x="52281" y="1"/>
                </a:moveTo>
                <a:cubicBezTo>
                  <a:pt x="34038" y="1"/>
                  <a:pt x="19196" y="14843"/>
                  <a:pt x="19196" y="33086"/>
                </a:cubicBezTo>
                <a:cubicBezTo>
                  <a:pt x="19196" y="33109"/>
                  <a:pt x="19197" y="33132"/>
                  <a:pt x="19197" y="33154"/>
                </a:cubicBezTo>
                <a:lnTo>
                  <a:pt x="1" y="33154"/>
                </a:lnTo>
                <a:lnTo>
                  <a:pt x="1" y="33365"/>
                </a:lnTo>
                <a:lnTo>
                  <a:pt x="19199" y="33365"/>
                </a:lnTo>
                <a:cubicBezTo>
                  <a:pt x="19350" y="51407"/>
                  <a:pt x="34014" y="66051"/>
                  <a:pt x="52063" y="66168"/>
                </a:cubicBezTo>
                <a:cubicBezTo>
                  <a:pt x="52152" y="66259"/>
                  <a:pt x="52202" y="66310"/>
                  <a:pt x="52207" y="66314"/>
                </a:cubicBezTo>
                <a:lnTo>
                  <a:pt x="52281" y="66387"/>
                </a:lnTo>
                <a:lnTo>
                  <a:pt x="52355" y="66314"/>
                </a:lnTo>
                <a:cubicBezTo>
                  <a:pt x="52359" y="66310"/>
                  <a:pt x="52410" y="66259"/>
                  <a:pt x="52499" y="66168"/>
                </a:cubicBezTo>
                <a:cubicBezTo>
                  <a:pt x="70549" y="66051"/>
                  <a:pt x="85213" y="51407"/>
                  <a:pt x="85363" y="33365"/>
                </a:cubicBezTo>
                <a:lnTo>
                  <a:pt x="104265" y="33365"/>
                </a:lnTo>
                <a:lnTo>
                  <a:pt x="104265" y="33154"/>
                </a:lnTo>
                <a:lnTo>
                  <a:pt x="85365" y="33154"/>
                </a:lnTo>
                <a:cubicBezTo>
                  <a:pt x="85365" y="33132"/>
                  <a:pt x="85366" y="33109"/>
                  <a:pt x="85366" y="33086"/>
                </a:cubicBezTo>
                <a:cubicBezTo>
                  <a:pt x="85366" y="14843"/>
                  <a:pt x="70525" y="1"/>
                  <a:pt x="5228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-5400000">
            <a:off x="267710" y="4416505"/>
            <a:ext cx="535490" cy="1070910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-5400000">
            <a:off x="1338640" y="4416505"/>
            <a:ext cx="535490" cy="1070910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176075" y="4528725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 rot="-5400000">
            <a:off x="39361" y="408950"/>
            <a:ext cx="635350" cy="262075"/>
            <a:chOff x="5957925" y="277913"/>
            <a:chExt cx="635350" cy="262075"/>
          </a:xfrm>
        </p:grpSpPr>
        <p:sp>
          <p:nvSpPr>
            <p:cNvPr id="190" name="Google Shape;190;p19"/>
            <p:cNvSpPr/>
            <p:nvPr/>
          </p:nvSpPr>
          <p:spPr>
            <a:xfrm rot="5400000">
              <a:off x="63773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 rot="5400000">
              <a:off x="61506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 rot="5400000">
              <a:off x="5911750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" name="Google Shape;193;p19"/>
          <p:cNvCxnSpPr/>
          <p:nvPr/>
        </p:nvCxnSpPr>
        <p:spPr>
          <a:xfrm>
            <a:off x="7993350" y="4875763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2800" y="2336973"/>
            <a:ext cx="7718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2800" y="3145198"/>
            <a:ext cx="77187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132500" y="1428744"/>
            <a:ext cx="8790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197093" y="248056"/>
            <a:ext cx="619607" cy="2071536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09661" y="724112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941200" y="3936275"/>
            <a:ext cx="979995" cy="1015965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8597921" y="221887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5400000">
            <a:off x="1225924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1654041" y="4782247"/>
            <a:ext cx="635350" cy="262075"/>
            <a:chOff x="5957925" y="3706913"/>
            <a:chExt cx="635350" cy="262075"/>
          </a:xfrm>
        </p:grpSpPr>
        <p:sp>
          <p:nvSpPr>
            <p:cNvPr id="27" name="Google Shape;27;p3"/>
            <p:cNvSpPr/>
            <p:nvPr/>
          </p:nvSpPr>
          <p:spPr>
            <a:xfrm rot="5400000">
              <a:off x="63773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5400000">
              <a:off x="61506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5400000">
              <a:off x="5911750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 rot="-5400000">
            <a:off x="106474" y="4331331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145960" y="-976487"/>
            <a:ext cx="4113554" cy="2619133"/>
          </a:xfrm>
          <a:custGeom>
            <a:avLst/>
            <a:gdLst/>
            <a:ahLst/>
            <a:cxnLst/>
            <a:rect l="l" t="t" r="r" b="b"/>
            <a:pathLst>
              <a:path w="104266" h="66387" extrusionOk="0">
                <a:moveTo>
                  <a:pt x="52199" y="212"/>
                </a:moveTo>
                <a:lnTo>
                  <a:pt x="52199" y="212"/>
                </a:lnTo>
                <a:cubicBezTo>
                  <a:pt x="52043" y="369"/>
                  <a:pt x="48351" y="4074"/>
                  <a:pt x="44706" y="9888"/>
                </a:cubicBezTo>
                <a:cubicBezTo>
                  <a:pt x="42529" y="13360"/>
                  <a:pt x="40794" y="16895"/>
                  <a:pt x="39550" y="20393"/>
                </a:cubicBezTo>
                <a:cubicBezTo>
                  <a:pt x="38007" y="24730"/>
                  <a:pt x="37219" y="29022"/>
                  <a:pt x="37206" y="33154"/>
                </a:cubicBezTo>
                <a:lnTo>
                  <a:pt x="19408" y="33154"/>
                </a:lnTo>
                <a:cubicBezTo>
                  <a:pt x="19408" y="33132"/>
                  <a:pt x="19407" y="33109"/>
                  <a:pt x="19407" y="33086"/>
                </a:cubicBezTo>
                <a:cubicBezTo>
                  <a:pt x="19407" y="14986"/>
                  <a:pt x="34110" y="257"/>
                  <a:pt x="52199" y="212"/>
                </a:cubicBezTo>
                <a:close/>
                <a:moveTo>
                  <a:pt x="52281" y="429"/>
                </a:moveTo>
                <a:cubicBezTo>
                  <a:pt x="52825" y="982"/>
                  <a:pt x="56271" y="4567"/>
                  <a:pt x="59677" y="10000"/>
                </a:cubicBezTo>
                <a:cubicBezTo>
                  <a:pt x="61847" y="13460"/>
                  <a:pt x="63575" y="16980"/>
                  <a:pt x="64815" y="20462"/>
                </a:cubicBezTo>
                <a:cubicBezTo>
                  <a:pt x="66350" y="24777"/>
                  <a:pt x="67133" y="29047"/>
                  <a:pt x="67147" y="33154"/>
                </a:cubicBezTo>
                <a:lnTo>
                  <a:pt x="37416" y="33154"/>
                </a:lnTo>
                <a:cubicBezTo>
                  <a:pt x="37430" y="29048"/>
                  <a:pt x="38213" y="24779"/>
                  <a:pt x="39747" y="20466"/>
                </a:cubicBezTo>
                <a:cubicBezTo>
                  <a:pt x="40985" y="16983"/>
                  <a:pt x="42713" y="13464"/>
                  <a:pt x="44881" y="10005"/>
                </a:cubicBezTo>
                <a:cubicBezTo>
                  <a:pt x="48289" y="4570"/>
                  <a:pt x="51737" y="982"/>
                  <a:pt x="52281" y="429"/>
                </a:cubicBezTo>
                <a:close/>
                <a:moveTo>
                  <a:pt x="52362" y="212"/>
                </a:moveTo>
                <a:lnTo>
                  <a:pt x="52362" y="212"/>
                </a:lnTo>
                <a:cubicBezTo>
                  <a:pt x="70453" y="257"/>
                  <a:pt x="85156" y="14986"/>
                  <a:pt x="85156" y="33086"/>
                </a:cubicBezTo>
                <a:cubicBezTo>
                  <a:pt x="85156" y="33109"/>
                  <a:pt x="85156" y="33132"/>
                  <a:pt x="85156" y="33154"/>
                </a:cubicBezTo>
                <a:lnTo>
                  <a:pt x="67357" y="33154"/>
                </a:lnTo>
                <a:cubicBezTo>
                  <a:pt x="67344" y="29022"/>
                  <a:pt x="66556" y="24730"/>
                  <a:pt x="65013" y="20393"/>
                </a:cubicBezTo>
                <a:cubicBezTo>
                  <a:pt x="63769" y="16895"/>
                  <a:pt x="62034" y="13360"/>
                  <a:pt x="59856" y="9888"/>
                </a:cubicBezTo>
                <a:cubicBezTo>
                  <a:pt x="56211" y="4074"/>
                  <a:pt x="52520" y="369"/>
                  <a:pt x="52362" y="212"/>
                </a:cubicBezTo>
                <a:close/>
                <a:moveTo>
                  <a:pt x="37206" y="33365"/>
                </a:moveTo>
                <a:cubicBezTo>
                  <a:pt x="37219" y="37496"/>
                  <a:pt x="38007" y="41789"/>
                  <a:pt x="39550" y="46127"/>
                </a:cubicBezTo>
                <a:cubicBezTo>
                  <a:pt x="40794" y="49625"/>
                  <a:pt x="42529" y="53158"/>
                  <a:pt x="44706" y="56631"/>
                </a:cubicBezTo>
                <a:cubicBezTo>
                  <a:pt x="47758" y="61499"/>
                  <a:pt x="50843" y="64889"/>
                  <a:pt x="51858" y="65955"/>
                </a:cubicBezTo>
                <a:cubicBezTo>
                  <a:pt x="34019" y="65728"/>
                  <a:pt x="19559" y="51222"/>
                  <a:pt x="19410" y="33365"/>
                </a:cubicBezTo>
                <a:close/>
                <a:moveTo>
                  <a:pt x="85152" y="33365"/>
                </a:moveTo>
                <a:cubicBezTo>
                  <a:pt x="85003" y="51222"/>
                  <a:pt x="70544" y="65728"/>
                  <a:pt x="52703" y="65955"/>
                </a:cubicBezTo>
                <a:cubicBezTo>
                  <a:pt x="53719" y="64889"/>
                  <a:pt x="56804" y="61499"/>
                  <a:pt x="59856" y="56631"/>
                </a:cubicBezTo>
                <a:cubicBezTo>
                  <a:pt x="62034" y="53158"/>
                  <a:pt x="63769" y="49625"/>
                  <a:pt x="65013" y="46127"/>
                </a:cubicBezTo>
                <a:cubicBezTo>
                  <a:pt x="66556" y="41789"/>
                  <a:pt x="67344" y="37496"/>
                  <a:pt x="67356" y="33365"/>
                </a:cubicBezTo>
                <a:close/>
                <a:moveTo>
                  <a:pt x="67147" y="33365"/>
                </a:moveTo>
                <a:cubicBezTo>
                  <a:pt x="67133" y="37471"/>
                  <a:pt x="66350" y="41739"/>
                  <a:pt x="64816" y="46053"/>
                </a:cubicBezTo>
                <a:cubicBezTo>
                  <a:pt x="63577" y="49536"/>
                  <a:pt x="61849" y="53056"/>
                  <a:pt x="59680" y="56514"/>
                </a:cubicBezTo>
                <a:cubicBezTo>
                  <a:pt x="56476" y="61627"/>
                  <a:pt x="53236" y="65104"/>
                  <a:pt x="52409" y="65959"/>
                </a:cubicBezTo>
                <a:cubicBezTo>
                  <a:pt x="52366" y="65959"/>
                  <a:pt x="52324" y="65960"/>
                  <a:pt x="52281" y="65960"/>
                </a:cubicBezTo>
                <a:cubicBezTo>
                  <a:pt x="52238" y="65960"/>
                  <a:pt x="52196" y="65959"/>
                  <a:pt x="52153" y="65959"/>
                </a:cubicBezTo>
                <a:cubicBezTo>
                  <a:pt x="51327" y="65104"/>
                  <a:pt x="48089" y="61630"/>
                  <a:pt x="44884" y="56519"/>
                </a:cubicBezTo>
                <a:cubicBezTo>
                  <a:pt x="42715" y="53060"/>
                  <a:pt x="40988" y="49539"/>
                  <a:pt x="39748" y="46056"/>
                </a:cubicBezTo>
                <a:cubicBezTo>
                  <a:pt x="38213" y="41741"/>
                  <a:pt x="37430" y="37472"/>
                  <a:pt x="37416" y="33365"/>
                </a:cubicBezTo>
                <a:close/>
                <a:moveTo>
                  <a:pt x="52281" y="1"/>
                </a:moveTo>
                <a:cubicBezTo>
                  <a:pt x="34038" y="1"/>
                  <a:pt x="19196" y="14843"/>
                  <a:pt x="19196" y="33086"/>
                </a:cubicBezTo>
                <a:cubicBezTo>
                  <a:pt x="19196" y="33109"/>
                  <a:pt x="19197" y="33132"/>
                  <a:pt x="19197" y="33154"/>
                </a:cubicBezTo>
                <a:lnTo>
                  <a:pt x="1" y="33154"/>
                </a:lnTo>
                <a:lnTo>
                  <a:pt x="1" y="33365"/>
                </a:lnTo>
                <a:lnTo>
                  <a:pt x="19199" y="33365"/>
                </a:lnTo>
                <a:cubicBezTo>
                  <a:pt x="19350" y="51407"/>
                  <a:pt x="34014" y="66051"/>
                  <a:pt x="52063" y="66168"/>
                </a:cubicBezTo>
                <a:cubicBezTo>
                  <a:pt x="52152" y="66259"/>
                  <a:pt x="52202" y="66310"/>
                  <a:pt x="52207" y="66314"/>
                </a:cubicBezTo>
                <a:lnTo>
                  <a:pt x="52281" y="66387"/>
                </a:lnTo>
                <a:lnTo>
                  <a:pt x="52355" y="66314"/>
                </a:lnTo>
                <a:cubicBezTo>
                  <a:pt x="52359" y="66310"/>
                  <a:pt x="52410" y="66259"/>
                  <a:pt x="52499" y="66168"/>
                </a:cubicBezTo>
                <a:cubicBezTo>
                  <a:pt x="70549" y="66051"/>
                  <a:pt x="85213" y="51407"/>
                  <a:pt x="85363" y="33365"/>
                </a:cubicBezTo>
                <a:lnTo>
                  <a:pt x="104265" y="33365"/>
                </a:lnTo>
                <a:lnTo>
                  <a:pt x="104265" y="33154"/>
                </a:lnTo>
                <a:lnTo>
                  <a:pt x="85365" y="33154"/>
                </a:lnTo>
                <a:cubicBezTo>
                  <a:pt x="85365" y="33132"/>
                  <a:pt x="85366" y="33109"/>
                  <a:pt x="85366" y="33086"/>
                </a:cubicBezTo>
                <a:cubicBezTo>
                  <a:pt x="85366" y="14843"/>
                  <a:pt x="70525" y="1"/>
                  <a:pt x="5228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-5400000">
            <a:off x="267710" y="4416505"/>
            <a:ext cx="535490" cy="1070910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5400000">
            <a:off x="1338640" y="4416505"/>
            <a:ext cx="535490" cy="1070910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176075" y="4528725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 rot="-5400000">
            <a:off x="39361" y="408950"/>
            <a:ext cx="635350" cy="262075"/>
            <a:chOff x="5957925" y="277913"/>
            <a:chExt cx="635350" cy="262075"/>
          </a:xfrm>
        </p:grpSpPr>
        <p:sp>
          <p:nvSpPr>
            <p:cNvPr id="63" name="Google Shape;63;p6"/>
            <p:cNvSpPr/>
            <p:nvPr/>
          </p:nvSpPr>
          <p:spPr>
            <a:xfrm rot="5400000">
              <a:off x="63773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5400000">
              <a:off x="61506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5400000">
              <a:off x="5911750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" name="Google Shape;66;p6"/>
          <p:cNvCxnSpPr/>
          <p:nvPr/>
        </p:nvCxnSpPr>
        <p:spPr>
          <a:xfrm>
            <a:off x="7993350" y="4875763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12800" y="1289825"/>
            <a:ext cx="4079100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5654400" y="1289825"/>
            <a:ext cx="2412000" cy="29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7"/>
          <p:cNvSpPr/>
          <p:nvPr/>
        </p:nvSpPr>
        <p:spPr>
          <a:xfrm rot="5400000">
            <a:off x="813800" y="4112565"/>
            <a:ext cx="422450" cy="1412475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7"/>
          <p:cNvCxnSpPr/>
          <p:nvPr/>
        </p:nvCxnSpPr>
        <p:spPr>
          <a:xfrm>
            <a:off x="0" y="288325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" name="Google Shape;73;p7"/>
          <p:cNvSpPr/>
          <p:nvPr/>
        </p:nvSpPr>
        <p:spPr>
          <a:xfrm rot="10800000">
            <a:off x="8215616" y="288325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712800" y="1583950"/>
            <a:ext cx="61452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8008625" y="4318138"/>
            <a:ext cx="701525" cy="667175"/>
          </a:xfrm>
          <a:custGeom>
            <a:avLst/>
            <a:gdLst/>
            <a:ahLst/>
            <a:cxnLst/>
            <a:rect l="l" t="t" r="r" b="b"/>
            <a:pathLst>
              <a:path w="28061" h="26687" extrusionOk="0">
                <a:moveTo>
                  <a:pt x="13398" y="0"/>
                </a:moveTo>
                <a:lnTo>
                  <a:pt x="13398" y="13674"/>
                </a:lnTo>
                <a:lnTo>
                  <a:pt x="393" y="9449"/>
                </a:lnTo>
                <a:lnTo>
                  <a:pt x="1" y="10654"/>
                </a:lnTo>
                <a:lnTo>
                  <a:pt x="13006" y="14879"/>
                </a:lnTo>
                <a:lnTo>
                  <a:pt x="4969" y="25942"/>
                </a:lnTo>
                <a:lnTo>
                  <a:pt x="5994" y="26686"/>
                </a:lnTo>
                <a:lnTo>
                  <a:pt x="14031" y="15624"/>
                </a:lnTo>
                <a:lnTo>
                  <a:pt x="22069" y="26686"/>
                </a:lnTo>
                <a:lnTo>
                  <a:pt x="23093" y="25942"/>
                </a:lnTo>
                <a:lnTo>
                  <a:pt x="15055" y="14879"/>
                </a:lnTo>
                <a:lnTo>
                  <a:pt x="28060" y="10654"/>
                </a:lnTo>
                <a:lnTo>
                  <a:pt x="27669" y="9449"/>
                </a:lnTo>
                <a:lnTo>
                  <a:pt x="14664" y="13674"/>
                </a:lnTo>
                <a:lnTo>
                  <a:pt x="1466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995338" y="226825"/>
            <a:ext cx="871700" cy="882375"/>
          </a:xfrm>
          <a:custGeom>
            <a:avLst/>
            <a:gdLst/>
            <a:ahLst/>
            <a:cxnLst/>
            <a:rect l="l" t="t" r="r" b="b"/>
            <a:pathLst>
              <a:path w="34868" h="35295" extrusionOk="0">
                <a:moveTo>
                  <a:pt x="15330" y="1"/>
                </a:moveTo>
                <a:lnTo>
                  <a:pt x="15330" y="11171"/>
                </a:lnTo>
                <a:lnTo>
                  <a:pt x="8763" y="2134"/>
                </a:lnTo>
                <a:lnTo>
                  <a:pt x="5359" y="4608"/>
                </a:lnTo>
                <a:lnTo>
                  <a:pt x="11925" y="13645"/>
                </a:lnTo>
                <a:lnTo>
                  <a:pt x="1300" y="10193"/>
                </a:lnTo>
                <a:lnTo>
                  <a:pt x="0" y="14196"/>
                </a:lnTo>
                <a:lnTo>
                  <a:pt x="10624" y="17648"/>
                </a:lnTo>
                <a:lnTo>
                  <a:pt x="0" y="21100"/>
                </a:lnTo>
                <a:lnTo>
                  <a:pt x="1300" y="25102"/>
                </a:lnTo>
                <a:lnTo>
                  <a:pt x="11925" y="21650"/>
                </a:lnTo>
                <a:lnTo>
                  <a:pt x="5359" y="30688"/>
                </a:lnTo>
                <a:lnTo>
                  <a:pt x="8763" y="33162"/>
                </a:lnTo>
                <a:lnTo>
                  <a:pt x="15330" y="24123"/>
                </a:lnTo>
                <a:lnTo>
                  <a:pt x="15330" y="35295"/>
                </a:lnTo>
                <a:lnTo>
                  <a:pt x="19539" y="35295"/>
                </a:lnTo>
                <a:lnTo>
                  <a:pt x="19539" y="24124"/>
                </a:lnTo>
                <a:lnTo>
                  <a:pt x="26103" y="33161"/>
                </a:lnTo>
                <a:lnTo>
                  <a:pt x="29508" y="30688"/>
                </a:lnTo>
                <a:lnTo>
                  <a:pt x="22943" y="21650"/>
                </a:lnTo>
                <a:lnTo>
                  <a:pt x="33566" y="25102"/>
                </a:lnTo>
                <a:lnTo>
                  <a:pt x="34867" y="21100"/>
                </a:lnTo>
                <a:lnTo>
                  <a:pt x="24243" y="17648"/>
                </a:lnTo>
                <a:lnTo>
                  <a:pt x="34867" y="14196"/>
                </a:lnTo>
                <a:lnTo>
                  <a:pt x="33566" y="10193"/>
                </a:lnTo>
                <a:lnTo>
                  <a:pt x="22943" y="13645"/>
                </a:lnTo>
                <a:lnTo>
                  <a:pt x="22943" y="13645"/>
                </a:lnTo>
                <a:lnTo>
                  <a:pt x="29508" y="4608"/>
                </a:lnTo>
                <a:lnTo>
                  <a:pt x="26103" y="2134"/>
                </a:lnTo>
                <a:lnTo>
                  <a:pt x="19539" y="11171"/>
                </a:lnTo>
                <a:lnTo>
                  <a:pt x="195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7441800" y="3929688"/>
            <a:ext cx="2162450" cy="1204225"/>
          </a:xfrm>
          <a:custGeom>
            <a:avLst/>
            <a:gdLst/>
            <a:ahLst/>
            <a:cxnLst/>
            <a:rect l="l" t="t" r="r" b="b"/>
            <a:pathLst>
              <a:path w="86498" h="48169" extrusionOk="0">
                <a:moveTo>
                  <a:pt x="51817" y="0"/>
                </a:moveTo>
                <a:lnTo>
                  <a:pt x="51817" y="282"/>
                </a:lnTo>
                <a:lnTo>
                  <a:pt x="86017" y="282"/>
                </a:lnTo>
                <a:lnTo>
                  <a:pt x="49921" y="36377"/>
                </a:lnTo>
                <a:lnTo>
                  <a:pt x="30757" y="17213"/>
                </a:lnTo>
                <a:lnTo>
                  <a:pt x="0" y="47969"/>
                </a:lnTo>
                <a:lnTo>
                  <a:pt x="199" y="48168"/>
                </a:lnTo>
                <a:lnTo>
                  <a:pt x="30757" y="17611"/>
                </a:lnTo>
                <a:lnTo>
                  <a:pt x="49921" y="36775"/>
                </a:lnTo>
                <a:lnTo>
                  <a:pt x="86216" y="481"/>
                </a:lnTo>
                <a:lnTo>
                  <a:pt x="86216" y="34682"/>
                </a:lnTo>
                <a:lnTo>
                  <a:pt x="86498" y="34682"/>
                </a:lnTo>
                <a:lnTo>
                  <a:pt x="8649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8"/>
          <p:cNvCxnSpPr/>
          <p:nvPr/>
        </p:nvCxnSpPr>
        <p:spPr>
          <a:xfrm rot="10800000">
            <a:off x="8431200" y="1415500"/>
            <a:ext cx="0" cy="67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" name="Google Shape;80;p8"/>
          <p:cNvCxnSpPr/>
          <p:nvPr/>
        </p:nvCxnSpPr>
        <p:spPr>
          <a:xfrm>
            <a:off x="7051700" y="540000"/>
            <a:ext cx="63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1" name="Google Shape;81;p8"/>
          <p:cNvGrpSpPr/>
          <p:nvPr/>
        </p:nvGrpSpPr>
        <p:grpSpPr>
          <a:xfrm rot="5400000">
            <a:off x="694638" y="-236675"/>
            <a:ext cx="613175" cy="1540175"/>
            <a:chOff x="1060325" y="2960575"/>
            <a:chExt cx="613175" cy="1540175"/>
          </a:xfrm>
        </p:grpSpPr>
        <p:sp>
          <p:nvSpPr>
            <p:cNvPr id="82" name="Google Shape;82;p8"/>
            <p:cNvSpPr/>
            <p:nvPr/>
          </p:nvSpPr>
          <p:spPr>
            <a:xfrm>
              <a:off x="1060325" y="2960575"/>
              <a:ext cx="613175" cy="579025"/>
            </a:xfrm>
            <a:custGeom>
              <a:avLst/>
              <a:gdLst/>
              <a:ahLst/>
              <a:cxnLst/>
              <a:rect l="l" t="t" r="r" b="b"/>
              <a:pathLst>
                <a:path w="24527" h="23161" extrusionOk="0">
                  <a:moveTo>
                    <a:pt x="1" y="12263"/>
                  </a:moveTo>
                  <a:lnTo>
                    <a:pt x="12263" y="0"/>
                  </a:lnTo>
                  <a:lnTo>
                    <a:pt x="24526" y="12263"/>
                  </a:lnTo>
                  <a:lnTo>
                    <a:pt x="24526" y="23160"/>
                  </a:lnTo>
                  <a:lnTo>
                    <a:pt x="12263" y="10898"/>
                  </a:lnTo>
                  <a:lnTo>
                    <a:pt x="1" y="2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060325" y="3370900"/>
              <a:ext cx="613175" cy="579025"/>
            </a:xfrm>
            <a:custGeom>
              <a:avLst/>
              <a:gdLst/>
              <a:ahLst/>
              <a:cxnLst/>
              <a:rect l="l" t="t" r="r" b="b"/>
              <a:pathLst>
                <a:path w="24527" h="23161" extrusionOk="0">
                  <a:moveTo>
                    <a:pt x="1" y="12264"/>
                  </a:moveTo>
                  <a:lnTo>
                    <a:pt x="12263" y="1"/>
                  </a:lnTo>
                  <a:lnTo>
                    <a:pt x="24526" y="12264"/>
                  </a:lnTo>
                  <a:lnTo>
                    <a:pt x="24526" y="23161"/>
                  </a:lnTo>
                  <a:lnTo>
                    <a:pt x="12263" y="10898"/>
                  </a:lnTo>
                  <a:lnTo>
                    <a:pt x="1" y="23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60325" y="3781275"/>
              <a:ext cx="613175" cy="579000"/>
            </a:xfrm>
            <a:custGeom>
              <a:avLst/>
              <a:gdLst/>
              <a:ahLst/>
              <a:cxnLst/>
              <a:rect l="l" t="t" r="r" b="b"/>
              <a:pathLst>
                <a:path w="24527" h="23160" extrusionOk="0">
                  <a:moveTo>
                    <a:pt x="1" y="12263"/>
                  </a:moveTo>
                  <a:lnTo>
                    <a:pt x="12263" y="1"/>
                  </a:lnTo>
                  <a:lnTo>
                    <a:pt x="24526" y="12263"/>
                  </a:lnTo>
                  <a:lnTo>
                    <a:pt x="24526" y="23160"/>
                  </a:lnTo>
                  <a:lnTo>
                    <a:pt x="12263" y="10897"/>
                  </a:lnTo>
                  <a:lnTo>
                    <a:pt x="1" y="23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176225" y="4173725"/>
              <a:ext cx="381375" cy="327025"/>
            </a:xfrm>
            <a:custGeom>
              <a:avLst/>
              <a:gdLst/>
              <a:ahLst/>
              <a:cxnLst/>
              <a:rect l="l" t="t" r="r" b="b"/>
              <a:pathLst>
                <a:path w="15255" h="13081" extrusionOk="0">
                  <a:moveTo>
                    <a:pt x="7627" y="1"/>
                  </a:moveTo>
                  <a:lnTo>
                    <a:pt x="0" y="7628"/>
                  </a:lnTo>
                  <a:lnTo>
                    <a:pt x="4184" y="7628"/>
                  </a:lnTo>
                  <a:lnTo>
                    <a:pt x="4184" y="13081"/>
                  </a:lnTo>
                  <a:lnTo>
                    <a:pt x="11643" y="13081"/>
                  </a:lnTo>
                  <a:lnTo>
                    <a:pt x="11643" y="7628"/>
                  </a:lnTo>
                  <a:lnTo>
                    <a:pt x="15255" y="76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712800" y="1233175"/>
            <a:ext cx="3597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712800" y="2803075"/>
            <a:ext cx="3597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/>
          <p:nvPr/>
        </p:nvSpPr>
        <p:spPr>
          <a:xfrm rot="-5400000" flipH="1">
            <a:off x="7913625" y="4112565"/>
            <a:ext cx="422450" cy="1412475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9"/>
          <p:cNvCxnSpPr/>
          <p:nvPr/>
        </p:nvCxnSpPr>
        <p:spPr>
          <a:xfrm rot="10800000">
            <a:off x="8831100" y="3735750"/>
            <a:ext cx="0" cy="66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2" name="Google Shape;92;p9"/>
          <p:cNvSpPr/>
          <p:nvPr/>
        </p:nvSpPr>
        <p:spPr>
          <a:xfrm rot="10800000" flipH="1">
            <a:off x="214866" y="288325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-350800" y="4010575"/>
            <a:ext cx="701550" cy="727300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 rot="10800000">
            <a:off x="8202588" y="157275"/>
            <a:ext cx="635350" cy="262075"/>
            <a:chOff x="5957925" y="277913"/>
            <a:chExt cx="635350" cy="262075"/>
          </a:xfrm>
        </p:grpSpPr>
        <p:sp>
          <p:nvSpPr>
            <p:cNvPr id="95" name="Google Shape;95;p9"/>
            <p:cNvSpPr/>
            <p:nvPr/>
          </p:nvSpPr>
          <p:spPr>
            <a:xfrm rot="5400000">
              <a:off x="63773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61506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5400000">
              <a:off x="5911750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flipH="1">
            <a:off x="7441800" y="3929688"/>
            <a:ext cx="2162450" cy="1204225"/>
          </a:xfrm>
          <a:custGeom>
            <a:avLst/>
            <a:gdLst/>
            <a:ahLst/>
            <a:cxnLst/>
            <a:rect l="l" t="t" r="r" b="b"/>
            <a:pathLst>
              <a:path w="86498" h="48169" extrusionOk="0">
                <a:moveTo>
                  <a:pt x="51817" y="0"/>
                </a:moveTo>
                <a:lnTo>
                  <a:pt x="51817" y="282"/>
                </a:lnTo>
                <a:lnTo>
                  <a:pt x="86017" y="282"/>
                </a:lnTo>
                <a:lnTo>
                  <a:pt x="49921" y="36377"/>
                </a:lnTo>
                <a:lnTo>
                  <a:pt x="30757" y="17213"/>
                </a:lnTo>
                <a:lnTo>
                  <a:pt x="0" y="47969"/>
                </a:lnTo>
                <a:lnTo>
                  <a:pt x="199" y="48168"/>
                </a:lnTo>
                <a:lnTo>
                  <a:pt x="30757" y="17611"/>
                </a:lnTo>
                <a:lnTo>
                  <a:pt x="49921" y="36775"/>
                </a:lnTo>
                <a:lnTo>
                  <a:pt x="86216" y="481"/>
                </a:lnTo>
                <a:lnTo>
                  <a:pt x="86216" y="34682"/>
                </a:lnTo>
                <a:lnTo>
                  <a:pt x="86498" y="34682"/>
                </a:lnTo>
                <a:lnTo>
                  <a:pt x="8649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712800" y="4002900"/>
            <a:ext cx="7718400" cy="60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onymous Pro"/>
              <a:buNone/>
              <a:defRPr sz="2400" b="1">
                <a:latin typeface="Anonymous Pro"/>
                <a:ea typeface="Anonymous Pro"/>
                <a:cs typeface="Anonymous Pro"/>
                <a:sym typeface="Anonymous Pro"/>
              </a:defRPr>
            </a:lvl1pPr>
          </a:lstStyle>
          <a:p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7995338" y="226825"/>
            <a:ext cx="871700" cy="882375"/>
          </a:xfrm>
          <a:custGeom>
            <a:avLst/>
            <a:gdLst/>
            <a:ahLst/>
            <a:cxnLst/>
            <a:rect l="l" t="t" r="r" b="b"/>
            <a:pathLst>
              <a:path w="34868" h="35295" extrusionOk="0">
                <a:moveTo>
                  <a:pt x="15330" y="1"/>
                </a:moveTo>
                <a:lnTo>
                  <a:pt x="15330" y="11171"/>
                </a:lnTo>
                <a:lnTo>
                  <a:pt x="8763" y="2134"/>
                </a:lnTo>
                <a:lnTo>
                  <a:pt x="5359" y="4608"/>
                </a:lnTo>
                <a:lnTo>
                  <a:pt x="11925" y="13645"/>
                </a:lnTo>
                <a:lnTo>
                  <a:pt x="1300" y="10193"/>
                </a:lnTo>
                <a:lnTo>
                  <a:pt x="0" y="14196"/>
                </a:lnTo>
                <a:lnTo>
                  <a:pt x="10624" y="17648"/>
                </a:lnTo>
                <a:lnTo>
                  <a:pt x="0" y="21100"/>
                </a:lnTo>
                <a:lnTo>
                  <a:pt x="1300" y="25102"/>
                </a:lnTo>
                <a:lnTo>
                  <a:pt x="11925" y="21650"/>
                </a:lnTo>
                <a:lnTo>
                  <a:pt x="5359" y="30688"/>
                </a:lnTo>
                <a:lnTo>
                  <a:pt x="8763" y="33162"/>
                </a:lnTo>
                <a:lnTo>
                  <a:pt x="15330" y="24123"/>
                </a:lnTo>
                <a:lnTo>
                  <a:pt x="15330" y="35295"/>
                </a:lnTo>
                <a:lnTo>
                  <a:pt x="19539" y="35295"/>
                </a:lnTo>
                <a:lnTo>
                  <a:pt x="19539" y="24124"/>
                </a:lnTo>
                <a:lnTo>
                  <a:pt x="26103" y="33161"/>
                </a:lnTo>
                <a:lnTo>
                  <a:pt x="29508" y="30688"/>
                </a:lnTo>
                <a:lnTo>
                  <a:pt x="22943" y="21650"/>
                </a:lnTo>
                <a:lnTo>
                  <a:pt x="33566" y="25102"/>
                </a:lnTo>
                <a:lnTo>
                  <a:pt x="34867" y="21100"/>
                </a:lnTo>
                <a:lnTo>
                  <a:pt x="24243" y="17648"/>
                </a:lnTo>
                <a:lnTo>
                  <a:pt x="34867" y="14196"/>
                </a:lnTo>
                <a:lnTo>
                  <a:pt x="33566" y="10193"/>
                </a:lnTo>
                <a:lnTo>
                  <a:pt x="22943" y="13645"/>
                </a:lnTo>
                <a:lnTo>
                  <a:pt x="22943" y="13645"/>
                </a:lnTo>
                <a:lnTo>
                  <a:pt x="29508" y="4608"/>
                </a:lnTo>
                <a:lnTo>
                  <a:pt x="26103" y="2134"/>
                </a:lnTo>
                <a:lnTo>
                  <a:pt x="19539" y="11171"/>
                </a:lnTo>
                <a:lnTo>
                  <a:pt x="195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97093" y="248056"/>
            <a:ext cx="619607" cy="2071536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509661" y="724112"/>
            <a:ext cx="559803" cy="1119456"/>
          </a:xfrm>
          <a:custGeom>
            <a:avLst/>
            <a:gdLst/>
            <a:ahLst/>
            <a:cxnLst/>
            <a:rect l="l" t="t" r="r" b="b"/>
            <a:pathLst>
              <a:path w="15267" h="30532" extrusionOk="0">
                <a:moveTo>
                  <a:pt x="0" y="1"/>
                </a:moveTo>
                <a:lnTo>
                  <a:pt x="0" y="363"/>
                </a:lnTo>
                <a:cubicBezTo>
                  <a:pt x="8218" y="363"/>
                  <a:pt x="14903" y="7049"/>
                  <a:pt x="14903" y="15266"/>
                </a:cubicBezTo>
                <a:cubicBezTo>
                  <a:pt x="14903" y="23483"/>
                  <a:pt x="8218" y="30170"/>
                  <a:pt x="0" y="30170"/>
                </a:cubicBezTo>
                <a:lnTo>
                  <a:pt x="0" y="30532"/>
                </a:lnTo>
                <a:cubicBezTo>
                  <a:pt x="8418" y="30532"/>
                  <a:pt x="15266" y="23684"/>
                  <a:pt x="15266" y="15266"/>
                </a:cubicBezTo>
                <a:cubicBezTo>
                  <a:pt x="15266" y="6849"/>
                  <a:pt x="8418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 rot="-5400000" flipH="1">
            <a:off x="7913625" y="4112565"/>
            <a:ext cx="422450" cy="1412475"/>
          </a:xfrm>
          <a:custGeom>
            <a:avLst/>
            <a:gdLst/>
            <a:ahLst/>
            <a:cxnLst/>
            <a:rect l="l" t="t" r="r" b="b"/>
            <a:pathLst>
              <a:path w="16898" h="56499" extrusionOk="0">
                <a:moveTo>
                  <a:pt x="8587" y="19804"/>
                </a:moveTo>
                <a:lnTo>
                  <a:pt x="8587" y="1"/>
                </a:lnTo>
                <a:lnTo>
                  <a:pt x="8225" y="1"/>
                </a:lnTo>
                <a:lnTo>
                  <a:pt x="8225" y="19806"/>
                </a:lnTo>
                <a:cubicBezTo>
                  <a:pt x="3670" y="19926"/>
                  <a:pt x="1" y="23666"/>
                  <a:pt x="1" y="28249"/>
                </a:cubicBezTo>
                <a:cubicBezTo>
                  <a:pt x="1" y="32833"/>
                  <a:pt x="3670" y="36573"/>
                  <a:pt x="8225" y="36693"/>
                </a:cubicBezTo>
                <a:lnTo>
                  <a:pt x="8225" y="56498"/>
                </a:lnTo>
                <a:lnTo>
                  <a:pt x="8587" y="56498"/>
                </a:lnTo>
                <a:lnTo>
                  <a:pt x="8587" y="36695"/>
                </a:lnTo>
                <a:cubicBezTo>
                  <a:pt x="13182" y="36621"/>
                  <a:pt x="16898" y="32862"/>
                  <a:pt x="16898" y="28249"/>
                </a:cubicBezTo>
                <a:cubicBezTo>
                  <a:pt x="16898" y="23637"/>
                  <a:pt x="13182" y="19878"/>
                  <a:pt x="8587" y="19804"/>
                </a:cubicBezTo>
                <a:close/>
                <a:moveTo>
                  <a:pt x="363" y="28249"/>
                </a:moveTo>
                <a:cubicBezTo>
                  <a:pt x="363" y="23866"/>
                  <a:pt x="3870" y="20288"/>
                  <a:pt x="8225" y="20168"/>
                </a:cubicBezTo>
                <a:lnTo>
                  <a:pt x="8225" y="26341"/>
                </a:lnTo>
                <a:cubicBezTo>
                  <a:pt x="7269" y="26452"/>
                  <a:pt x="6527" y="27264"/>
                  <a:pt x="6527" y="28249"/>
                </a:cubicBezTo>
                <a:cubicBezTo>
                  <a:pt x="6527" y="29235"/>
                  <a:pt x="7269" y="30047"/>
                  <a:pt x="8225" y="30158"/>
                </a:cubicBezTo>
                <a:lnTo>
                  <a:pt x="8225" y="36331"/>
                </a:lnTo>
                <a:cubicBezTo>
                  <a:pt x="3870" y="36211"/>
                  <a:pt x="363" y="32633"/>
                  <a:pt x="363" y="28249"/>
                </a:cubicBezTo>
                <a:close/>
                <a:moveTo>
                  <a:pt x="8587" y="36333"/>
                </a:moveTo>
                <a:lnTo>
                  <a:pt x="8587" y="30165"/>
                </a:lnTo>
                <a:cubicBezTo>
                  <a:pt x="9584" y="30094"/>
                  <a:pt x="10373" y="29264"/>
                  <a:pt x="10373" y="28249"/>
                </a:cubicBezTo>
                <a:cubicBezTo>
                  <a:pt x="10373" y="27234"/>
                  <a:pt x="9584" y="26404"/>
                  <a:pt x="8587" y="26333"/>
                </a:cubicBezTo>
                <a:lnTo>
                  <a:pt x="8587" y="20166"/>
                </a:lnTo>
                <a:cubicBezTo>
                  <a:pt x="12982" y="20240"/>
                  <a:pt x="16536" y="23836"/>
                  <a:pt x="16536" y="28249"/>
                </a:cubicBezTo>
                <a:cubicBezTo>
                  <a:pt x="16536" y="32663"/>
                  <a:pt x="12982" y="36259"/>
                  <a:pt x="8587" y="36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1"/>
          <p:cNvCxnSpPr/>
          <p:nvPr/>
        </p:nvCxnSpPr>
        <p:spPr>
          <a:xfrm rot="10800000">
            <a:off x="8831100" y="3735750"/>
            <a:ext cx="0" cy="66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7" name="Google Shape;107;p11"/>
          <p:cNvSpPr/>
          <p:nvPr/>
        </p:nvSpPr>
        <p:spPr>
          <a:xfrm rot="10800000" flipH="1">
            <a:off x="214866" y="288325"/>
            <a:ext cx="310925" cy="310950"/>
          </a:xfrm>
          <a:custGeom>
            <a:avLst/>
            <a:gdLst/>
            <a:ahLst/>
            <a:cxnLst/>
            <a:rect l="l" t="t" r="r" b="b"/>
            <a:pathLst>
              <a:path w="12437" h="12438" extrusionOk="0">
                <a:moveTo>
                  <a:pt x="305" y="1"/>
                </a:moveTo>
                <a:lnTo>
                  <a:pt x="305" y="862"/>
                </a:lnTo>
                <a:lnTo>
                  <a:pt x="10966" y="862"/>
                </a:lnTo>
                <a:lnTo>
                  <a:pt x="1" y="11827"/>
                </a:lnTo>
                <a:lnTo>
                  <a:pt x="609" y="12437"/>
                </a:lnTo>
                <a:lnTo>
                  <a:pt x="11574" y="1471"/>
                </a:lnTo>
                <a:lnTo>
                  <a:pt x="11574" y="12132"/>
                </a:lnTo>
                <a:lnTo>
                  <a:pt x="12436" y="12132"/>
                </a:lnTo>
                <a:lnTo>
                  <a:pt x="124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-350800" y="4010575"/>
            <a:ext cx="701550" cy="727300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 rot="10800000">
            <a:off x="8202588" y="157275"/>
            <a:ext cx="635350" cy="262075"/>
            <a:chOff x="5957925" y="277913"/>
            <a:chExt cx="635350" cy="26207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63773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6150675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5911750" y="324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712800" y="1106125"/>
            <a:ext cx="7718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712800" y="3152225"/>
            <a:ext cx="7718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onymous Pro"/>
              <a:buNone/>
              <a:defRPr sz="32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800" y="1152475"/>
            <a:ext cx="771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452604" y="820000"/>
            <a:ext cx="6617268" cy="23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Курсов проект</a:t>
            </a:r>
            <a:endParaRPr dirty="0"/>
          </a:p>
        </p:txBody>
      </p:sp>
      <p:sp>
        <p:nvSpPr>
          <p:cNvPr id="205" name="Google Shape;205;p23"/>
          <p:cNvSpPr/>
          <p:nvPr/>
        </p:nvSpPr>
        <p:spPr>
          <a:xfrm>
            <a:off x="6196860" y="-442500"/>
            <a:ext cx="4113554" cy="2619133"/>
          </a:xfrm>
          <a:custGeom>
            <a:avLst/>
            <a:gdLst/>
            <a:ahLst/>
            <a:cxnLst/>
            <a:rect l="l" t="t" r="r" b="b"/>
            <a:pathLst>
              <a:path w="104266" h="66387" extrusionOk="0">
                <a:moveTo>
                  <a:pt x="52199" y="212"/>
                </a:moveTo>
                <a:lnTo>
                  <a:pt x="52199" y="212"/>
                </a:lnTo>
                <a:cubicBezTo>
                  <a:pt x="52043" y="369"/>
                  <a:pt x="48351" y="4074"/>
                  <a:pt x="44706" y="9888"/>
                </a:cubicBezTo>
                <a:cubicBezTo>
                  <a:pt x="42529" y="13360"/>
                  <a:pt x="40794" y="16895"/>
                  <a:pt x="39550" y="20393"/>
                </a:cubicBezTo>
                <a:cubicBezTo>
                  <a:pt x="38007" y="24730"/>
                  <a:pt x="37219" y="29022"/>
                  <a:pt x="37206" y="33154"/>
                </a:cubicBezTo>
                <a:lnTo>
                  <a:pt x="19408" y="33154"/>
                </a:lnTo>
                <a:cubicBezTo>
                  <a:pt x="19408" y="33132"/>
                  <a:pt x="19407" y="33109"/>
                  <a:pt x="19407" y="33086"/>
                </a:cubicBezTo>
                <a:cubicBezTo>
                  <a:pt x="19407" y="14986"/>
                  <a:pt x="34110" y="257"/>
                  <a:pt x="52199" y="212"/>
                </a:cubicBezTo>
                <a:close/>
                <a:moveTo>
                  <a:pt x="52281" y="429"/>
                </a:moveTo>
                <a:cubicBezTo>
                  <a:pt x="52825" y="982"/>
                  <a:pt x="56271" y="4567"/>
                  <a:pt x="59677" y="10000"/>
                </a:cubicBezTo>
                <a:cubicBezTo>
                  <a:pt x="61847" y="13460"/>
                  <a:pt x="63575" y="16980"/>
                  <a:pt x="64815" y="20462"/>
                </a:cubicBezTo>
                <a:cubicBezTo>
                  <a:pt x="66350" y="24777"/>
                  <a:pt x="67133" y="29047"/>
                  <a:pt x="67147" y="33154"/>
                </a:cubicBezTo>
                <a:lnTo>
                  <a:pt x="37416" y="33154"/>
                </a:lnTo>
                <a:cubicBezTo>
                  <a:pt x="37430" y="29048"/>
                  <a:pt x="38213" y="24779"/>
                  <a:pt x="39747" y="20466"/>
                </a:cubicBezTo>
                <a:cubicBezTo>
                  <a:pt x="40985" y="16983"/>
                  <a:pt x="42713" y="13464"/>
                  <a:pt x="44881" y="10005"/>
                </a:cubicBezTo>
                <a:cubicBezTo>
                  <a:pt x="48289" y="4570"/>
                  <a:pt x="51737" y="982"/>
                  <a:pt x="52281" y="429"/>
                </a:cubicBezTo>
                <a:close/>
                <a:moveTo>
                  <a:pt x="52362" y="212"/>
                </a:moveTo>
                <a:lnTo>
                  <a:pt x="52362" y="212"/>
                </a:lnTo>
                <a:cubicBezTo>
                  <a:pt x="70453" y="257"/>
                  <a:pt x="85156" y="14986"/>
                  <a:pt x="85156" y="33086"/>
                </a:cubicBezTo>
                <a:cubicBezTo>
                  <a:pt x="85156" y="33109"/>
                  <a:pt x="85156" y="33132"/>
                  <a:pt x="85156" y="33154"/>
                </a:cubicBezTo>
                <a:lnTo>
                  <a:pt x="67357" y="33154"/>
                </a:lnTo>
                <a:cubicBezTo>
                  <a:pt x="67344" y="29022"/>
                  <a:pt x="66556" y="24730"/>
                  <a:pt x="65013" y="20393"/>
                </a:cubicBezTo>
                <a:cubicBezTo>
                  <a:pt x="63769" y="16895"/>
                  <a:pt x="62034" y="13360"/>
                  <a:pt x="59856" y="9888"/>
                </a:cubicBezTo>
                <a:cubicBezTo>
                  <a:pt x="56211" y="4074"/>
                  <a:pt x="52520" y="369"/>
                  <a:pt x="52362" y="212"/>
                </a:cubicBezTo>
                <a:close/>
                <a:moveTo>
                  <a:pt x="37206" y="33365"/>
                </a:moveTo>
                <a:cubicBezTo>
                  <a:pt x="37219" y="37496"/>
                  <a:pt x="38007" y="41789"/>
                  <a:pt x="39550" y="46127"/>
                </a:cubicBezTo>
                <a:cubicBezTo>
                  <a:pt x="40794" y="49625"/>
                  <a:pt x="42529" y="53158"/>
                  <a:pt x="44706" y="56631"/>
                </a:cubicBezTo>
                <a:cubicBezTo>
                  <a:pt x="47758" y="61499"/>
                  <a:pt x="50843" y="64889"/>
                  <a:pt x="51858" y="65955"/>
                </a:cubicBezTo>
                <a:cubicBezTo>
                  <a:pt x="34019" y="65728"/>
                  <a:pt x="19559" y="51222"/>
                  <a:pt x="19410" y="33365"/>
                </a:cubicBezTo>
                <a:close/>
                <a:moveTo>
                  <a:pt x="85152" y="33365"/>
                </a:moveTo>
                <a:cubicBezTo>
                  <a:pt x="85003" y="51222"/>
                  <a:pt x="70544" y="65728"/>
                  <a:pt x="52703" y="65955"/>
                </a:cubicBezTo>
                <a:cubicBezTo>
                  <a:pt x="53719" y="64889"/>
                  <a:pt x="56804" y="61499"/>
                  <a:pt x="59856" y="56631"/>
                </a:cubicBezTo>
                <a:cubicBezTo>
                  <a:pt x="62034" y="53158"/>
                  <a:pt x="63769" y="49625"/>
                  <a:pt x="65013" y="46127"/>
                </a:cubicBezTo>
                <a:cubicBezTo>
                  <a:pt x="66556" y="41789"/>
                  <a:pt x="67344" y="37496"/>
                  <a:pt x="67356" y="33365"/>
                </a:cubicBezTo>
                <a:close/>
                <a:moveTo>
                  <a:pt x="67147" y="33365"/>
                </a:moveTo>
                <a:cubicBezTo>
                  <a:pt x="67133" y="37471"/>
                  <a:pt x="66350" y="41739"/>
                  <a:pt x="64816" y="46053"/>
                </a:cubicBezTo>
                <a:cubicBezTo>
                  <a:pt x="63577" y="49536"/>
                  <a:pt x="61849" y="53056"/>
                  <a:pt x="59680" y="56514"/>
                </a:cubicBezTo>
                <a:cubicBezTo>
                  <a:pt x="56476" y="61627"/>
                  <a:pt x="53236" y="65104"/>
                  <a:pt x="52409" y="65959"/>
                </a:cubicBezTo>
                <a:cubicBezTo>
                  <a:pt x="52366" y="65959"/>
                  <a:pt x="52324" y="65960"/>
                  <a:pt x="52281" y="65960"/>
                </a:cubicBezTo>
                <a:cubicBezTo>
                  <a:pt x="52238" y="65960"/>
                  <a:pt x="52196" y="65959"/>
                  <a:pt x="52153" y="65959"/>
                </a:cubicBezTo>
                <a:cubicBezTo>
                  <a:pt x="51327" y="65104"/>
                  <a:pt x="48089" y="61630"/>
                  <a:pt x="44884" y="56519"/>
                </a:cubicBezTo>
                <a:cubicBezTo>
                  <a:pt x="42715" y="53060"/>
                  <a:pt x="40988" y="49539"/>
                  <a:pt x="39748" y="46056"/>
                </a:cubicBezTo>
                <a:cubicBezTo>
                  <a:pt x="38213" y="41741"/>
                  <a:pt x="37430" y="37472"/>
                  <a:pt x="37416" y="33365"/>
                </a:cubicBezTo>
                <a:close/>
                <a:moveTo>
                  <a:pt x="52281" y="1"/>
                </a:moveTo>
                <a:cubicBezTo>
                  <a:pt x="34038" y="1"/>
                  <a:pt x="19196" y="14843"/>
                  <a:pt x="19196" y="33086"/>
                </a:cubicBezTo>
                <a:cubicBezTo>
                  <a:pt x="19196" y="33109"/>
                  <a:pt x="19197" y="33132"/>
                  <a:pt x="19197" y="33154"/>
                </a:cubicBezTo>
                <a:lnTo>
                  <a:pt x="1" y="33154"/>
                </a:lnTo>
                <a:lnTo>
                  <a:pt x="1" y="33365"/>
                </a:lnTo>
                <a:lnTo>
                  <a:pt x="19199" y="33365"/>
                </a:lnTo>
                <a:cubicBezTo>
                  <a:pt x="19350" y="51407"/>
                  <a:pt x="34014" y="66051"/>
                  <a:pt x="52063" y="66168"/>
                </a:cubicBezTo>
                <a:cubicBezTo>
                  <a:pt x="52152" y="66259"/>
                  <a:pt x="52202" y="66310"/>
                  <a:pt x="52207" y="66314"/>
                </a:cubicBezTo>
                <a:lnTo>
                  <a:pt x="52281" y="66387"/>
                </a:lnTo>
                <a:lnTo>
                  <a:pt x="52355" y="66314"/>
                </a:lnTo>
                <a:cubicBezTo>
                  <a:pt x="52359" y="66310"/>
                  <a:pt x="52410" y="66259"/>
                  <a:pt x="52499" y="66168"/>
                </a:cubicBezTo>
                <a:cubicBezTo>
                  <a:pt x="70549" y="66051"/>
                  <a:pt x="85213" y="51407"/>
                  <a:pt x="85363" y="33365"/>
                </a:cubicBezTo>
                <a:lnTo>
                  <a:pt x="104265" y="33365"/>
                </a:lnTo>
                <a:lnTo>
                  <a:pt x="104265" y="33154"/>
                </a:lnTo>
                <a:lnTo>
                  <a:pt x="85365" y="33154"/>
                </a:lnTo>
                <a:cubicBezTo>
                  <a:pt x="85365" y="33132"/>
                  <a:pt x="85366" y="33109"/>
                  <a:pt x="85366" y="33086"/>
                </a:cubicBezTo>
                <a:cubicBezTo>
                  <a:pt x="85366" y="14843"/>
                  <a:pt x="70525" y="1"/>
                  <a:pt x="5228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7184275" y="359075"/>
            <a:ext cx="979995" cy="1015965"/>
          </a:xfrm>
          <a:custGeom>
            <a:avLst/>
            <a:gdLst/>
            <a:ahLst/>
            <a:cxnLst/>
            <a:rect l="l" t="t" r="r" b="b"/>
            <a:pathLst>
              <a:path w="28062" h="29092" extrusionOk="0">
                <a:moveTo>
                  <a:pt x="13396" y="0"/>
                </a:moveTo>
                <a:lnTo>
                  <a:pt x="13396" y="12595"/>
                </a:lnTo>
                <a:lnTo>
                  <a:pt x="5994" y="2405"/>
                </a:lnTo>
                <a:lnTo>
                  <a:pt x="4969" y="3150"/>
                </a:lnTo>
                <a:lnTo>
                  <a:pt x="12372" y="13341"/>
                </a:lnTo>
                <a:lnTo>
                  <a:pt x="392" y="9448"/>
                </a:lnTo>
                <a:lnTo>
                  <a:pt x="1" y="10653"/>
                </a:lnTo>
                <a:lnTo>
                  <a:pt x="11980" y="14545"/>
                </a:lnTo>
                <a:lnTo>
                  <a:pt x="1" y="18438"/>
                </a:lnTo>
                <a:lnTo>
                  <a:pt x="392" y="19643"/>
                </a:lnTo>
                <a:lnTo>
                  <a:pt x="12372" y="15750"/>
                </a:lnTo>
                <a:lnTo>
                  <a:pt x="4969" y="25941"/>
                </a:lnTo>
                <a:lnTo>
                  <a:pt x="5994" y="26685"/>
                </a:lnTo>
                <a:lnTo>
                  <a:pt x="13396" y="16495"/>
                </a:lnTo>
                <a:lnTo>
                  <a:pt x="13396" y="29092"/>
                </a:lnTo>
                <a:lnTo>
                  <a:pt x="14663" y="29092"/>
                </a:lnTo>
                <a:lnTo>
                  <a:pt x="14663" y="16495"/>
                </a:lnTo>
                <a:lnTo>
                  <a:pt x="22067" y="26685"/>
                </a:lnTo>
                <a:lnTo>
                  <a:pt x="23092" y="25941"/>
                </a:lnTo>
                <a:lnTo>
                  <a:pt x="15688" y="15750"/>
                </a:lnTo>
                <a:lnTo>
                  <a:pt x="27669" y="19643"/>
                </a:lnTo>
                <a:lnTo>
                  <a:pt x="28061" y="18438"/>
                </a:lnTo>
                <a:lnTo>
                  <a:pt x="16080" y="14545"/>
                </a:lnTo>
                <a:lnTo>
                  <a:pt x="28061" y="10653"/>
                </a:lnTo>
                <a:lnTo>
                  <a:pt x="27669" y="9448"/>
                </a:lnTo>
                <a:lnTo>
                  <a:pt x="15688" y="13341"/>
                </a:lnTo>
                <a:lnTo>
                  <a:pt x="15688" y="13341"/>
                </a:lnTo>
                <a:lnTo>
                  <a:pt x="23092" y="3150"/>
                </a:lnTo>
                <a:lnTo>
                  <a:pt x="22067" y="2405"/>
                </a:lnTo>
                <a:lnTo>
                  <a:pt x="14663" y="12597"/>
                </a:lnTo>
                <a:lnTo>
                  <a:pt x="14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-177800" y="3875475"/>
            <a:ext cx="2533959" cy="1411111"/>
          </a:xfrm>
          <a:custGeom>
            <a:avLst/>
            <a:gdLst/>
            <a:ahLst/>
            <a:cxnLst/>
            <a:rect l="l" t="t" r="r" b="b"/>
            <a:pathLst>
              <a:path w="86498" h="48169" extrusionOk="0">
                <a:moveTo>
                  <a:pt x="51817" y="0"/>
                </a:moveTo>
                <a:lnTo>
                  <a:pt x="51817" y="282"/>
                </a:lnTo>
                <a:lnTo>
                  <a:pt x="86017" y="282"/>
                </a:lnTo>
                <a:lnTo>
                  <a:pt x="49921" y="36377"/>
                </a:lnTo>
                <a:lnTo>
                  <a:pt x="30757" y="17213"/>
                </a:lnTo>
                <a:lnTo>
                  <a:pt x="0" y="47969"/>
                </a:lnTo>
                <a:lnTo>
                  <a:pt x="199" y="48168"/>
                </a:lnTo>
                <a:lnTo>
                  <a:pt x="30757" y="17611"/>
                </a:lnTo>
                <a:lnTo>
                  <a:pt x="49921" y="36775"/>
                </a:lnTo>
                <a:lnTo>
                  <a:pt x="86216" y="481"/>
                </a:lnTo>
                <a:lnTo>
                  <a:pt x="86216" y="34682"/>
                </a:lnTo>
                <a:lnTo>
                  <a:pt x="86498" y="34682"/>
                </a:lnTo>
                <a:lnTo>
                  <a:pt x="8649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723400" y="820000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09" name="Google Shape;209;p23"/>
          <p:cNvGrpSpPr/>
          <p:nvPr/>
        </p:nvGrpSpPr>
        <p:grpSpPr>
          <a:xfrm>
            <a:off x="4572000" y="3846038"/>
            <a:ext cx="635350" cy="262075"/>
            <a:chOff x="5957925" y="3706913"/>
            <a:chExt cx="635350" cy="262075"/>
          </a:xfrm>
        </p:grpSpPr>
        <p:sp>
          <p:nvSpPr>
            <p:cNvPr id="210" name="Google Shape;210;p23"/>
            <p:cNvSpPr/>
            <p:nvPr/>
          </p:nvSpPr>
          <p:spPr>
            <a:xfrm rot="5400000">
              <a:off x="63773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5400000">
              <a:off x="6150675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5400000">
              <a:off x="5911750" y="3753088"/>
              <a:ext cx="262075" cy="169725"/>
            </a:xfrm>
            <a:custGeom>
              <a:avLst/>
              <a:gdLst/>
              <a:ahLst/>
              <a:cxnLst/>
              <a:rect l="l" t="t" r="r" b="b"/>
              <a:pathLst>
                <a:path w="10483" h="6789" extrusionOk="0">
                  <a:moveTo>
                    <a:pt x="1548" y="6789"/>
                  </a:moveTo>
                  <a:lnTo>
                    <a:pt x="0" y="5242"/>
                  </a:lnTo>
                  <a:lnTo>
                    <a:pt x="5241" y="1"/>
                  </a:lnTo>
                  <a:lnTo>
                    <a:pt x="10482" y="5242"/>
                  </a:lnTo>
                  <a:lnTo>
                    <a:pt x="8936" y="6789"/>
                  </a:lnTo>
                  <a:lnTo>
                    <a:pt x="5241" y="30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F6D482B-BE81-97D1-B245-2287D968E0F9}"/>
              </a:ext>
            </a:extLst>
          </p:cNvPr>
          <p:cNvSpPr txBox="1"/>
          <p:nvPr/>
        </p:nvSpPr>
        <p:spPr>
          <a:xfrm>
            <a:off x="452604" y="2022744"/>
            <a:ext cx="500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tx1"/>
                </a:solidFill>
                <a:latin typeface="Anonymous Pro" panose="020B0604020202020204" charset="0"/>
                <a:ea typeface="Anonymous Pro" panose="020B0604020202020204" charset="0"/>
              </a:rPr>
              <a:t>Изготвил: Петко Господинов </a:t>
            </a:r>
            <a:r>
              <a:rPr lang="bg-BG" dirty="0" err="1">
                <a:solidFill>
                  <a:schemeClr val="tx1"/>
                </a:solidFill>
                <a:latin typeface="Anonymous Pro" panose="020B0604020202020204" charset="0"/>
                <a:ea typeface="Anonymous Pro" panose="020B0604020202020204" charset="0"/>
              </a:rPr>
              <a:t>Господинов</a:t>
            </a:r>
            <a:r>
              <a:rPr lang="bg-BG" dirty="0">
                <a:solidFill>
                  <a:schemeClr val="tx1"/>
                </a:solidFill>
                <a:latin typeface="Anonymous Pro" panose="020B0604020202020204" charset="0"/>
                <a:ea typeface="Anonymous Pro" panose="020B0604020202020204" charset="0"/>
              </a:rPr>
              <a:t> №371222015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2185382" y="2902708"/>
            <a:ext cx="634800" cy="634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185382" y="2047045"/>
            <a:ext cx="634800" cy="634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Съдържание:</a:t>
            </a:r>
            <a:endParaRPr dirty="0"/>
          </a:p>
        </p:txBody>
      </p:sp>
      <p:sp>
        <p:nvSpPr>
          <p:cNvPr id="221" name="Google Shape;221;p24"/>
          <p:cNvSpPr/>
          <p:nvPr/>
        </p:nvSpPr>
        <p:spPr>
          <a:xfrm>
            <a:off x="2185382" y="1191383"/>
            <a:ext cx="634800" cy="634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 idx="2"/>
          </p:nvPr>
        </p:nvSpPr>
        <p:spPr>
          <a:xfrm>
            <a:off x="2185382" y="1292842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 idx="3"/>
          </p:nvPr>
        </p:nvSpPr>
        <p:spPr>
          <a:xfrm>
            <a:off x="2185382" y="2152028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4"/>
          </p:nvPr>
        </p:nvSpPr>
        <p:spPr>
          <a:xfrm>
            <a:off x="2185382" y="3007699"/>
            <a:ext cx="634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2985850" y="1356725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Условие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6"/>
          </p:nvPr>
        </p:nvSpPr>
        <p:spPr>
          <a:xfrm>
            <a:off x="2985850" y="3070408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Тест на програмата</a:t>
            </a:r>
            <a:endParaRPr dirty="0"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7"/>
          </p:nvPr>
        </p:nvSpPr>
        <p:spPr>
          <a:xfrm>
            <a:off x="2985850" y="2213567"/>
            <a:ext cx="42627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 схема</a:t>
            </a:r>
            <a:endParaRPr dirty="0"/>
          </a:p>
        </p:txBody>
      </p:sp>
      <p:sp>
        <p:nvSpPr>
          <p:cNvPr id="230" name="Google Shape;230;p24"/>
          <p:cNvSpPr/>
          <p:nvPr/>
        </p:nvSpPr>
        <p:spPr>
          <a:xfrm>
            <a:off x="908382" y="1559258"/>
            <a:ext cx="701525" cy="667175"/>
          </a:xfrm>
          <a:custGeom>
            <a:avLst/>
            <a:gdLst/>
            <a:ahLst/>
            <a:cxnLst/>
            <a:rect l="l" t="t" r="r" b="b"/>
            <a:pathLst>
              <a:path w="28061" h="26687" extrusionOk="0">
                <a:moveTo>
                  <a:pt x="13398" y="0"/>
                </a:moveTo>
                <a:lnTo>
                  <a:pt x="13398" y="13674"/>
                </a:lnTo>
                <a:lnTo>
                  <a:pt x="393" y="9449"/>
                </a:lnTo>
                <a:lnTo>
                  <a:pt x="1" y="10654"/>
                </a:lnTo>
                <a:lnTo>
                  <a:pt x="13006" y="14879"/>
                </a:lnTo>
                <a:lnTo>
                  <a:pt x="4969" y="25942"/>
                </a:lnTo>
                <a:lnTo>
                  <a:pt x="5994" y="26686"/>
                </a:lnTo>
                <a:lnTo>
                  <a:pt x="14031" y="15624"/>
                </a:lnTo>
                <a:lnTo>
                  <a:pt x="22069" y="26686"/>
                </a:lnTo>
                <a:lnTo>
                  <a:pt x="23093" y="25942"/>
                </a:lnTo>
                <a:lnTo>
                  <a:pt x="15055" y="14879"/>
                </a:lnTo>
                <a:lnTo>
                  <a:pt x="28060" y="10654"/>
                </a:lnTo>
                <a:lnTo>
                  <a:pt x="27669" y="9449"/>
                </a:lnTo>
                <a:lnTo>
                  <a:pt x="14664" y="13674"/>
                </a:lnTo>
                <a:lnTo>
                  <a:pt x="1466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1627200" y="311725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Условие:</a:t>
            </a:r>
            <a:endParaRPr dirty="0"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362037" y="994637"/>
            <a:ext cx="7718388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Да се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състави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програма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за обработка на 3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масива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A[N,N], В[N,N] и С[N,N],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където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данните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са</a:t>
            </a:r>
            <a:endParaRPr lang="ru-RU" dirty="0">
              <a:latin typeface="Anonymous Pro" panose="020B0604020202020204" charset="0"/>
              <a:ea typeface="Anonymous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цели числа в интервала [-1000; 1000].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Програмата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да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извърши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следните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действия:</a:t>
            </a:r>
          </a:p>
          <a:p>
            <a:pPr marL="285750" indent="-285750"/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отпечатване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условието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задачата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отпечатване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имената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автора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програмата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въвеждане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входните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данни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отпечатване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входните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данни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а) да се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образува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едномерен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масив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D[N],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който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се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образува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от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всички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елементи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по-големи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от Р</a:t>
            </a:r>
          </a:p>
          <a:p>
            <a:pPr marL="285750" indent="-285750"/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(Р се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въвежда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от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клавиатурата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),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които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лежат под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главния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диагонал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дадения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масив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б)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полученият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масив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да се сортира по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големина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;</a:t>
            </a:r>
          </a:p>
          <a:p>
            <a:pPr marL="285750" indent="-285750"/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отпечатване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на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получените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</a:t>
            </a:r>
            <a:r>
              <a:rPr lang="ru-RU" dirty="0" err="1">
                <a:latin typeface="Anonymous Pro" panose="020B0604020202020204" charset="0"/>
                <a:ea typeface="Anonymous Pro" panose="020B0604020202020204" charset="0"/>
              </a:rPr>
              <a:t>резултати</a:t>
            </a:r>
            <a:r>
              <a:rPr lang="ru-RU" dirty="0">
                <a:latin typeface="Anonymous Pro" panose="020B0604020202020204" charset="0"/>
                <a:ea typeface="Anonymous Pro" panose="020B0604020202020204" charset="0"/>
              </a:rPr>
              <a:t> след обработка а) и след обработка б)</a:t>
            </a:r>
            <a:endParaRPr dirty="0">
              <a:latin typeface="Anonymous Pro" panose="020B0604020202020204" charset="0"/>
              <a:ea typeface="Anonymous Pro" panose="020B0604020202020204" charset="0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7729663" y="2158050"/>
            <a:ext cx="701525" cy="667175"/>
          </a:xfrm>
          <a:custGeom>
            <a:avLst/>
            <a:gdLst/>
            <a:ahLst/>
            <a:cxnLst/>
            <a:rect l="l" t="t" r="r" b="b"/>
            <a:pathLst>
              <a:path w="28061" h="26687" extrusionOk="0">
                <a:moveTo>
                  <a:pt x="13398" y="0"/>
                </a:moveTo>
                <a:lnTo>
                  <a:pt x="13398" y="13674"/>
                </a:lnTo>
                <a:lnTo>
                  <a:pt x="393" y="9449"/>
                </a:lnTo>
                <a:lnTo>
                  <a:pt x="1" y="10654"/>
                </a:lnTo>
                <a:lnTo>
                  <a:pt x="13006" y="14879"/>
                </a:lnTo>
                <a:lnTo>
                  <a:pt x="4969" y="25942"/>
                </a:lnTo>
                <a:lnTo>
                  <a:pt x="5994" y="26686"/>
                </a:lnTo>
                <a:lnTo>
                  <a:pt x="14031" y="15624"/>
                </a:lnTo>
                <a:lnTo>
                  <a:pt x="22069" y="26686"/>
                </a:lnTo>
                <a:lnTo>
                  <a:pt x="23093" y="25942"/>
                </a:lnTo>
                <a:lnTo>
                  <a:pt x="15055" y="14879"/>
                </a:lnTo>
                <a:lnTo>
                  <a:pt x="28060" y="10654"/>
                </a:lnTo>
                <a:lnTo>
                  <a:pt x="27669" y="9449"/>
                </a:lnTo>
                <a:lnTo>
                  <a:pt x="14664" y="13674"/>
                </a:lnTo>
                <a:lnTo>
                  <a:pt x="146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7;p25">
            <a:extLst>
              <a:ext uri="{FF2B5EF4-FFF2-40B4-BE49-F238E27FC236}">
                <a16:creationId xmlns:a16="http://schemas.microsoft.com/office/drawing/2014/main" id="{CC9E34BA-B160-A743-59A7-4298795D32BB}"/>
              </a:ext>
            </a:extLst>
          </p:cNvPr>
          <p:cNvSpPr/>
          <p:nvPr/>
        </p:nvSpPr>
        <p:spPr>
          <a:xfrm>
            <a:off x="712950" y="337401"/>
            <a:ext cx="699845" cy="6247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8A9EBC1A-335E-009F-5BC8-51D7956431B2}"/>
              </a:ext>
            </a:extLst>
          </p:cNvPr>
          <p:cNvSpPr txBox="1">
            <a:spLocks/>
          </p:cNvSpPr>
          <p:nvPr/>
        </p:nvSpPr>
        <p:spPr>
          <a:xfrm>
            <a:off x="729805" y="405012"/>
            <a:ext cx="699845" cy="41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2800" b="1" dirty="0">
                <a:solidFill>
                  <a:schemeClr val="tx1"/>
                </a:solidFill>
                <a:latin typeface="Anonymous Pro" panose="020B0604020202020204" charset="0"/>
                <a:ea typeface="Anonymous Pro" panose="020B0604020202020204" charset="0"/>
              </a:rPr>
              <a:t>0</a:t>
            </a:r>
            <a:r>
              <a:rPr lang="bg-BG" sz="2800" b="1" dirty="0">
                <a:solidFill>
                  <a:schemeClr val="tx1"/>
                </a:solidFill>
                <a:latin typeface="Anonymous Pro" panose="020B0604020202020204" charset="0"/>
                <a:ea typeface="Anonymous Pro" panose="020B0604020202020204" charset="0"/>
              </a:rPr>
              <a:t>1</a:t>
            </a:r>
            <a:endParaRPr lang="en" sz="2800" b="1" dirty="0">
              <a:solidFill>
                <a:schemeClr val="tx1"/>
              </a:solidFill>
              <a:latin typeface="Anonymous Pro" panose="020B0604020202020204" charset="0"/>
              <a:ea typeface="Anonymous Pro" panose="020B0604020202020204" charset="0"/>
            </a:endParaRPr>
          </a:p>
        </p:txBody>
      </p:sp>
      <p:cxnSp>
        <p:nvCxnSpPr>
          <p:cNvPr id="6" name="Google Shape;245;p25">
            <a:extLst>
              <a:ext uri="{FF2B5EF4-FFF2-40B4-BE49-F238E27FC236}">
                <a16:creationId xmlns:a16="http://schemas.microsoft.com/office/drawing/2014/main" id="{8B06487E-4F9E-2F54-0F25-0350E19A0654}"/>
              </a:ext>
            </a:extLst>
          </p:cNvPr>
          <p:cNvCxnSpPr/>
          <p:nvPr/>
        </p:nvCxnSpPr>
        <p:spPr>
          <a:xfrm>
            <a:off x="712950" y="287239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-684401" y="373074"/>
            <a:ext cx="7718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 схема</a:t>
            </a:r>
            <a:endParaRPr dirty="0"/>
          </a:p>
        </p:txBody>
      </p:sp>
      <p:sp>
        <p:nvSpPr>
          <p:cNvPr id="237" name="Google Shape;237;p25"/>
          <p:cNvSpPr/>
          <p:nvPr/>
        </p:nvSpPr>
        <p:spPr>
          <a:xfrm>
            <a:off x="1008775" y="590162"/>
            <a:ext cx="699845" cy="6247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 idx="2"/>
          </p:nvPr>
        </p:nvSpPr>
        <p:spPr>
          <a:xfrm>
            <a:off x="1008625" y="646606"/>
            <a:ext cx="699845" cy="418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0</a:t>
            </a:r>
            <a:r>
              <a:rPr lang="bg-BG" sz="2800" dirty="0">
                <a:solidFill>
                  <a:schemeClr val="tx1"/>
                </a:solidFill>
              </a:rPr>
              <a:t>2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239" name="Google Shape;239;p25"/>
          <p:cNvGrpSpPr/>
          <p:nvPr/>
        </p:nvGrpSpPr>
        <p:grpSpPr>
          <a:xfrm>
            <a:off x="6955227" y="221863"/>
            <a:ext cx="2069160" cy="1490551"/>
            <a:chOff x="2712500" y="4214550"/>
            <a:chExt cx="1587875" cy="1143850"/>
          </a:xfrm>
        </p:grpSpPr>
        <p:sp>
          <p:nvSpPr>
            <p:cNvPr id="240" name="Google Shape;240;p25"/>
            <p:cNvSpPr/>
            <p:nvPr/>
          </p:nvSpPr>
          <p:spPr>
            <a:xfrm>
              <a:off x="2772950" y="4270125"/>
              <a:ext cx="1456975" cy="1027150"/>
            </a:xfrm>
            <a:custGeom>
              <a:avLst/>
              <a:gdLst/>
              <a:ahLst/>
              <a:cxnLst/>
              <a:rect l="l" t="t" r="r" b="b"/>
              <a:pathLst>
                <a:path w="58279" h="41086" extrusionOk="0">
                  <a:moveTo>
                    <a:pt x="18804" y="1"/>
                  </a:moveTo>
                  <a:lnTo>
                    <a:pt x="17208" y="1851"/>
                  </a:lnTo>
                  <a:lnTo>
                    <a:pt x="17585" y="2176"/>
                  </a:lnTo>
                  <a:lnTo>
                    <a:pt x="18800" y="768"/>
                  </a:lnTo>
                  <a:lnTo>
                    <a:pt x="18987" y="987"/>
                  </a:lnTo>
                  <a:lnTo>
                    <a:pt x="19367" y="664"/>
                  </a:lnTo>
                  <a:lnTo>
                    <a:pt x="18804" y="1"/>
                  </a:lnTo>
                  <a:close/>
                  <a:moveTo>
                    <a:pt x="23287" y="5273"/>
                  </a:moveTo>
                  <a:lnTo>
                    <a:pt x="22907" y="5596"/>
                  </a:lnTo>
                  <a:lnTo>
                    <a:pt x="24675" y="7676"/>
                  </a:lnTo>
                  <a:lnTo>
                    <a:pt x="25055" y="7353"/>
                  </a:lnTo>
                  <a:lnTo>
                    <a:pt x="23287" y="5273"/>
                  </a:lnTo>
                  <a:close/>
                  <a:moveTo>
                    <a:pt x="13256" y="6432"/>
                  </a:moveTo>
                  <a:lnTo>
                    <a:pt x="11473" y="8499"/>
                  </a:lnTo>
                  <a:lnTo>
                    <a:pt x="11850" y="8824"/>
                  </a:lnTo>
                  <a:lnTo>
                    <a:pt x="13633" y="6758"/>
                  </a:lnTo>
                  <a:lnTo>
                    <a:pt x="13256" y="6432"/>
                  </a:lnTo>
                  <a:close/>
                  <a:moveTo>
                    <a:pt x="28975" y="11961"/>
                  </a:moveTo>
                  <a:lnTo>
                    <a:pt x="28595" y="12285"/>
                  </a:lnTo>
                  <a:lnTo>
                    <a:pt x="30362" y="14364"/>
                  </a:lnTo>
                  <a:lnTo>
                    <a:pt x="30743" y="14041"/>
                  </a:lnTo>
                  <a:lnTo>
                    <a:pt x="28975" y="11961"/>
                  </a:lnTo>
                  <a:close/>
                  <a:moveTo>
                    <a:pt x="7520" y="13080"/>
                  </a:moveTo>
                  <a:lnTo>
                    <a:pt x="5736" y="15146"/>
                  </a:lnTo>
                  <a:lnTo>
                    <a:pt x="6114" y="15472"/>
                  </a:lnTo>
                  <a:lnTo>
                    <a:pt x="7898" y="13406"/>
                  </a:lnTo>
                  <a:lnTo>
                    <a:pt x="7520" y="13080"/>
                  </a:lnTo>
                  <a:close/>
                  <a:moveTo>
                    <a:pt x="57788" y="14925"/>
                  </a:moveTo>
                  <a:lnTo>
                    <a:pt x="57295" y="17611"/>
                  </a:lnTo>
                  <a:lnTo>
                    <a:pt x="57787" y="17701"/>
                  </a:lnTo>
                  <a:lnTo>
                    <a:pt x="58279" y="15015"/>
                  </a:lnTo>
                  <a:lnTo>
                    <a:pt x="57788" y="14925"/>
                  </a:lnTo>
                  <a:close/>
                  <a:moveTo>
                    <a:pt x="34663" y="18650"/>
                  </a:moveTo>
                  <a:lnTo>
                    <a:pt x="34282" y="18973"/>
                  </a:lnTo>
                  <a:lnTo>
                    <a:pt x="36050" y="21053"/>
                  </a:lnTo>
                  <a:lnTo>
                    <a:pt x="36430" y="20731"/>
                  </a:lnTo>
                  <a:lnTo>
                    <a:pt x="34663" y="18650"/>
                  </a:lnTo>
                  <a:close/>
                  <a:moveTo>
                    <a:pt x="1785" y="19728"/>
                  </a:moveTo>
                  <a:lnTo>
                    <a:pt x="1" y="21795"/>
                  </a:lnTo>
                  <a:lnTo>
                    <a:pt x="379" y="22120"/>
                  </a:lnTo>
                  <a:lnTo>
                    <a:pt x="2162" y="20054"/>
                  </a:lnTo>
                  <a:lnTo>
                    <a:pt x="1785" y="19728"/>
                  </a:lnTo>
                  <a:close/>
                  <a:moveTo>
                    <a:pt x="56205" y="23561"/>
                  </a:moveTo>
                  <a:lnTo>
                    <a:pt x="55713" y="26247"/>
                  </a:lnTo>
                  <a:lnTo>
                    <a:pt x="56203" y="26337"/>
                  </a:lnTo>
                  <a:lnTo>
                    <a:pt x="56695" y="23651"/>
                  </a:lnTo>
                  <a:lnTo>
                    <a:pt x="56205" y="23561"/>
                  </a:lnTo>
                  <a:close/>
                  <a:moveTo>
                    <a:pt x="40350" y="25340"/>
                  </a:moveTo>
                  <a:lnTo>
                    <a:pt x="39970" y="25663"/>
                  </a:lnTo>
                  <a:lnTo>
                    <a:pt x="41738" y="27742"/>
                  </a:lnTo>
                  <a:lnTo>
                    <a:pt x="42118" y="27419"/>
                  </a:lnTo>
                  <a:lnTo>
                    <a:pt x="40350" y="25340"/>
                  </a:lnTo>
                  <a:close/>
                  <a:moveTo>
                    <a:pt x="46038" y="32028"/>
                  </a:moveTo>
                  <a:lnTo>
                    <a:pt x="45658" y="32351"/>
                  </a:lnTo>
                  <a:lnTo>
                    <a:pt x="47427" y="34431"/>
                  </a:lnTo>
                  <a:lnTo>
                    <a:pt x="47807" y="34108"/>
                  </a:lnTo>
                  <a:lnTo>
                    <a:pt x="46038" y="32028"/>
                  </a:lnTo>
                  <a:close/>
                  <a:moveTo>
                    <a:pt x="54621" y="32198"/>
                  </a:moveTo>
                  <a:lnTo>
                    <a:pt x="54129" y="34883"/>
                  </a:lnTo>
                  <a:lnTo>
                    <a:pt x="54619" y="34973"/>
                  </a:lnTo>
                  <a:lnTo>
                    <a:pt x="55112" y="32287"/>
                  </a:lnTo>
                  <a:lnTo>
                    <a:pt x="54621" y="32198"/>
                  </a:lnTo>
                  <a:close/>
                  <a:moveTo>
                    <a:pt x="51726" y="38716"/>
                  </a:moveTo>
                  <a:lnTo>
                    <a:pt x="51346" y="39040"/>
                  </a:lnTo>
                  <a:lnTo>
                    <a:pt x="53085" y="41085"/>
                  </a:lnTo>
                  <a:lnTo>
                    <a:pt x="53520" y="40968"/>
                  </a:lnTo>
                  <a:lnTo>
                    <a:pt x="53529" y="40923"/>
                  </a:lnTo>
                  <a:lnTo>
                    <a:pt x="53319" y="40885"/>
                  </a:lnTo>
                  <a:lnTo>
                    <a:pt x="53465" y="40762"/>
                  </a:lnTo>
                  <a:lnTo>
                    <a:pt x="51726" y="38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712500" y="47538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0"/>
                  </a:moveTo>
                  <a:cubicBezTo>
                    <a:pt x="4047" y="0"/>
                    <a:pt x="5215" y="1169"/>
                    <a:pt x="5215" y="2607"/>
                  </a:cubicBezTo>
                  <a:cubicBezTo>
                    <a:pt x="5215" y="4047"/>
                    <a:pt x="4047" y="5215"/>
                    <a:pt x="2608" y="5215"/>
                  </a:cubicBezTo>
                  <a:cubicBezTo>
                    <a:pt x="1169" y="5215"/>
                    <a:pt x="1" y="4047"/>
                    <a:pt x="1" y="2607"/>
                  </a:cubicBezTo>
                  <a:cubicBezTo>
                    <a:pt x="1" y="1169"/>
                    <a:pt x="1169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170000" y="45169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5215" y="2608"/>
                  </a:moveTo>
                  <a:cubicBezTo>
                    <a:pt x="5215" y="4048"/>
                    <a:pt x="4047" y="5215"/>
                    <a:pt x="2608" y="5215"/>
                  </a:cubicBezTo>
                  <a:cubicBezTo>
                    <a:pt x="1168" y="5215"/>
                    <a:pt x="0" y="4048"/>
                    <a:pt x="0" y="2608"/>
                  </a:cubicBezTo>
                  <a:cubicBezTo>
                    <a:pt x="0" y="1168"/>
                    <a:pt x="1168" y="1"/>
                    <a:pt x="2608" y="1"/>
                  </a:cubicBezTo>
                  <a:cubicBezTo>
                    <a:pt x="4047" y="1"/>
                    <a:pt x="5215" y="1168"/>
                    <a:pt x="5215" y="2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177825" y="42145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1"/>
                  </a:moveTo>
                  <a:cubicBezTo>
                    <a:pt x="4046" y="1"/>
                    <a:pt x="5215" y="1169"/>
                    <a:pt x="5215" y="2608"/>
                  </a:cubicBezTo>
                  <a:cubicBezTo>
                    <a:pt x="5215" y="4047"/>
                    <a:pt x="4046" y="5215"/>
                    <a:pt x="2608" y="5215"/>
                  </a:cubicBezTo>
                  <a:cubicBezTo>
                    <a:pt x="1169" y="5215"/>
                    <a:pt x="0" y="4047"/>
                    <a:pt x="0" y="2608"/>
                  </a:cubicBezTo>
                  <a:cubicBezTo>
                    <a:pt x="0" y="1169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039625" y="5228000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08" y="1"/>
                  </a:moveTo>
                  <a:cubicBezTo>
                    <a:pt x="4048" y="1"/>
                    <a:pt x="5215" y="1170"/>
                    <a:pt x="5215" y="2608"/>
                  </a:cubicBezTo>
                  <a:cubicBezTo>
                    <a:pt x="5215" y="4047"/>
                    <a:pt x="4048" y="5216"/>
                    <a:pt x="2608" y="5216"/>
                  </a:cubicBezTo>
                  <a:cubicBezTo>
                    <a:pt x="1169" y="5216"/>
                    <a:pt x="1" y="4047"/>
                    <a:pt x="1" y="2608"/>
                  </a:cubicBezTo>
                  <a:cubicBezTo>
                    <a:pt x="1" y="1170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5" name="Google Shape;245;p25"/>
          <p:cNvCxnSpPr/>
          <p:nvPr/>
        </p:nvCxnSpPr>
        <p:spPr>
          <a:xfrm>
            <a:off x="1008775" y="540000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Картина 4" descr="Картина, която съдържа диаграма">
            <a:extLst>
              <a:ext uri="{FF2B5EF4-FFF2-40B4-BE49-F238E27FC236}">
                <a16:creationId xmlns:a16="http://schemas.microsoft.com/office/drawing/2014/main" id="{58DD8BE7-882E-2454-0AC0-3183680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54" y="0"/>
            <a:ext cx="354836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>
            <a:off x="1826578" y="90291"/>
            <a:ext cx="722148" cy="75471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510358" y="-55923"/>
            <a:ext cx="7718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Примерен тест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/>
          </p:nvPr>
        </p:nvSpPr>
        <p:spPr>
          <a:xfrm>
            <a:off x="1826428" y="189729"/>
            <a:ext cx="722148" cy="50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bg-BG" sz="2800" dirty="0"/>
              <a:t>3</a:t>
            </a:r>
            <a:endParaRPr sz="2800" dirty="0"/>
          </a:p>
        </p:txBody>
      </p:sp>
      <p:cxnSp>
        <p:nvCxnSpPr>
          <p:cNvPr id="285" name="Google Shape;285;p28"/>
          <p:cNvCxnSpPr/>
          <p:nvPr/>
        </p:nvCxnSpPr>
        <p:spPr>
          <a:xfrm rot="10800000">
            <a:off x="7469487" y="540000"/>
            <a:ext cx="71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86" name="Google Shape;286;p28"/>
          <p:cNvGrpSpPr/>
          <p:nvPr/>
        </p:nvGrpSpPr>
        <p:grpSpPr>
          <a:xfrm flipH="1">
            <a:off x="170575" y="221863"/>
            <a:ext cx="2069160" cy="1490551"/>
            <a:chOff x="2712500" y="4214550"/>
            <a:chExt cx="1587875" cy="1143850"/>
          </a:xfrm>
        </p:grpSpPr>
        <p:sp>
          <p:nvSpPr>
            <p:cNvPr id="287" name="Google Shape;287;p28"/>
            <p:cNvSpPr/>
            <p:nvPr/>
          </p:nvSpPr>
          <p:spPr>
            <a:xfrm>
              <a:off x="2772950" y="4270125"/>
              <a:ext cx="1456975" cy="1027150"/>
            </a:xfrm>
            <a:custGeom>
              <a:avLst/>
              <a:gdLst/>
              <a:ahLst/>
              <a:cxnLst/>
              <a:rect l="l" t="t" r="r" b="b"/>
              <a:pathLst>
                <a:path w="58279" h="41086" extrusionOk="0">
                  <a:moveTo>
                    <a:pt x="18804" y="1"/>
                  </a:moveTo>
                  <a:lnTo>
                    <a:pt x="17208" y="1851"/>
                  </a:lnTo>
                  <a:lnTo>
                    <a:pt x="17585" y="2176"/>
                  </a:lnTo>
                  <a:lnTo>
                    <a:pt x="18800" y="768"/>
                  </a:lnTo>
                  <a:lnTo>
                    <a:pt x="18987" y="987"/>
                  </a:lnTo>
                  <a:lnTo>
                    <a:pt x="19367" y="664"/>
                  </a:lnTo>
                  <a:lnTo>
                    <a:pt x="18804" y="1"/>
                  </a:lnTo>
                  <a:close/>
                  <a:moveTo>
                    <a:pt x="23287" y="5273"/>
                  </a:moveTo>
                  <a:lnTo>
                    <a:pt x="22907" y="5596"/>
                  </a:lnTo>
                  <a:lnTo>
                    <a:pt x="24675" y="7676"/>
                  </a:lnTo>
                  <a:lnTo>
                    <a:pt x="25055" y="7353"/>
                  </a:lnTo>
                  <a:lnTo>
                    <a:pt x="23287" y="5273"/>
                  </a:lnTo>
                  <a:close/>
                  <a:moveTo>
                    <a:pt x="13256" y="6432"/>
                  </a:moveTo>
                  <a:lnTo>
                    <a:pt x="11473" y="8499"/>
                  </a:lnTo>
                  <a:lnTo>
                    <a:pt x="11850" y="8824"/>
                  </a:lnTo>
                  <a:lnTo>
                    <a:pt x="13633" y="6758"/>
                  </a:lnTo>
                  <a:lnTo>
                    <a:pt x="13256" y="6432"/>
                  </a:lnTo>
                  <a:close/>
                  <a:moveTo>
                    <a:pt x="28975" y="11961"/>
                  </a:moveTo>
                  <a:lnTo>
                    <a:pt x="28595" y="12285"/>
                  </a:lnTo>
                  <a:lnTo>
                    <a:pt x="30362" y="14364"/>
                  </a:lnTo>
                  <a:lnTo>
                    <a:pt x="30743" y="14041"/>
                  </a:lnTo>
                  <a:lnTo>
                    <a:pt x="28975" y="11961"/>
                  </a:lnTo>
                  <a:close/>
                  <a:moveTo>
                    <a:pt x="7520" y="13080"/>
                  </a:moveTo>
                  <a:lnTo>
                    <a:pt x="5736" y="15146"/>
                  </a:lnTo>
                  <a:lnTo>
                    <a:pt x="6114" y="15472"/>
                  </a:lnTo>
                  <a:lnTo>
                    <a:pt x="7898" y="13406"/>
                  </a:lnTo>
                  <a:lnTo>
                    <a:pt x="7520" y="13080"/>
                  </a:lnTo>
                  <a:close/>
                  <a:moveTo>
                    <a:pt x="57788" y="14925"/>
                  </a:moveTo>
                  <a:lnTo>
                    <a:pt x="57295" y="17611"/>
                  </a:lnTo>
                  <a:lnTo>
                    <a:pt x="57787" y="17701"/>
                  </a:lnTo>
                  <a:lnTo>
                    <a:pt x="58279" y="15015"/>
                  </a:lnTo>
                  <a:lnTo>
                    <a:pt x="57788" y="14925"/>
                  </a:lnTo>
                  <a:close/>
                  <a:moveTo>
                    <a:pt x="34663" y="18650"/>
                  </a:moveTo>
                  <a:lnTo>
                    <a:pt x="34282" y="18973"/>
                  </a:lnTo>
                  <a:lnTo>
                    <a:pt x="36050" y="21053"/>
                  </a:lnTo>
                  <a:lnTo>
                    <a:pt x="36430" y="20731"/>
                  </a:lnTo>
                  <a:lnTo>
                    <a:pt x="34663" y="18650"/>
                  </a:lnTo>
                  <a:close/>
                  <a:moveTo>
                    <a:pt x="1785" y="19728"/>
                  </a:moveTo>
                  <a:lnTo>
                    <a:pt x="1" y="21795"/>
                  </a:lnTo>
                  <a:lnTo>
                    <a:pt x="379" y="22120"/>
                  </a:lnTo>
                  <a:lnTo>
                    <a:pt x="2162" y="20054"/>
                  </a:lnTo>
                  <a:lnTo>
                    <a:pt x="1785" y="19728"/>
                  </a:lnTo>
                  <a:close/>
                  <a:moveTo>
                    <a:pt x="56205" y="23561"/>
                  </a:moveTo>
                  <a:lnTo>
                    <a:pt x="55713" y="26247"/>
                  </a:lnTo>
                  <a:lnTo>
                    <a:pt x="56203" y="26337"/>
                  </a:lnTo>
                  <a:lnTo>
                    <a:pt x="56695" y="23651"/>
                  </a:lnTo>
                  <a:lnTo>
                    <a:pt x="56205" y="23561"/>
                  </a:lnTo>
                  <a:close/>
                  <a:moveTo>
                    <a:pt x="40350" y="25340"/>
                  </a:moveTo>
                  <a:lnTo>
                    <a:pt x="39970" y="25663"/>
                  </a:lnTo>
                  <a:lnTo>
                    <a:pt x="41738" y="27742"/>
                  </a:lnTo>
                  <a:lnTo>
                    <a:pt x="42118" y="27419"/>
                  </a:lnTo>
                  <a:lnTo>
                    <a:pt x="40350" y="25340"/>
                  </a:lnTo>
                  <a:close/>
                  <a:moveTo>
                    <a:pt x="46038" y="32028"/>
                  </a:moveTo>
                  <a:lnTo>
                    <a:pt x="45658" y="32351"/>
                  </a:lnTo>
                  <a:lnTo>
                    <a:pt x="47427" y="34431"/>
                  </a:lnTo>
                  <a:lnTo>
                    <a:pt x="47807" y="34108"/>
                  </a:lnTo>
                  <a:lnTo>
                    <a:pt x="46038" y="32028"/>
                  </a:lnTo>
                  <a:close/>
                  <a:moveTo>
                    <a:pt x="54621" y="32198"/>
                  </a:moveTo>
                  <a:lnTo>
                    <a:pt x="54129" y="34883"/>
                  </a:lnTo>
                  <a:lnTo>
                    <a:pt x="54619" y="34973"/>
                  </a:lnTo>
                  <a:lnTo>
                    <a:pt x="55112" y="32287"/>
                  </a:lnTo>
                  <a:lnTo>
                    <a:pt x="54621" y="32198"/>
                  </a:lnTo>
                  <a:close/>
                  <a:moveTo>
                    <a:pt x="51726" y="38716"/>
                  </a:moveTo>
                  <a:lnTo>
                    <a:pt x="51346" y="39040"/>
                  </a:lnTo>
                  <a:lnTo>
                    <a:pt x="53085" y="41085"/>
                  </a:lnTo>
                  <a:lnTo>
                    <a:pt x="53520" y="40968"/>
                  </a:lnTo>
                  <a:lnTo>
                    <a:pt x="53529" y="40923"/>
                  </a:lnTo>
                  <a:lnTo>
                    <a:pt x="53319" y="40885"/>
                  </a:lnTo>
                  <a:lnTo>
                    <a:pt x="53465" y="40762"/>
                  </a:lnTo>
                  <a:lnTo>
                    <a:pt x="51726" y="38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712500" y="47538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0"/>
                  </a:moveTo>
                  <a:cubicBezTo>
                    <a:pt x="4047" y="0"/>
                    <a:pt x="5215" y="1169"/>
                    <a:pt x="5215" y="2607"/>
                  </a:cubicBezTo>
                  <a:cubicBezTo>
                    <a:pt x="5215" y="4047"/>
                    <a:pt x="4047" y="5215"/>
                    <a:pt x="2608" y="5215"/>
                  </a:cubicBezTo>
                  <a:cubicBezTo>
                    <a:pt x="1169" y="5215"/>
                    <a:pt x="1" y="4047"/>
                    <a:pt x="1" y="2607"/>
                  </a:cubicBezTo>
                  <a:cubicBezTo>
                    <a:pt x="1" y="1169"/>
                    <a:pt x="1169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170000" y="45169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5215" y="2608"/>
                  </a:moveTo>
                  <a:cubicBezTo>
                    <a:pt x="5215" y="4048"/>
                    <a:pt x="4047" y="5215"/>
                    <a:pt x="2608" y="5215"/>
                  </a:cubicBezTo>
                  <a:cubicBezTo>
                    <a:pt x="1168" y="5215"/>
                    <a:pt x="0" y="4048"/>
                    <a:pt x="0" y="2608"/>
                  </a:cubicBezTo>
                  <a:cubicBezTo>
                    <a:pt x="0" y="1168"/>
                    <a:pt x="1168" y="1"/>
                    <a:pt x="2608" y="1"/>
                  </a:cubicBezTo>
                  <a:cubicBezTo>
                    <a:pt x="4047" y="1"/>
                    <a:pt x="5215" y="1168"/>
                    <a:pt x="5215" y="2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177825" y="42145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1"/>
                  </a:moveTo>
                  <a:cubicBezTo>
                    <a:pt x="4046" y="1"/>
                    <a:pt x="5215" y="1169"/>
                    <a:pt x="5215" y="2608"/>
                  </a:cubicBezTo>
                  <a:cubicBezTo>
                    <a:pt x="5215" y="4047"/>
                    <a:pt x="4046" y="5215"/>
                    <a:pt x="2608" y="5215"/>
                  </a:cubicBezTo>
                  <a:cubicBezTo>
                    <a:pt x="1169" y="5215"/>
                    <a:pt x="0" y="4047"/>
                    <a:pt x="0" y="2608"/>
                  </a:cubicBezTo>
                  <a:cubicBezTo>
                    <a:pt x="0" y="1169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039625" y="5228000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08" y="1"/>
                  </a:moveTo>
                  <a:cubicBezTo>
                    <a:pt x="4048" y="1"/>
                    <a:pt x="5215" y="1170"/>
                    <a:pt x="5215" y="2608"/>
                  </a:cubicBezTo>
                  <a:cubicBezTo>
                    <a:pt x="5215" y="4047"/>
                    <a:pt x="4048" y="5216"/>
                    <a:pt x="2608" y="5216"/>
                  </a:cubicBezTo>
                  <a:cubicBezTo>
                    <a:pt x="1169" y="5216"/>
                    <a:pt x="1" y="4047"/>
                    <a:pt x="1" y="2608"/>
                  </a:cubicBezTo>
                  <a:cubicBezTo>
                    <a:pt x="1" y="1170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010A62B-29ED-04C0-B75C-331A1297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1" y="882317"/>
            <a:ext cx="6648850" cy="3251067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516CC97-4444-61E5-ACC6-1855B200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68" y="1950216"/>
            <a:ext cx="6133227" cy="30371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7854750" y="3805900"/>
            <a:ext cx="1587875" cy="1143850"/>
            <a:chOff x="2712500" y="4214550"/>
            <a:chExt cx="1587875" cy="1143850"/>
          </a:xfrm>
        </p:grpSpPr>
        <p:sp>
          <p:nvSpPr>
            <p:cNvPr id="262" name="Google Shape;262;p27"/>
            <p:cNvSpPr/>
            <p:nvPr/>
          </p:nvSpPr>
          <p:spPr>
            <a:xfrm>
              <a:off x="2772950" y="4270125"/>
              <a:ext cx="1456975" cy="1027150"/>
            </a:xfrm>
            <a:custGeom>
              <a:avLst/>
              <a:gdLst/>
              <a:ahLst/>
              <a:cxnLst/>
              <a:rect l="l" t="t" r="r" b="b"/>
              <a:pathLst>
                <a:path w="58279" h="41086" extrusionOk="0">
                  <a:moveTo>
                    <a:pt x="18804" y="1"/>
                  </a:moveTo>
                  <a:lnTo>
                    <a:pt x="17208" y="1851"/>
                  </a:lnTo>
                  <a:lnTo>
                    <a:pt x="17585" y="2176"/>
                  </a:lnTo>
                  <a:lnTo>
                    <a:pt x="18800" y="768"/>
                  </a:lnTo>
                  <a:lnTo>
                    <a:pt x="18987" y="987"/>
                  </a:lnTo>
                  <a:lnTo>
                    <a:pt x="19367" y="664"/>
                  </a:lnTo>
                  <a:lnTo>
                    <a:pt x="18804" y="1"/>
                  </a:lnTo>
                  <a:close/>
                  <a:moveTo>
                    <a:pt x="23287" y="5273"/>
                  </a:moveTo>
                  <a:lnTo>
                    <a:pt x="22907" y="5596"/>
                  </a:lnTo>
                  <a:lnTo>
                    <a:pt x="24675" y="7676"/>
                  </a:lnTo>
                  <a:lnTo>
                    <a:pt x="25055" y="7353"/>
                  </a:lnTo>
                  <a:lnTo>
                    <a:pt x="23287" y="5273"/>
                  </a:lnTo>
                  <a:close/>
                  <a:moveTo>
                    <a:pt x="13256" y="6432"/>
                  </a:moveTo>
                  <a:lnTo>
                    <a:pt x="11473" y="8499"/>
                  </a:lnTo>
                  <a:lnTo>
                    <a:pt x="11850" y="8824"/>
                  </a:lnTo>
                  <a:lnTo>
                    <a:pt x="13633" y="6758"/>
                  </a:lnTo>
                  <a:lnTo>
                    <a:pt x="13256" y="6432"/>
                  </a:lnTo>
                  <a:close/>
                  <a:moveTo>
                    <a:pt x="28975" y="11961"/>
                  </a:moveTo>
                  <a:lnTo>
                    <a:pt x="28595" y="12285"/>
                  </a:lnTo>
                  <a:lnTo>
                    <a:pt x="30362" y="14364"/>
                  </a:lnTo>
                  <a:lnTo>
                    <a:pt x="30743" y="14041"/>
                  </a:lnTo>
                  <a:lnTo>
                    <a:pt x="28975" y="11961"/>
                  </a:lnTo>
                  <a:close/>
                  <a:moveTo>
                    <a:pt x="7520" y="13080"/>
                  </a:moveTo>
                  <a:lnTo>
                    <a:pt x="5736" y="15146"/>
                  </a:lnTo>
                  <a:lnTo>
                    <a:pt x="6114" y="15472"/>
                  </a:lnTo>
                  <a:lnTo>
                    <a:pt x="7898" y="13406"/>
                  </a:lnTo>
                  <a:lnTo>
                    <a:pt x="7520" y="13080"/>
                  </a:lnTo>
                  <a:close/>
                  <a:moveTo>
                    <a:pt x="57788" y="14925"/>
                  </a:moveTo>
                  <a:lnTo>
                    <a:pt x="57295" y="17611"/>
                  </a:lnTo>
                  <a:lnTo>
                    <a:pt x="57787" y="17701"/>
                  </a:lnTo>
                  <a:lnTo>
                    <a:pt x="58279" y="15015"/>
                  </a:lnTo>
                  <a:lnTo>
                    <a:pt x="57788" y="14925"/>
                  </a:lnTo>
                  <a:close/>
                  <a:moveTo>
                    <a:pt x="34663" y="18650"/>
                  </a:moveTo>
                  <a:lnTo>
                    <a:pt x="34282" y="18973"/>
                  </a:lnTo>
                  <a:lnTo>
                    <a:pt x="36050" y="21053"/>
                  </a:lnTo>
                  <a:lnTo>
                    <a:pt x="36430" y="20731"/>
                  </a:lnTo>
                  <a:lnTo>
                    <a:pt x="34663" y="18650"/>
                  </a:lnTo>
                  <a:close/>
                  <a:moveTo>
                    <a:pt x="1785" y="19728"/>
                  </a:moveTo>
                  <a:lnTo>
                    <a:pt x="1" y="21795"/>
                  </a:lnTo>
                  <a:lnTo>
                    <a:pt x="379" y="22120"/>
                  </a:lnTo>
                  <a:lnTo>
                    <a:pt x="2162" y="20054"/>
                  </a:lnTo>
                  <a:lnTo>
                    <a:pt x="1785" y="19728"/>
                  </a:lnTo>
                  <a:close/>
                  <a:moveTo>
                    <a:pt x="56205" y="23561"/>
                  </a:moveTo>
                  <a:lnTo>
                    <a:pt x="55713" y="26247"/>
                  </a:lnTo>
                  <a:lnTo>
                    <a:pt x="56203" y="26337"/>
                  </a:lnTo>
                  <a:lnTo>
                    <a:pt x="56695" y="23651"/>
                  </a:lnTo>
                  <a:lnTo>
                    <a:pt x="56205" y="23561"/>
                  </a:lnTo>
                  <a:close/>
                  <a:moveTo>
                    <a:pt x="40350" y="25340"/>
                  </a:moveTo>
                  <a:lnTo>
                    <a:pt x="39970" y="25663"/>
                  </a:lnTo>
                  <a:lnTo>
                    <a:pt x="41738" y="27742"/>
                  </a:lnTo>
                  <a:lnTo>
                    <a:pt x="42118" y="27419"/>
                  </a:lnTo>
                  <a:lnTo>
                    <a:pt x="40350" y="25340"/>
                  </a:lnTo>
                  <a:close/>
                  <a:moveTo>
                    <a:pt x="46038" y="32028"/>
                  </a:moveTo>
                  <a:lnTo>
                    <a:pt x="45658" y="32351"/>
                  </a:lnTo>
                  <a:lnTo>
                    <a:pt x="47427" y="34431"/>
                  </a:lnTo>
                  <a:lnTo>
                    <a:pt x="47807" y="34108"/>
                  </a:lnTo>
                  <a:lnTo>
                    <a:pt x="46038" y="32028"/>
                  </a:lnTo>
                  <a:close/>
                  <a:moveTo>
                    <a:pt x="54621" y="32198"/>
                  </a:moveTo>
                  <a:lnTo>
                    <a:pt x="54129" y="34883"/>
                  </a:lnTo>
                  <a:lnTo>
                    <a:pt x="54619" y="34973"/>
                  </a:lnTo>
                  <a:lnTo>
                    <a:pt x="55112" y="32287"/>
                  </a:lnTo>
                  <a:lnTo>
                    <a:pt x="54621" y="32198"/>
                  </a:lnTo>
                  <a:close/>
                  <a:moveTo>
                    <a:pt x="51726" y="38716"/>
                  </a:moveTo>
                  <a:lnTo>
                    <a:pt x="51346" y="39040"/>
                  </a:lnTo>
                  <a:lnTo>
                    <a:pt x="53085" y="41085"/>
                  </a:lnTo>
                  <a:lnTo>
                    <a:pt x="53520" y="40968"/>
                  </a:lnTo>
                  <a:lnTo>
                    <a:pt x="53529" y="40923"/>
                  </a:lnTo>
                  <a:lnTo>
                    <a:pt x="53319" y="40885"/>
                  </a:lnTo>
                  <a:lnTo>
                    <a:pt x="53465" y="40762"/>
                  </a:lnTo>
                  <a:lnTo>
                    <a:pt x="51726" y="38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712500" y="47538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0"/>
                  </a:moveTo>
                  <a:cubicBezTo>
                    <a:pt x="4047" y="0"/>
                    <a:pt x="5215" y="1169"/>
                    <a:pt x="5215" y="2607"/>
                  </a:cubicBezTo>
                  <a:cubicBezTo>
                    <a:pt x="5215" y="4047"/>
                    <a:pt x="4047" y="5215"/>
                    <a:pt x="2608" y="5215"/>
                  </a:cubicBezTo>
                  <a:cubicBezTo>
                    <a:pt x="1169" y="5215"/>
                    <a:pt x="1" y="4047"/>
                    <a:pt x="1" y="2607"/>
                  </a:cubicBezTo>
                  <a:cubicBezTo>
                    <a:pt x="1" y="1169"/>
                    <a:pt x="1169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170000" y="45169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5215" y="2608"/>
                  </a:moveTo>
                  <a:cubicBezTo>
                    <a:pt x="5215" y="4048"/>
                    <a:pt x="4047" y="5215"/>
                    <a:pt x="2608" y="5215"/>
                  </a:cubicBezTo>
                  <a:cubicBezTo>
                    <a:pt x="1168" y="5215"/>
                    <a:pt x="0" y="4048"/>
                    <a:pt x="0" y="2608"/>
                  </a:cubicBezTo>
                  <a:cubicBezTo>
                    <a:pt x="0" y="1168"/>
                    <a:pt x="1168" y="1"/>
                    <a:pt x="2608" y="1"/>
                  </a:cubicBezTo>
                  <a:cubicBezTo>
                    <a:pt x="4047" y="1"/>
                    <a:pt x="5215" y="1168"/>
                    <a:pt x="5215" y="2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3177825" y="42145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8" y="1"/>
                  </a:moveTo>
                  <a:cubicBezTo>
                    <a:pt x="4046" y="1"/>
                    <a:pt x="5215" y="1169"/>
                    <a:pt x="5215" y="2608"/>
                  </a:cubicBezTo>
                  <a:cubicBezTo>
                    <a:pt x="5215" y="4047"/>
                    <a:pt x="4046" y="5215"/>
                    <a:pt x="2608" y="5215"/>
                  </a:cubicBezTo>
                  <a:cubicBezTo>
                    <a:pt x="1169" y="5215"/>
                    <a:pt x="0" y="4047"/>
                    <a:pt x="0" y="2608"/>
                  </a:cubicBezTo>
                  <a:cubicBezTo>
                    <a:pt x="0" y="1169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039625" y="5228000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08" y="1"/>
                  </a:moveTo>
                  <a:cubicBezTo>
                    <a:pt x="4048" y="1"/>
                    <a:pt x="5215" y="1170"/>
                    <a:pt x="5215" y="2608"/>
                  </a:cubicBezTo>
                  <a:cubicBezTo>
                    <a:pt x="5215" y="4047"/>
                    <a:pt x="4048" y="5216"/>
                    <a:pt x="2608" y="5216"/>
                  </a:cubicBezTo>
                  <a:cubicBezTo>
                    <a:pt x="1169" y="5216"/>
                    <a:pt x="1" y="4047"/>
                    <a:pt x="1" y="2608"/>
                  </a:cubicBezTo>
                  <a:cubicBezTo>
                    <a:pt x="1" y="1170"/>
                    <a:pt x="1169" y="1"/>
                    <a:pt x="2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428BF9C-95B3-EA04-CC45-B3D36BF8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70" y="942160"/>
            <a:ext cx="5488259" cy="30871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hematical Anxiety by Slidesgo">
  <a:themeElements>
    <a:clrScheme name="Simple Light">
      <a:dk1>
        <a:srgbClr val="005158"/>
      </a:dk1>
      <a:lt1>
        <a:srgbClr val="EDF6F9"/>
      </a:lt1>
      <a:dk2>
        <a:srgbClr val="49CCBF"/>
      </a:dk2>
      <a:lt2>
        <a:srgbClr val="FF8F8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Презентация на цял екран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Anonymous Pro</vt:lpstr>
      <vt:lpstr>Arial</vt:lpstr>
      <vt:lpstr>Open Sans</vt:lpstr>
      <vt:lpstr>Mathematical Anxiety by Slidesgo</vt:lpstr>
      <vt:lpstr>Курсов проект</vt:lpstr>
      <vt:lpstr>Съдържание:</vt:lpstr>
      <vt:lpstr>Условие:</vt:lpstr>
      <vt:lpstr>Блок схема</vt:lpstr>
      <vt:lpstr>Примерен тест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</dc:title>
  <dc:creator>Petko</dc:creator>
  <cp:lastModifiedBy>Petko Gospodinov</cp:lastModifiedBy>
  <cp:revision>1</cp:revision>
  <dcterms:modified xsi:type="dcterms:W3CDTF">2023-03-22T16:31:58Z</dcterms:modified>
</cp:coreProperties>
</file>