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1A4F3-D359-72CD-1CF1-B2AA0218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2001C9-19D7-1DDF-3FA7-449B4568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F51B7A-5C8A-3AA1-4021-EB0E87FA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2A497A-ED6D-E245-C0C7-56C2D143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B79DF-00A4-A5E2-85C6-9C14AC07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4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B819F-4254-6DDE-E74E-C12709B3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ECF934-B3F7-A94D-C15E-4F467741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F40A0E-E48B-2737-68C1-96DB2C8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BBA2E-E27F-DF04-BC93-6057FF7D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57349-4F54-5A58-564E-3B055C33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1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A2F23-7127-888F-0E39-851BDB31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03947C-0E27-4A06-EC4A-C5AE76BC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D3232-440C-F296-D3C1-7952F4BC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576331-ACAC-78CB-7790-13F11FA1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841C58-E827-851C-25A2-C51E0B39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45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95869-9E13-F053-6009-DB61DBF8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DB91A-75B9-4621-FFBB-5813B170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C5AD4-F8A4-D19B-6487-045F0AB0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C3981A-FBB5-5E83-A7BB-0FC7FF56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79ECC1-7EC2-55CF-C805-5BF8A73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8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DFF6F-1044-408E-E1BC-58B41596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0F42C-8E6A-0153-3149-C0A60B41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1FB71-D057-26CC-CAC0-11C1B095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F278B5-0514-5A43-BE41-7A574DBD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5334E-70C1-242B-21A0-B4640976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40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13FA5-0242-FF7F-65A6-DF054EE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D9574-C18C-9FAD-6043-44008539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58B76C-C88E-67C2-F110-3B4BC23D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260C0B-B901-5FBF-43F9-59ECD831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18248-DC01-AFF5-FAF9-C7C01A1F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D45D49-2DEB-8F94-33A6-7D59B9C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1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28515-0502-581F-3EFA-9CEDEA79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AAF419-0B76-E558-9DC1-EFBAC5E9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034429-A9B3-848B-478F-5BFB0368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BA38AF-3150-5EF9-68AB-B7D87092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288C79-8F57-D5A4-F83D-DED901FA3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443532-1728-90A0-9A96-B48E0117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AAEE65-7968-1BB0-4E3E-B5DC4206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32B6F7-B5D0-4A3F-1E7D-93C27B3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0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D79F7-4095-881B-D453-932B904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ACB124-4F7E-0306-3D35-5EFF9360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6C34BE-9D1B-4C8D-81E4-B583266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5B1DEA-D270-D775-1266-9F736760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4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6B883-3237-CF1E-D1E7-EEFD1A18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E45C38-8FE3-2B0A-070D-A3848010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2127EC-1266-5356-EBED-B5FC80D2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97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C9CD6-4152-1902-7682-169AC38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243542-4694-F897-7844-F5EC2776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185542-08BA-9586-B464-8C72DB91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FA1650-0002-9837-22D0-F6E38B9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92E9D-7CE6-68C5-FBD4-DDCEDD1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CEE52-CE2D-4DF9-8F9D-F0D5747E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34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2E2AC-7FB8-248C-0212-14242FE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1D184E-58D1-F34C-430E-B2D87633C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170DDE-3546-51BE-6611-AC1399B4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F3B8D-077D-6B76-6AB9-02A4B29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464B89-3461-3EA6-D18F-8D167154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D9F8B6-6B1C-2467-58E3-8D99D0D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8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DE6628-95D2-6932-4350-43F6823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F27B5B-C9B5-9A35-2CD4-B23B11DE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5912F-4C5A-2C31-80A9-24791EE1A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8DBEC-948E-40E1-BFA2-CAE086443530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C4DF3E-6465-533D-B7AE-A9BA2CDE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B6C61B-74C7-AAFF-29D3-BBB824FAB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F762A-1E97-4B4B-BC00-D0F1D0B500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84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donalds.it/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cibo, Fast food, Cibo americano">
            <a:extLst>
              <a:ext uri="{FF2B5EF4-FFF2-40B4-BE49-F238E27FC236}">
                <a16:creationId xmlns:a16="http://schemas.microsoft.com/office/drawing/2014/main" id="{A2EE272F-C959-83C2-88D6-F2FB6604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3877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D9316AE-122D-3E8A-39D5-37E105F993DC}"/>
              </a:ext>
            </a:extLst>
          </p:cNvPr>
          <p:cNvSpPr txBox="1"/>
          <p:nvPr/>
        </p:nvSpPr>
        <p:spPr>
          <a:xfrm>
            <a:off x="4658459" y="6254151"/>
            <a:ext cx="287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3"/>
              </a:rPr>
              <a:t>https://www.mcdonalds.it/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062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MOTTA</dc:creator>
  <cp:lastModifiedBy>GIUSEPPE MOTTA</cp:lastModifiedBy>
  <cp:revision>1</cp:revision>
  <dcterms:created xsi:type="dcterms:W3CDTF">2024-03-25T17:14:47Z</dcterms:created>
  <dcterms:modified xsi:type="dcterms:W3CDTF">2024-03-25T17:43:12Z</dcterms:modified>
</cp:coreProperties>
</file>