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 di Ricerca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Minardo - Pastina Baby Food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