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3" r:id="rId2"/>
  </p:sldMasterIdLst>
  <p:notesMasterIdLst>
    <p:notesMasterId r:id="rId26"/>
  </p:notesMasterIdLst>
  <p:sldIdLst>
    <p:sldId id="257" r:id="rId3"/>
    <p:sldId id="273" r:id="rId4"/>
    <p:sldId id="576" r:id="rId5"/>
    <p:sldId id="540" r:id="rId6"/>
    <p:sldId id="537" r:id="rId7"/>
    <p:sldId id="573" r:id="rId8"/>
    <p:sldId id="574" r:id="rId9"/>
    <p:sldId id="526" r:id="rId10"/>
    <p:sldId id="544" r:id="rId11"/>
    <p:sldId id="541" r:id="rId12"/>
    <p:sldId id="542" r:id="rId13"/>
    <p:sldId id="578" r:id="rId14"/>
    <p:sldId id="577" r:id="rId15"/>
    <p:sldId id="258" r:id="rId16"/>
    <p:sldId id="261" r:id="rId17"/>
    <p:sldId id="260" r:id="rId18"/>
    <p:sldId id="259" r:id="rId19"/>
    <p:sldId id="545" r:id="rId20"/>
    <p:sldId id="546" r:id="rId21"/>
    <p:sldId id="527" r:id="rId22"/>
    <p:sldId id="538" r:id="rId23"/>
    <p:sldId id="575" r:id="rId24"/>
    <p:sldId id="256" r:id="rId25"/>
  </p:sldIdLst>
  <p:sldSz cx="12192000" cy="6858000"/>
  <p:notesSz cx="6858000" cy="9144000"/>
  <p:defaultText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8"/>
    <a:srgbClr val="FFDA7F"/>
    <a:srgbClr val="787878"/>
    <a:srgbClr val="939393"/>
    <a:srgbClr val="BBBBBB"/>
    <a:srgbClr val="799BB2"/>
    <a:srgbClr val="C692C2"/>
    <a:srgbClr val="A84D97"/>
    <a:srgbClr val="961B81"/>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4727" autoAdjust="0"/>
  </p:normalViewPr>
  <p:slideViewPr>
    <p:cSldViewPr snapToGrid="0" snapToObjects="1">
      <p:cViewPr varScale="1">
        <p:scale>
          <a:sx n="64" d="100"/>
          <a:sy n="64" d="100"/>
        </p:scale>
        <p:origin x="1378" y="3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14D5EB-F25B-4CD9-B071-040D57428B97}" type="datetimeFigureOut">
              <a:rPr lang="sv-SE" smtClean="0"/>
              <a:t>2023-02-23</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2B5F86-B050-4F5E-91F6-82CD62AD2DBB}" type="slidenum">
              <a:rPr lang="sv-SE" smtClean="0"/>
              <a:t>‹#›</a:t>
            </a:fld>
            <a:endParaRPr lang="sv-SE"/>
          </a:p>
        </p:txBody>
      </p:sp>
    </p:spTree>
    <p:extLst>
      <p:ext uri="{BB962C8B-B14F-4D97-AF65-F5344CB8AC3E}">
        <p14:creationId xmlns:p14="http://schemas.microsoft.com/office/powerpoint/2010/main" val="3575584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822B5F86-B050-4F5E-91F6-82CD62AD2DBB}" type="slidenum">
              <a:rPr lang="sv-SE" smtClean="0"/>
              <a:t>2</a:t>
            </a:fld>
            <a:endParaRPr lang="sv-SE"/>
          </a:p>
        </p:txBody>
      </p:sp>
    </p:spTree>
    <p:extLst>
      <p:ext uri="{BB962C8B-B14F-4D97-AF65-F5344CB8AC3E}">
        <p14:creationId xmlns:p14="http://schemas.microsoft.com/office/powerpoint/2010/main" val="3896534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sv-SE"/>
          </a:p>
        </p:txBody>
      </p:sp>
      <p:sp>
        <p:nvSpPr>
          <p:cNvPr id="4" name="Slide Number Placeholder 3"/>
          <p:cNvSpPr>
            <a:spLocks noGrp="1"/>
          </p:cNvSpPr>
          <p:nvPr>
            <p:ph type="sldNum" sz="quarter" idx="10"/>
          </p:nvPr>
        </p:nvSpPr>
        <p:spPr/>
        <p:txBody>
          <a:bodyPr/>
          <a:lstStyle/>
          <a:p>
            <a:fld id="{822B5F86-B050-4F5E-91F6-82CD62AD2DBB}" type="slidenum">
              <a:rPr lang="sv-SE" smtClean="0"/>
              <a:t>14</a:t>
            </a:fld>
            <a:endParaRPr lang="sv-SE"/>
          </a:p>
        </p:txBody>
      </p:sp>
    </p:spTree>
    <p:extLst>
      <p:ext uri="{BB962C8B-B14F-4D97-AF65-F5344CB8AC3E}">
        <p14:creationId xmlns:p14="http://schemas.microsoft.com/office/powerpoint/2010/main" val="792331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822B5F86-B050-4F5E-91F6-82CD62AD2DBB}" type="slidenum">
              <a:rPr lang="sv-SE" smtClean="0"/>
              <a:t>15</a:t>
            </a:fld>
            <a:endParaRPr lang="sv-SE"/>
          </a:p>
        </p:txBody>
      </p:sp>
    </p:spTree>
    <p:extLst>
      <p:ext uri="{BB962C8B-B14F-4D97-AF65-F5344CB8AC3E}">
        <p14:creationId xmlns:p14="http://schemas.microsoft.com/office/powerpoint/2010/main" val="3760819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822B5F86-B050-4F5E-91F6-82CD62AD2DBB}" type="slidenum">
              <a:rPr lang="sv-SE" smtClean="0"/>
              <a:t>18</a:t>
            </a:fld>
            <a:endParaRPr lang="sv-SE"/>
          </a:p>
        </p:txBody>
      </p:sp>
    </p:spTree>
    <p:extLst>
      <p:ext uri="{BB962C8B-B14F-4D97-AF65-F5344CB8AC3E}">
        <p14:creationId xmlns:p14="http://schemas.microsoft.com/office/powerpoint/2010/main" val="2013130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822B5F86-B050-4F5E-91F6-82CD62AD2DBB}" type="slidenum">
              <a:rPr lang="sv-SE" smtClean="0"/>
              <a:t>19</a:t>
            </a:fld>
            <a:endParaRPr lang="sv-SE"/>
          </a:p>
        </p:txBody>
      </p:sp>
    </p:spTree>
    <p:extLst>
      <p:ext uri="{BB962C8B-B14F-4D97-AF65-F5344CB8AC3E}">
        <p14:creationId xmlns:p14="http://schemas.microsoft.com/office/powerpoint/2010/main" val="767094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822B5F86-B050-4F5E-91F6-82CD62AD2DBB}" type="slidenum">
              <a:rPr lang="sv-SE" smtClean="0"/>
              <a:t>20</a:t>
            </a:fld>
            <a:endParaRPr lang="sv-SE"/>
          </a:p>
        </p:txBody>
      </p:sp>
    </p:spTree>
    <p:extLst>
      <p:ext uri="{BB962C8B-B14F-4D97-AF65-F5344CB8AC3E}">
        <p14:creationId xmlns:p14="http://schemas.microsoft.com/office/powerpoint/2010/main" val="1544280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822B5F86-B050-4F5E-91F6-82CD62AD2DBB}" type="slidenum">
              <a:rPr lang="sv-SE" smtClean="0"/>
              <a:t>3</a:t>
            </a:fld>
            <a:endParaRPr lang="sv-SE"/>
          </a:p>
        </p:txBody>
      </p:sp>
    </p:spTree>
    <p:extLst>
      <p:ext uri="{BB962C8B-B14F-4D97-AF65-F5344CB8AC3E}">
        <p14:creationId xmlns:p14="http://schemas.microsoft.com/office/powerpoint/2010/main" val="3180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822B5F86-B050-4F5E-91F6-82CD62AD2DBB}" type="slidenum">
              <a:rPr lang="sv-SE" smtClean="0"/>
              <a:t>4</a:t>
            </a:fld>
            <a:endParaRPr lang="sv-SE"/>
          </a:p>
        </p:txBody>
      </p:sp>
    </p:spTree>
    <p:extLst>
      <p:ext uri="{BB962C8B-B14F-4D97-AF65-F5344CB8AC3E}">
        <p14:creationId xmlns:p14="http://schemas.microsoft.com/office/powerpoint/2010/main" val="2933081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822B5F86-B050-4F5E-91F6-82CD62AD2DBB}" type="slidenum">
              <a:rPr lang="sv-SE" smtClean="0"/>
              <a:t>5</a:t>
            </a:fld>
            <a:endParaRPr lang="sv-SE"/>
          </a:p>
        </p:txBody>
      </p:sp>
    </p:spTree>
    <p:extLst>
      <p:ext uri="{BB962C8B-B14F-4D97-AF65-F5344CB8AC3E}">
        <p14:creationId xmlns:p14="http://schemas.microsoft.com/office/powerpoint/2010/main" val="1616935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822B5F86-B050-4F5E-91F6-82CD62AD2DBB}" type="slidenum">
              <a:rPr lang="sv-SE" smtClean="0"/>
              <a:t>6</a:t>
            </a:fld>
            <a:endParaRPr lang="sv-SE"/>
          </a:p>
        </p:txBody>
      </p:sp>
    </p:spTree>
    <p:extLst>
      <p:ext uri="{BB962C8B-B14F-4D97-AF65-F5344CB8AC3E}">
        <p14:creationId xmlns:p14="http://schemas.microsoft.com/office/powerpoint/2010/main" val="2552965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822B5F86-B050-4F5E-91F6-82CD62AD2DBB}" type="slidenum">
              <a:rPr lang="sv-SE" smtClean="0"/>
              <a:t>7</a:t>
            </a:fld>
            <a:endParaRPr lang="sv-SE"/>
          </a:p>
        </p:txBody>
      </p:sp>
    </p:spTree>
    <p:extLst>
      <p:ext uri="{BB962C8B-B14F-4D97-AF65-F5344CB8AC3E}">
        <p14:creationId xmlns:p14="http://schemas.microsoft.com/office/powerpoint/2010/main" val="2168334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822B5F86-B050-4F5E-91F6-82CD62AD2DBB}" type="slidenum">
              <a:rPr lang="sv-SE" smtClean="0"/>
              <a:t>8</a:t>
            </a:fld>
            <a:endParaRPr lang="sv-SE"/>
          </a:p>
        </p:txBody>
      </p:sp>
    </p:spTree>
    <p:extLst>
      <p:ext uri="{BB962C8B-B14F-4D97-AF65-F5344CB8AC3E}">
        <p14:creationId xmlns:p14="http://schemas.microsoft.com/office/powerpoint/2010/main" val="1599964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822B5F86-B050-4F5E-91F6-82CD62AD2DBB}" type="slidenum">
              <a:rPr lang="sv-SE" smtClean="0"/>
              <a:t>9</a:t>
            </a:fld>
            <a:endParaRPr lang="sv-SE"/>
          </a:p>
        </p:txBody>
      </p:sp>
    </p:spTree>
    <p:extLst>
      <p:ext uri="{BB962C8B-B14F-4D97-AF65-F5344CB8AC3E}">
        <p14:creationId xmlns:p14="http://schemas.microsoft.com/office/powerpoint/2010/main" val="2614400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822B5F86-B050-4F5E-91F6-82CD62AD2DBB}" type="slidenum">
              <a:rPr lang="sv-SE" smtClean="0"/>
              <a:t>13</a:t>
            </a:fld>
            <a:endParaRPr lang="sv-SE"/>
          </a:p>
        </p:txBody>
      </p:sp>
    </p:spTree>
    <p:extLst>
      <p:ext uri="{BB962C8B-B14F-4D97-AF65-F5344CB8AC3E}">
        <p14:creationId xmlns:p14="http://schemas.microsoft.com/office/powerpoint/2010/main" val="534462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ading">
    <p:spTree>
      <p:nvGrpSpPr>
        <p:cNvPr id="1" name=""/>
        <p:cNvGrpSpPr/>
        <p:nvPr/>
      </p:nvGrpSpPr>
      <p:grpSpPr>
        <a:xfrm>
          <a:off x="0" y="0"/>
          <a:ext cx="0" cy="0"/>
          <a:chOff x="0" y="0"/>
          <a:chExt cx="0" cy="0"/>
        </a:xfrm>
      </p:grpSpPr>
      <p:sp>
        <p:nvSpPr>
          <p:cNvPr id="5" name="Rubrik 4"/>
          <p:cNvSpPr>
            <a:spLocks noGrp="1"/>
          </p:cNvSpPr>
          <p:nvPr>
            <p:ph type="title" hasCustomPrompt="1"/>
          </p:nvPr>
        </p:nvSpPr>
        <p:spPr>
          <a:xfrm>
            <a:off x="572440" y="1656007"/>
            <a:ext cx="11068017" cy="2277645"/>
          </a:xfrm>
          <a:prstGeom prst="rect">
            <a:avLst/>
          </a:prstGeom>
        </p:spPr>
        <p:txBody>
          <a:bodyPr/>
          <a:lstStyle>
            <a:lvl1pPr>
              <a:defRPr lang="sv-SE" sz="7000" b="1" kern="1200" baseline="0" dirty="0" smtClean="0">
                <a:solidFill>
                  <a:srgbClr val="585858"/>
                </a:solidFill>
                <a:latin typeface="+mj-lt"/>
                <a:ea typeface="+mn-ea"/>
                <a:cs typeface="BentonSans Bold"/>
              </a:defRPr>
            </a:lvl1pPr>
          </a:lstStyle>
          <a:p>
            <a:r>
              <a:rPr lang="sv-SE" dirty="0"/>
              <a:t>INSERT </a:t>
            </a:r>
            <a:br>
              <a:rPr lang="sv-SE" dirty="0"/>
            </a:br>
            <a:r>
              <a:rPr lang="sv-SE" dirty="0"/>
              <a:t>HEADING</a:t>
            </a:r>
          </a:p>
        </p:txBody>
      </p:sp>
      <p:sp>
        <p:nvSpPr>
          <p:cNvPr id="11" name="Platshållare för text 10"/>
          <p:cNvSpPr>
            <a:spLocks noGrp="1"/>
          </p:cNvSpPr>
          <p:nvPr>
            <p:ph type="body" sz="quarter" idx="11" hasCustomPrompt="1"/>
          </p:nvPr>
        </p:nvSpPr>
        <p:spPr>
          <a:xfrm>
            <a:off x="572445" y="4716007"/>
            <a:ext cx="4957233" cy="422275"/>
          </a:xfrm>
          <a:prstGeom prst="rect">
            <a:avLst/>
          </a:prstGeom>
        </p:spPr>
        <p:txBody>
          <a:bodyPr/>
          <a:lstStyle>
            <a:lvl1pPr marL="0" indent="0">
              <a:buNone/>
              <a:defRPr lang="sv-SE" sz="2000" kern="1200" dirty="0">
                <a:solidFill>
                  <a:srgbClr val="585858"/>
                </a:solidFill>
                <a:latin typeface="+mn-lt"/>
                <a:ea typeface="+mn-ea"/>
                <a:cs typeface="ScalaOT"/>
              </a:defRPr>
            </a:lvl1pPr>
          </a:lstStyle>
          <a:p>
            <a:pPr lvl="0"/>
            <a:r>
              <a:rPr lang="sv-SE" dirty="0" err="1"/>
              <a:t>Insert</a:t>
            </a:r>
            <a:r>
              <a:rPr lang="sv-SE" dirty="0"/>
              <a:t> date</a:t>
            </a:r>
          </a:p>
        </p:txBody>
      </p:sp>
      <p:sp>
        <p:nvSpPr>
          <p:cNvPr id="3" name="Platshållare för text 2"/>
          <p:cNvSpPr>
            <a:spLocks noGrp="1"/>
          </p:cNvSpPr>
          <p:nvPr>
            <p:ph type="body" sz="quarter" idx="12" hasCustomPrompt="1"/>
          </p:nvPr>
        </p:nvSpPr>
        <p:spPr>
          <a:xfrm>
            <a:off x="571200" y="3942000"/>
            <a:ext cx="7680000" cy="673132"/>
          </a:xfrm>
          <a:prstGeom prst="rect">
            <a:avLst/>
          </a:prstGeom>
        </p:spPr>
        <p:txBody>
          <a:bodyPr/>
          <a:lstStyle>
            <a:lvl1pPr marL="0" indent="0">
              <a:buNone/>
              <a:defRPr lang="sv-SE" sz="3000" kern="1200" baseline="0" dirty="0" smtClean="0">
                <a:solidFill>
                  <a:srgbClr val="585858"/>
                </a:solidFill>
                <a:latin typeface="+mj-lt"/>
                <a:ea typeface="+mn-ea"/>
                <a:cs typeface="BentonSans Regular" panose="02000503000000020004" pitchFamily="50" charset="0"/>
              </a:defRPr>
            </a:lvl1pPr>
          </a:lstStyle>
          <a:p>
            <a:pPr lvl="0"/>
            <a:r>
              <a:rPr lang="sv-SE" dirty="0" err="1"/>
              <a:t>Insert</a:t>
            </a:r>
            <a:r>
              <a:rPr lang="sv-SE" dirty="0"/>
              <a:t> </a:t>
            </a:r>
            <a:r>
              <a:rPr lang="sv-SE" dirty="0" err="1"/>
              <a:t>Subtitle</a:t>
            </a:r>
            <a:endParaRPr lang="sv-SE" dirty="0"/>
          </a:p>
        </p:txBody>
      </p:sp>
    </p:spTree>
    <p:extLst>
      <p:ext uri="{BB962C8B-B14F-4D97-AF65-F5344CB8AC3E}">
        <p14:creationId xmlns:p14="http://schemas.microsoft.com/office/powerpoint/2010/main" val="3175413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4" name="Rubrik 5"/>
          <p:cNvSpPr>
            <a:spLocks noGrp="1"/>
          </p:cNvSpPr>
          <p:nvPr>
            <p:ph type="title" hasCustomPrompt="1"/>
          </p:nvPr>
        </p:nvSpPr>
        <p:spPr>
          <a:xfrm>
            <a:off x="571200" y="1180800"/>
            <a:ext cx="8812800" cy="756000"/>
          </a:xfrm>
          <a:prstGeom prst="rect">
            <a:avLst/>
          </a:prstGeom>
        </p:spPr>
        <p:txBody>
          <a:bodyPr/>
          <a:lstStyle>
            <a:lvl1pPr>
              <a:defRPr sz="3500" b="1" cap="all" baseline="0">
                <a:solidFill>
                  <a:schemeClr val="bg1"/>
                </a:solidFill>
                <a:latin typeface="+mj-lt"/>
              </a:defRPr>
            </a:lvl1pPr>
          </a:lstStyle>
          <a:p>
            <a:r>
              <a:rPr lang="sv-SE" dirty="0"/>
              <a:t>INSERT HEADLINE</a:t>
            </a:r>
          </a:p>
        </p:txBody>
      </p:sp>
      <p:sp>
        <p:nvSpPr>
          <p:cNvPr id="5" name="Platshållare för text 7"/>
          <p:cNvSpPr>
            <a:spLocks noGrp="1"/>
          </p:cNvSpPr>
          <p:nvPr>
            <p:ph type="body" sz="quarter" idx="11" hasCustomPrompt="1"/>
          </p:nvPr>
        </p:nvSpPr>
        <p:spPr>
          <a:xfrm>
            <a:off x="571205" y="2300400"/>
            <a:ext cx="8758767" cy="3268662"/>
          </a:xfrm>
          <a:prstGeom prst="rect">
            <a:avLst/>
          </a:prstGeom>
        </p:spPr>
        <p:txBody>
          <a:bodyPr/>
          <a:lstStyle>
            <a:lvl1pPr marL="342000" indent="-342000">
              <a:defRPr sz="2000" baseline="0">
                <a:solidFill>
                  <a:schemeClr val="bg1"/>
                </a:solidFill>
                <a:latin typeface="+mj-lt"/>
              </a:defRPr>
            </a:lvl1pPr>
            <a:lvl2pPr marL="742950" indent="-285750">
              <a:buFont typeface="Arial" panose="020B0604020202020204" pitchFamily="34" charset="0"/>
              <a:buChar char="-"/>
              <a:defRPr sz="1800">
                <a:solidFill>
                  <a:schemeClr val="bg1"/>
                </a:solidFill>
                <a:latin typeface="+mj-lt"/>
              </a:defRPr>
            </a:lvl2pPr>
            <a:lvl3pPr>
              <a:defRPr sz="1600">
                <a:solidFill>
                  <a:schemeClr val="bg1"/>
                </a:solidFill>
                <a:latin typeface="+mj-lt"/>
              </a:defRPr>
            </a:lvl3pPr>
            <a:lvl4pPr marL="1600200" indent="-228600">
              <a:buFont typeface="Arial" panose="020B0604020202020204" pitchFamily="34" charset="0"/>
              <a:buChar char="-"/>
              <a:defRPr sz="1400">
                <a:solidFill>
                  <a:schemeClr val="bg1"/>
                </a:solidFill>
              </a:defRPr>
            </a:lvl4pPr>
          </a:lstStyle>
          <a:p>
            <a:r>
              <a:rPr lang="sv-SE" dirty="0"/>
              <a:t>Insert text</a:t>
            </a:r>
          </a:p>
          <a:p>
            <a:pPr lvl="3"/>
            <a:endParaRPr lang="sv-SE" dirty="0"/>
          </a:p>
          <a:p>
            <a:pPr lvl="3"/>
            <a:endParaRPr lang="sv-SE" dirty="0"/>
          </a:p>
          <a:p>
            <a:pPr lvl="2"/>
            <a:endParaRPr lang="sv-SE" dirty="0"/>
          </a:p>
        </p:txBody>
      </p:sp>
      <p:sp>
        <p:nvSpPr>
          <p:cNvPr id="2" name="Footer Placeholder 1"/>
          <p:cNvSpPr>
            <a:spLocks noGrp="1"/>
          </p:cNvSpPr>
          <p:nvPr>
            <p:ph type="ftr" sz="quarter" idx="12"/>
          </p:nvPr>
        </p:nvSpPr>
        <p:spPr/>
        <p:txBody>
          <a:bodyPr/>
          <a:lstStyle/>
          <a:p>
            <a:endParaRPr lang="sv-SE"/>
          </a:p>
        </p:txBody>
      </p:sp>
    </p:spTree>
    <p:extLst>
      <p:ext uri="{BB962C8B-B14F-4D97-AF65-F5344CB8AC3E}">
        <p14:creationId xmlns:p14="http://schemas.microsoft.com/office/powerpoint/2010/main" val="3564948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with header">
    <p:spTree>
      <p:nvGrpSpPr>
        <p:cNvPr id="1" name=""/>
        <p:cNvGrpSpPr/>
        <p:nvPr/>
      </p:nvGrpSpPr>
      <p:grpSpPr>
        <a:xfrm>
          <a:off x="0" y="0"/>
          <a:ext cx="0" cy="0"/>
          <a:chOff x="0" y="0"/>
          <a:chExt cx="0" cy="0"/>
        </a:xfrm>
      </p:grpSpPr>
      <p:sp>
        <p:nvSpPr>
          <p:cNvPr id="5" name="Platshållare för bild 2"/>
          <p:cNvSpPr>
            <a:spLocks noGrp="1"/>
          </p:cNvSpPr>
          <p:nvPr>
            <p:ph type="pic" sz="quarter" idx="12" hasCustomPrompt="1"/>
          </p:nvPr>
        </p:nvSpPr>
        <p:spPr>
          <a:xfrm>
            <a:off x="696000" y="901920"/>
            <a:ext cx="10804800" cy="5054400"/>
          </a:xfrm>
          <a:prstGeom prst="rect">
            <a:avLst/>
          </a:prstGeom>
        </p:spPr>
        <p:txBody>
          <a:bodyPr/>
          <a:lstStyle>
            <a:lvl1pPr marL="0" indent="0">
              <a:buNone/>
              <a:defRPr lang="sv-SE" sz="2000" kern="1200" baseline="0" dirty="0">
                <a:solidFill>
                  <a:schemeClr val="bg1"/>
                </a:solidFill>
                <a:latin typeface="+mj-lt"/>
                <a:ea typeface="+mn-ea"/>
                <a:cs typeface="+mn-cs"/>
              </a:defRPr>
            </a:lvl1pPr>
          </a:lstStyle>
          <a:p>
            <a:r>
              <a:rPr lang="sv-SE" dirty="0" err="1"/>
              <a:t>Insert</a:t>
            </a:r>
            <a:r>
              <a:rPr lang="sv-SE" dirty="0"/>
              <a:t> image</a:t>
            </a:r>
          </a:p>
        </p:txBody>
      </p:sp>
      <p:sp>
        <p:nvSpPr>
          <p:cNvPr id="2" name="Footer Placeholder 1"/>
          <p:cNvSpPr>
            <a:spLocks noGrp="1"/>
          </p:cNvSpPr>
          <p:nvPr>
            <p:ph type="ftr" sz="quarter" idx="13"/>
          </p:nvPr>
        </p:nvSpPr>
        <p:spPr/>
        <p:txBody>
          <a:bodyPr/>
          <a:lstStyle/>
          <a:p>
            <a:endParaRPr lang="sv-SE" dirty="0"/>
          </a:p>
        </p:txBody>
      </p:sp>
    </p:spTree>
    <p:extLst>
      <p:ext uri="{BB962C8B-B14F-4D97-AF65-F5344CB8AC3E}">
        <p14:creationId xmlns:p14="http://schemas.microsoft.com/office/powerpoint/2010/main" val="3894473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image with text">
    <p:spTree>
      <p:nvGrpSpPr>
        <p:cNvPr id="1" name=""/>
        <p:cNvGrpSpPr/>
        <p:nvPr/>
      </p:nvGrpSpPr>
      <p:grpSpPr>
        <a:xfrm>
          <a:off x="0" y="0"/>
          <a:ext cx="0" cy="0"/>
          <a:chOff x="0" y="0"/>
          <a:chExt cx="0" cy="0"/>
        </a:xfrm>
      </p:grpSpPr>
      <p:sp>
        <p:nvSpPr>
          <p:cNvPr id="6" name="Rubrik 5"/>
          <p:cNvSpPr>
            <a:spLocks noGrp="1"/>
          </p:cNvSpPr>
          <p:nvPr>
            <p:ph type="title" hasCustomPrompt="1"/>
          </p:nvPr>
        </p:nvSpPr>
        <p:spPr>
          <a:xfrm>
            <a:off x="6854400" y="1695600"/>
            <a:ext cx="4142400" cy="648000"/>
          </a:xfrm>
          <a:prstGeom prst="rect">
            <a:avLst/>
          </a:prstGeom>
        </p:spPr>
        <p:txBody>
          <a:bodyPr/>
          <a:lstStyle>
            <a:lvl1pPr>
              <a:defRPr sz="3500" b="1" cap="all" baseline="0">
                <a:solidFill>
                  <a:schemeClr val="bg1"/>
                </a:solidFill>
                <a:latin typeface="+mj-lt"/>
              </a:defRPr>
            </a:lvl1pPr>
          </a:lstStyle>
          <a:p>
            <a:r>
              <a:rPr lang="sv-SE" dirty="0"/>
              <a:t>HEADLINE</a:t>
            </a:r>
          </a:p>
        </p:txBody>
      </p:sp>
      <p:sp>
        <p:nvSpPr>
          <p:cNvPr id="8" name="Platshållare för text 7"/>
          <p:cNvSpPr>
            <a:spLocks noGrp="1"/>
          </p:cNvSpPr>
          <p:nvPr>
            <p:ph type="body" sz="quarter" idx="11" hasCustomPrompt="1"/>
          </p:nvPr>
        </p:nvSpPr>
        <p:spPr>
          <a:xfrm>
            <a:off x="6854400" y="2631600"/>
            <a:ext cx="4142400" cy="3268662"/>
          </a:xfrm>
          <a:prstGeom prst="rect">
            <a:avLst/>
          </a:prstGeom>
        </p:spPr>
        <p:txBody>
          <a:bodyPr/>
          <a:lstStyle>
            <a:lvl1pPr marL="342900" indent="-342900">
              <a:buFont typeface="Arial" panose="020B0604020202020204" pitchFamily="34" charset="0"/>
              <a:buChar char="•"/>
              <a:defRPr sz="2000" baseline="0">
                <a:solidFill>
                  <a:schemeClr val="bg1"/>
                </a:solidFill>
                <a:latin typeface="+mj-lt"/>
              </a:defRPr>
            </a:lvl1pPr>
            <a:lvl2pPr marL="685800" indent="-228600">
              <a:buFont typeface="Arial" panose="020B0604020202020204" pitchFamily="34" charset="0"/>
              <a:buChar char="-"/>
              <a:defRPr sz="1800">
                <a:solidFill>
                  <a:schemeClr val="bg1"/>
                </a:solidFill>
                <a:latin typeface="+mj-lt"/>
              </a:defRPr>
            </a:lvl2pPr>
            <a:lvl3pPr>
              <a:defRPr sz="1600">
                <a:solidFill>
                  <a:schemeClr val="bg1"/>
                </a:solidFill>
                <a:latin typeface="+mj-lt"/>
              </a:defRPr>
            </a:lvl3pPr>
            <a:lvl4pPr marL="1600200" indent="-228600">
              <a:buFont typeface="Arial" panose="020B0604020202020204" pitchFamily="34" charset="0"/>
              <a:buChar char="-"/>
              <a:defRPr sz="1400">
                <a:solidFill>
                  <a:schemeClr val="bg1"/>
                </a:solidFill>
                <a:latin typeface="+mn-lt"/>
              </a:defRPr>
            </a:lvl4pPr>
          </a:lstStyle>
          <a:p>
            <a:r>
              <a:rPr lang="sv-SE" dirty="0"/>
              <a:t>Insert text</a:t>
            </a:r>
          </a:p>
          <a:p>
            <a:pPr lvl="3"/>
            <a:endParaRPr lang="sv-SE" dirty="0"/>
          </a:p>
          <a:p>
            <a:pPr lvl="3"/>
            <a:endParaRPr lang="sv-SE" dirty="0"/>
          </a:p>
          <a:p>
            <a:pPr lvl="2"/>
            <a:endParaRPr lang="sv-SE" dirty="0"/>
          </a:p>
        </p:txBody>
      </p:sp>
      <p:sp>
        <p:nvSpPr>
          <p:cNvPr id="3" name="Platshållare för bild 2"/>
          <p:cNvSpPr>
            <a:spLocks noGrp="1"/>
          </p:cNvSpPr>
          <p:nvPr>
            <p:ph type="pic" sz="quarter" idx="12" hasCustomPrompt="1"/>
          </p:nvPr>
        </p:nvSpPr>
        <p:spPr>
          <a:xfrm>
            <a:off x="696000" y="1206000"/>
            <a:ext cx="5400000" cy="4431600"/>
          </a:xfrm>
          <a:prstGeom prst="rect">
            <a:avLst/>
          </a:prstGeom>
        </p:spPr>
        <p:txBody>
          <a:bodyPr/>
          <a:lstStyle>
            <a:lvl1pPr marL="0" indent="0">
              <a:buNone/>
              <a:defRPr lang="sv-SE" sz="2000" kern="1200" baseline="0" dirty="0">
                <a:solidFill>
                  <a:schemeClr val="bg1"/>
                </a:solidFill>
                <a:latin typeface="+mj-lt"/>
                <a:ea typeface="+mn-ea"/>
                <a:cs typeface="+mn-cs"/>
              </a:defRPr>
            </a:lvl1pPr>
          </a:lstStyle>
          <a:p>
            <a:r>
              <a:rPr lang="sv-SE" dirty="0" err="1"/>
              <a:t>Insert</a:t>
            </a:r>
            <a:r>
              <a:rPr lang="sv-SE" dirty="0"/>
              <a:t> image</a:t>
            </a:r>
          </a:p>
        </p:txBody>
      </p:sp>
      <p:sp>
        <p:nvSpPr>
          <p:cNvPr id="2" name="Footer Placeholder 1"/>
          <p:cNvSpPr>
            <a:spLocks noGrp="1"/>
          </p:cNvSpPr>
          <p:nvPr>
            <p:ph type="ftr" sz="quarter" idx="13"/>
          </p:nvPr>
        </p:nvSpPr>
        <p:spPr/>
        <p:txBody>
          <a:bodyPr/>
          <a:lstStyle/>
          <a:p>
            <a:endParaRPr lang="sv-SE" dirty="0"/>
          </a:p>
        </p:txBody>
      </p:sp>
    </p:spTree>
    <p:extLst>
      <p:ext uri="{BB962C8B-B14F-4D97-AF65-F5344CB8AC3E}">
        <p14:creationId xmlns:p14="http://schemas.microsoft.com/office/powerpoint/2010/main" val="2894956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mages/text">
    <p:spTree>
      <p:nvGrpSpPr>
        <p:cNvPr id="1" name=""/>
        <p:cNvGrpSpPr/>
        <p:nvPr/>
      </p:nvGrpSpPr>
      <p:grpSpPr>
        <a:xfrm>
          <a:off x="0" y="0"/>
          <a:ext cx="0" cy="0"/>
          <a:chOff x="0" y="0"/>
          <a:chExt cx="0" cy="0"/>
        </a:xfrm>
      </p:grpSpPr>
      <p:sp>
        <p:nvSpPr>
          <p:cNvPr id="2" name="Footer Placeholder 1"/>
          <p:cNvSpPr>
            <a:spLocks noGrp="1"/>
          </p:cNvSpPr>
          <p:nvPr>
            <p:ph type="ftr" sz="quarter" idx="13"/>
          </p:nvPr>
        </p:nvSpPr>
        <p:spPr/>
        <p:txBody>
          <a:bodyPr/>
          <a:lstStyle/>
          <a:p>
            <a:endParaRPr lang="sv-SE" dirty="0"/>
          </a:p>
        </p:txBody>
      </p:sp>
      <p:sp>
        <p:nvSpPr>
          <p:cNvPr id="7" name="Rubrik 5"/>
          <p:cNvSpPr>
            <a:spLocks noGrp="1"/>
          </p:cNvSpPr>
          <p:nvPr>
            <p:ph type="title" hasCustomPrompt="1"/>
          </p:nvPr>
        </p:nvSpPr>
        <p:spPr>
          <a:xfrm>
            <a:off x="710899" y="1250594"/>
            <a:ext cx="4142400" cy="589092"/>
          </a:xfrm>
          <a:prstGeom prst="rect">
            <a:avLst/>
          </a:prstGeom>
        </p:spPr>
        <p:txBody>
          <a:bodyPr/>
          <a:lstStyle>
            <a:lvl1pPr>
              <a:defRPr sz="3500" b="1" cap="all" baseline="0">
                <a:solidFill>
                  <a:schemeClr val="bg1"/>
                </a:solidFill>
                <a:latin typeface="+mj-lt"/>
              </a:defRPr>
            </a:lvl1pPr>
          </a:lstStyle>
          <a:p>
            <a:r>
              <a:rPr lang="sv-SE" dirty="0"/>
              <a:t>HEADLINE</a:t>
            </a:r>
          </a:p>
        </p:txBody>
      </p:sp>
      <p:sp>
        <p:nvSpPr>
          <p:cNvPr id="9" name="Content Placeholder 2"/>
          <p:cNvSpPr>
            <a:spLocks noGrp="1"/>
          </p:cNvSpPr>
          <p:nvPr>
            <p:ph sz="half" idx="1" hasCustomPrompt="1"/>
          </p:nvPr>
        </p:nvSpPr>
        <p:spPr>
          <a:xfrm>
            <a:off x="710901" y="2301681"/>
            <a:ext cx="5036759" cy="2959639"/>
          </a:xfrm>
          <a:prstGeom prst="rect">
            <a:avLst/>
          </a:prstGeom>
        </p:spPr>
        <p:txBody>
          <a:bodyPr/>
          <a:lstStyle>
            <a:lvl1pPr marL="342900" indent="-342900">
              <a:buFont typeface="Arial" panose="020B0604020202020204" pitchFamily="34" charset="0"/>
              <a:buChar char="•"/>
              <a:defRPr sz="2000">
                <a:solidFill>
                  <a:schemeClr val="bg1"/>
                </a:solidFill>
                <a:latin typeface="+mj-lt"/>
              </a:defRPr>
            </a:lvl1pPr>
            <a:lvl2pPr marL="685800" indent="-228600">
              <a:buFont typeface="Arial" panose="020B0604020202020204" pitchFamily="34" charset="0"/>
              <a:buChar char="-"/>
              <a:defRPr sz="1800">
                <a:solidFill>
                  <a:schemeClr val="bg1"/>
                </a:solidFill>
                <a:latin typeface="+mj-lt"/>
              </a:defRPr>
            </a:lvl2pPr>
            <a:lvl3pPr>
              <a:defRPr sz="1600">
                <a:solidFill>
                  <a:schemeClr val="bg1"/>
                </a:solidFill>
                <a:latin typeface="+mj-lt"/>
              </a:defRPr>
            </a:lvl3pPr>
            <a:lvl4pPr marL="1600200" indent="-228600">
              <a:buFont typeface="Arial" panose="020B0604020202020204" pitchFamily="34" charset="0"/>
              <a:buChar char="-"/>
              <a:defRPr sz="1400">
                <a:solidFill>
                  <a:schemeClr val="bg1"/>
                </a:solidFill>
                <a:latin typeface="+mn-lt"/>
              </a:defRPr>
            </a:lvl4pPr>
          </a:lstStyle>
          <a:p>
            <a:r>
              <a:rPr lang="sv-SE" dirty="0"/>
              <a:t>Insert text</a:t>
            </a:r>
          </a:p>
          <a:p>
            <a:pPr lvl="3"/>
            <a:endParaRPr lang="sv-SE" dirty="0"/>
          </a:p>
          <a:p>
            <a:pPr lvl="3"/>
            <a:endParaRPr lang="sv-SE" dirty="0"/>
          </a:p>
          <a:p>
            <a:pPr lvl="3"/>
            <a:endParaRPr lang="sv-SE" dirty="0"/>
          </a:p>
        </p:txBody>
      </p:sp>
      <p:sp>
        <p:nvSpPr>
          <p:cNvPr id="10" name="Content Placeholder 2"/>
          <p:cNvSpPr>
            <a:spLocks noGrp="1"/>
          </p:cNvSpPr>
          <p:nvPr>
            <p:ph sz="half" idx="15" hasCustomPrompt="1"/>
          </p:nvPr>
        </p:nvSpPr>
        <p:spPr>
          <a:xfrm>
            <a:off x="6392583" y="2301681"/>
            <a:ext cx="5036759" cy="2959639"/>
          </a:xfrm>
          <a:prstGeom prst="rect">
            <a:avLst/>
          </a:prstGeom>
        </p:spPr>
        <p:txBody>
          <a:bodyPr/>
          <a:lstStyle>
            <a:lvl1pPr marL="342900" indent="-342900">
              <a:buFont typeface="Arial" panose="020B0604020202020204" pitchFamily="34" charset="0"/>
              <a:buChar char="•"/>
              <a:defRPr sz="2000">
                <a:solidFill>
                  <a:schemeClr val="bg1"/>
                </a:solidFill>
                <a:latin typeface="+mj-lt"/>
              </a:defRPr>
            </a:lvl1pPr>
            <a:lvl2pPr marL="685800" indent="-228600">
              <a:buFont typeface="Arial" panose="020B0604020202020204" pitchFamily="34" charset="0"/>
              <a:buChar char="-"/>
              <a:defRPr sz="1800">
                <a:solidFill>
                  <a:schemeClr val="bg1"/>
                </a:solidFill>
                <a:latin typeface="+mj-lt"/>
              </a:defRPr>
            </a:lvl2pPr>
            <a:lvl3pPr>
              <a:defRPr sz="1600">
                <a:solidFill>
                  <a:schemeClr val="bg1"/>
                </a:solidFill>
                <a:latin typeface="+mj-lt"/>
              </a:defRPr>
            </a:lvl3pPr>
            <a:lvl4pPr marL="1600200" indent="-228600">
              <a:buFont typeface="Times New Roman" panose="02020603050405020304" pitchFamily="18" charset="0"/>
              <a:buChar char="-"/>
              <a:defRPr sz="1400">
                <a:solidFill>
                  <a:schemeClr val="bg1"/>
                </a:solidFill>
                <a:latin typeface="+mn-lt"/>
              </a:defRPr>
            </a:lvl4pPr>
          </a:lstStyle>
          <a:p>
            <a:r>
              <a:rPr lang="sv-SE" dirty="0"/>
              <a:t>Insert text</a:t>
            </a:r>
          </a:p>
          <a:p>
            <a:pPr lvl="3"/>
            <a:endParaRPr lang="sv-SE" dirty="0"/>
          </a:p>
          <a:p>
            <a:pPr lvl="3"/>
            <a:endParaRPr lang="sv-SE" dirty="0"/>
          </a:p>
          <a:p>
            <a:pPr lvl="3"/>
            <a:endParaRPr lang="sv-SE" dirty="0"/>
          </a:p>
        </p:txBody>
      </p:sp>
    </p:spTree>
    <p:extLst>
      <p:ext uri="{BB962C8B-B14F-4D97-AF65-F5344CB8AC3E}">
        <p14:creationId xmlns:p14="http://schemas.microsoft.com/office/powerpoint/2010/main" val="2690995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images with text">
    <p:spTree>
      <p:nvGrpSpPr>
        <p:cNvPr id="1" name=""/>
        <p:cNvGrpSpPr/>
        <p:nvPr/>
      </p:nvGrpSpPr>
      <p:grpSpPr>
        <a:xfrm>
          <a:off x="0" y="0"/>
          <a:ext cx="0" cy="0"/>
          <a:chOff x="0" y="0"/>
          <a:chExt cx="0" cy="0"/>
        </a:xfrm>
      </p:grpSpPr>
      <p:sp>
        <p:nvSpPr>
          <p:cNvPr id="6" name="Rubrik 5"/>
          <p:cNvSpPr>
            <a:spLocks noGrp="1"/>
          </p:cNvSpPr>
          <p:nvPr>
            <p:ph type="title" hasCustomPrompt="1"/>
          </p:nvPr>
        </p:nvSpPr>
        <p:spPr>
          <a:xfrm>
            <a:off x="6854400" y="1695600"/>
            <a:ext cx="4142400" cy="648000"/>
          </a:xfrm>
          <a:prstGeom prst="rect">
            <a:avLst/>
          </a:prstGeom>
        </p:spPr>
        <p:txBody>
          <a:bodyPr/>
          <a:lstStyle>
            <a:lvl1pPr>
              <a:defRPr sz="3500" b="1" cap="all" baseline="0">
                <a:solidFill>
                  <a:schemeClr val="bg1"/>
                </a:solidFill>
                <a:latin typeface="+mj-lt"/>
              </a:defRPr>
            </a:lvl1pPr>
          </a:lstStyle>
          <a:p>
            <a:r>
              <a:rPr lang="sv-SE" dirty="0"/>
              <a:t>HEADLINE</a:t>
            </a:r>
          </a:p>
        </p:txBody>
      </p:sp>
      <p:sp>
        <p:nvSpPr>
          <p:cNvPr id="8" name="Platshållare för text 7"/>
          <p:cNvSpPr>
            <a:spLocks noGrp="1"/>
          </p:cNvSpPr>
          <p:nvPr>
            <p:ph type="body" sz="quarter" idx="11" hasCustomPrompt="1"/>
          </p:nvPr>
        </p:nvSpPr>
        <p:spPr>
          <a:xfrm>
            <a:off x="6854400" y="2631600"/>
            <a:ext cx="4142400" cy="3268662"/>
          </a:xfrm>
          <a:prstGeom prst="rect">
            <a:avLst/>
          </a:prstGeom>
        </p:spPr>
        <p:txBody>
          <a:bodyPr/>
          <a:lstStyle>
            <a:lvl1pPr marL="342900" indent="-342900">
              <a:buFont typeface="Arial" panose="020B0604020202020204" pitchFamily="34" charset="0"/>
              <a:buChar char="•"/>
              <a:defRPr sz="2000" baseline="0">
                <a:solidFill>
                  <a:schemeClr val="bg1"/>
                </a:solidFill>
                <a:latin typeface="+mj-lt"/>
              </a:defRPr>
            </a:lvl1pPr>
            <a:lvl2pPr marL="800100" indent="-342900">
              <a:buFont typeface="Arial" panose="020B0604020202020204" pitchFamily="34" charset="0"/>
              <a:buChar char="-"/>
              <a:defRPr sz="1800">
                <a:solidFill>
                  <a:schemeClr val="bg1"/>
                </a:solidFill>
                <a:latin typeface="+mj-lt"/>
              </a:defRPr>
            </a:lvl2pPr>
            <a:lvl3pPr>
              <a:defRPr sz="1600">
                <a:solidFill>
                  <a:schemeClr val="bg1"/>
                </a:solidFill>
                <a:latin typeface="+mj-lt"/>
              </a:defRPr>
            </a:lvl3pPr>
            <a:lvl4pPr marL="1600200" indent="-228600">
              <a:buFont typeface="Arial" panose="020B0604020202020204" pitchFamily="34" charset="0"/>
              <a:buChar char="-"/>
              <a:defRPr sz="1400">
                <a:solidFill>
                  <a:schemeClr val="bg1"/>
                </a:solidFill>
                <a:latin typeface="+mn-lt"/>
              </a:defRPr>
            </a:lvl4pPr>
          </a:lstStyle>
          <a:p>
            <a:r>
              <a:rPr lang="sv-SE" dirty="0"/>
              <a:t>Insert text</a:t>
            </a:r>
          </a:p>
          <a:p>
            <a:pPr lvl="3"/>
            <a:endParaRPr lang="sv-SE" dirty="0"/>
          </a:p>
          <a:p>
            <a:pPr lvl="3"/>
            <a:endParaRPr lang="sv-SE" dirty="0"/>
          </a:p>
          <a:p>
            <a:pPr lvl="3"/>
            <a:endParaRPr lang="sv-SE" dirty="0"/>
          </a:p>
        </p:txBody>
      </p:sp>
      <p:sp>
        <p:nvSpPr>
          <p:cNvPr id="3" name="Platshållare för bild 2"/>
          <p:cNvSpPr>
            <a:spLocks noGrp="1"/>
          </p:cNvSpPr>
          <p:nvPr>
            <p:ph type="pic" sz="quarter" idx="12" hasCustomPrompt="1"/>
          </p:nvPr>
        </p:nvSpPr>
        <p:spPr>
          <a:xfrm>
            <a:off x="696000" y="1206000"/>
            <a:ext cx="5400000" cy="2127600"/>
          </a:xfrm>
          <a:prstGeom prst="rect">
            <a:avLst/>
          </a:prstGeom>
        </p:spPr>
        <p:txBody>
          <a:bodyPr/>
          <a:lstStyle>
            <a:lvl1pPr marL="0" indent="0">
              <a:buNone/>
              <a:defRPr lang="sv-SE" sz="2000" kern="1200" baseline="0" dirty="0">
                <a:solidFill>
                  <a:schemeClr val="bg1"/>
                </a:solidFill>
                <a:latin typeface="+mj-lt"/>
                <a:ea typeface="+mn-ea"/>
                <a:cs typeface="+mn-cs"/>
              </a:defRPr>
            </a:lvl1pPr>
          </a:lstStyle>
          <a:p>
            <a:r>
              <a:rPr lang="sv-SE" dirty="0" err="1"/>
              <a:t>Insert</a:t>
            </a:r>
            <a:r>
              <a:rPr lang="sv-SE" dirty="0"/>
              <a:t> image</a:t>
            </a:r>
          </a:p>
        </p:txBody>
      </p:sp>
      <p:sp>
        <p:nvSpPr>
          <p:cNvPr id="7" name="Platshållare för bild 2"/>
          <p:cNvSpPr>
            <a:spLocks noGrp="1"/>
          </p:cNvSpPr>
          <p:nvPr>
            <p:ph type="pic" sz="quarter" idx="13" hasCustomPrompt="1"/>
          </p:nvPr>
        </p:nvSpPr>
        <p:spPr>
          <a:xfrm>
            <a:off x="696000" y="3510000"/>
            <a:ext cx="5400000" cy="2127600"/>
          </a:xfrm>
          <a:prstGeom prst="rect">
            <a:avLst/>
          </a:prstGeom>
        </p:spPr>
        <p:txBody>
          <a:bodyPr/>
          <a:lstStyle>
            <a:lvl1pPr marL="0" indent="0">
              <a:buNone/>
              <a:defRPr lang="sv-SE" sz="2000" kern="1200" baseline="0" dirty="0">
                <a:solidFill>
                  <a:schemeClr val="bg1"/>
                </a:solidFill>
                <a:latin typeface="+mj-lt"/>
                <a:ea typeface="+mn-ea"/>
                <a:cs typeface="+mn-cs"/>
              </a:defRPr>
            </a:lvl1pPr>
          </a:lstStyle>
          <a:p>
            <a:r>
              <a:rPr lang="sv-SE" dirty="0" err="1"/>
              <a:t>Insert</a:t>
            </a:r>
            <a:r>
              <a:rPr lang="sv-SE" dirty="0"/>
              <a:t> image</a:t>
            </a:r>
          </a:p>
        </p:txBody>
      </p:sp>
      <p:sp>
        <p:nvSpPr>
          <p:cNvPr id="2" name="Footer Placeholder 1"/>
          <p:cNvSpPr>
            <a:spLocks noGrp="1"/>
          </p:cNvSpPr>
          <p:nvPr>
            <p:ph type="ftr" sz="quarter" idx="14"/>
          </p:nvPr>
        </p:nvSpPr>
        <p:spPr/>
        <p:txBody>
          <a:bodyPr/>
          <a:lstStyle/>
          <a:p>
            <a:endParaRPr lang="sv-SE" dirty="0"/>
          </a:p>
        </p:txBody>
      </p:sp>
    </p:spTree>
    <p:extLst>
      <p:ext uri="{BB962C8B-B14F-4D97-AF65-F5344CB8AC3E}">
        <p14:creationId xmlns:p14="http://schemas.microsoft.com/office/powerpoint/2010/main" val="2135756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6" name="Rubrik 5"/>
          <p:cNvSpPr>
            <a:spLocks noGrp="1"/>
          </p:cNvSpPr>
          <p:nvPr>
            <p:ph type="title" hasCustomPrompt="1"/>
          </p:nvPr>
        </p:nvSpPr>
        <p:spPr>
          <a:xfrm>
            <a:off x="571200" y="1180800"/>
            <a:ext cx="8812800" cy="756000"/>
          </a:xfrm>
          <a:prstGeom prst="rect">
            <a:avLst/>
          </a:prstGeom>
        </p:spPr>
        <p:txBody>
          <a:bodyPr/>
          <a:lstStyle>
            <a:lvl1pPr>
              <a:defRPr sz="3500" b="1" cap="all" baseline="0">
                <a:solidFill>
                  <a:srgbClr val="585858"/>
                </a:solidFill>
                <a:latin typeface="+mj-lt"/>
              </a:defRPr>
            </a:lvl1pPr>
          </a:lstStyle>
          <a:p>
            <a:r>
              <a:rPr lang="sv-SE" dirty="0"/>
              <a:t>INSERT HEADLINE</a:t>
            </a:r>
          </a:p>
        </p:txBody>
      </p:sp>
      <p:sp>
        <p:nvSpPr>
          <p:cNvPr id="8" name="Platshållare för text 7"/>
          <p:cNvSpPr>
            <a:spLocks noGrp="1"/>
          </p:cNvSpPr>
          <p:nvPr>
            <p:ph type="body" sz="quarter" idx="11" hasCustomPrompt="1"/>
          </p:nvPr>
        </p:nvSpPr>
        <p:spPr>
          <a:xfrm>
            <a:off x="571205" y="2300400"/>
            <a:ext cx="8758767" cy="3268662"/>
          </a:xfrm>
          <a:prstGeom prst="rect">
            <a:avLst/>
          </a:prstGeom>
        </p:spPr>
        <p:txBody>
          <a:bodyPr/>
          <a:lstStyle>
            <a:lvl1pPr marL="342000" indent="-342000">
              <a:defRPr sz="2000" baseline="0">
                <a:solidFill>
                  <a:srgbClr val="585858"/>
                </a:solidFill>
                <a:latin typeface="+mj-lt"/>
              </a:defRPr>
            </a:lvl1pPr>
            <a:lvl2pPr marL="685800" indent="-228600">
              <a:buFont typeface="Arial" panose="020B0604020202020204" pitchFamily="34" charset="0"/>
              <a:buChar char="-"/>
              <a:defRPr sz="1800">
                <a:solidFill>
                  <a:srgbClr val="585858"/>
                </a:solidFill>
                <a:latin typeface="+mj-lt"/>
              </a:defRPr>
            </a:lvl2pPr>
            <a:lvl3pPr marL="1200150" indent="-285750">
              <a:buFont typeface="Arial" panose="020B0604020202020204" pitchFamily="34" charset="0"/>
              <a:buChar char="•"/>
              <a:defRPr sz="1600">
                <a:solidFill>
                  <a:srgbClr val="585858"/>
                </a:solidFill>
                <a:latin typeface="+mj-lt"/>
              </a:defRPr>
            </a:lvl3pPr>
            <a:lvl4pPr marL="1600200" indent="-228600">
              <a:buFont typeface="Times New Roman" panose="02020603050405020304" pitchFamily="18" charset="0"/>
              <a:buChar char="-"/>
              <a:defRPr sz="1400">
                <a:solidFill>
                  <a:srgbClr val="585858"/>
                </a:solidFill>
              </a:defRPr>
            </a:lvl4pPr>
            <a:lvl5pPr>
              <a:defRPr sz="1400"/>
            </a:lvl5pPr>
            <a:lvl6pPr marL="2286000" indent="0">
              <a:buNone/>
              <a:defRPr/>
            </a:lvl6pPr>
          </a:lstStyle>
          <a:p>
            <a:r>
              <a:rPr lang="sv-SE" dirty="0"/>
              <a:t>Insert text</a:t>
            </a:r>
          </a:p>
          <a:p>
            <a:pPr lvl="3"/>
            <a:endParaRPr lang="sv-SE" dirty="0"/>
          </a:p>
        </p:txBody>
      </p:sp>
      <p:sp>
        <p:nvSpPr>
          <p:cNvPr id="2" name="Footer Placeholder 1"/>
          <p:cNvSpPr>
            <a:spLocks noGrp="1"/>
          </p:cNvSpPr>
          <p:nvPr>
            <p:ph type="ftr" sz="quarter" idx="12"/>
          </p:nvPr>
        </p:nvSpPr>
        <p:spPr/>
        <p:txBody>
          <a:bodyPr/>
          <a:lstStyle>
            <a:lvl1pPr>
              <a:defRPr>
                <a:solidFill>
                  <a:srgbClr val="585858"/>
                </a:solidFill>
              </a:defRPr>
            </a:lvl1pPr>
          </a:lstStyle>
          <a:p>
            <a:endParaRPr lang="sv-SE" dirty="0"/>
          </a:p>
        </p:txBody>
      </p:sp>
    </p:spTree>
    <p:extLst>
      <p:ext uri="{BB962C8B-B14F-4D97-AF65-F5344CB8AC3E}">
        <p14:creationId xmlns:p14="http://schemas.microsoft.com/office/powerpoint/2010/main" val="2874717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with header">
    <p:spTree>
      <p:nvGrpSpPr>
        <p:cNvPr id="1" name=""/>
        <p:cNvGrpSpPr/>
        <p:nvPr/>
      </p:nvGrpSpPr>
      <p:grpSpPr>
        <a:xfrm>
          <a:off x="0" y="0"/>
          <a:ext cx="0" cy="0"/>
          <a:chOff x="0" y="0"/>
          <a:chExt cx="0" cy="0"/>
        </a:xfrm>
      </p:grpSpPr>
      <p:sp>
        <p:nvSpPr>
          <p:cNvPr id="5" name="Platshållare för bild 2"/>
          <p:cNvSpPr>
            <a:spLocks noGrp="1"/>
          </p:cNvSpPr>
          <p:nvPr>
            <p:ph type="pic" sz="quarter" idx="12" hasCustomPrompt="1"/>
          </p:nvPr>
        </p:nvSpPr>
        <p:spPr>
          <a:xfrm>
            <a:off x="696000" y="962880"/>
            <a:ext cx="10804800" cy="5054400"/>
          </a:xfrm>
          <a:prstGeom prst="rect">
            <a:avLst/>
          </a:prstGeom>
        </p:spPr>
        <p:txBody>
          <a:bodyPr/>
          <a:lstStyle>
            <a:lvl1pPr marL="0" indent="0">
              <a:buNone/>
              <a:defRPr lang="sv-SE" sz="2000" kern="1200" baseline="0" dirty="0">
                <a:solidFill>
                  <a:srgbClr val="585858"/>
                </a:solidFill>
                <a:latin typeface="+mj-lt"/>
                <a:ea typeface="+mn-ea"/>
                <a:cs typeface="+mn-cs"/>
              </a:defRPr>
            </a:lvl1pPr>
          </a:lstStyle>
          <a:p>
            <a:r>
              <a:rPr lang="sv-SE" dirty="0" err="1"/>
              <a:t>Insert</a:t>
            </a:r>
            <a:r>
              <a:rPr lang="sv-SE" dirty="0"/>
              <a:t> image</a:t>
            </a:r>
          </a:p>
        </p:txBody>
      </p:sp>
      <p:sp>
        <p:nvSpPr>
          <p:cNvPr id="2" name="Footer Placeholder 1"/>
          <p:cNvSpPr>
            <a:spLocks noGrp="1"/>
          </p:cNvSpPr>
          <p:nvPr>
            <p:ph type="ftr" sz="quarter" idx="13"/>
          </p:nvPr>
        </p:nvSpPr>
        <p:spPr/>
        <p:txBody>
          <a:bodyPr/>
          <a:lstStyle>
            <a:lvl1pPr>
              <a:defRPr>
                <a:solidFill>
                  <a:srgbClr val="585858"/>
                </a:solidFill>
              </a:defRPr>
            </a:lvl1pPr>
          </a:lstStyle>
          <a:p>
            <a:endParaRPr lang="sv-SE" dirty="0"/>
          </a:p>
        </p:txBody>
      </p:sp>
    </p:spTree>
    <p:extLst>
      <p:ext uri="{BB962C8B-B14F-4D97-AF65-F5344CB8AC3E}">
        <p14:creationId xmlns:p14="http://schemas.microsoft.com/office/powerpoint/2010/main" val="1864965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sp>
        <p:nvSpPr>
          <p:cNvPr id="2" name="Rektangel 1"/>
          <p:cNvSpPr/>
          <p:nvPr userDrawn="1"/>
        </p:nvSpPr>
        <p:spPr>
          <a:xfrm>
            <a:off x="422035" y="263769"/>
            <a:ext cx="11148647" cy="3956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800"/>
          </a:p>
        </p:txBody>
      </p:sp>
      <p:sp>
        <p:nvSpPr>
          <p:cNvPr id="4" name="Rektangel 3"/>
          <p:cNvSpPr/>
          <p:nvPr userDrawn="1"/>
        </p:nvSpPr>
        <p:spPr>
          <a:xfrm>
            <a:off x="668221" y="6150217"/>
            <a:ext cx="11148647" cy="3956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800"/>
          </a:p>
        </p:txBody>
      </p:sp>
      <p:sp>
        <p:nvSpPr>
          <p:cNvPr id="5" name="Platshållare för bild 2"/>
          <p:cNvSpPr>
            <a:spLocks noGrp="1"/>
          </p:cNvSpPr>
          <p:nvPr>
            <p:ph type="pic" sz="quarter" idx="12" hasCustomPrompt="1"/>
          </p:nvPr>
        </p:nvSpPr>
        <p:spPr>
          <a:xfrm>
            <a:off x="5" y="0"/>
            <a:ext cx="12191999" cy="6858000"/>
          </a:xfrm>
          <a:prstGeom prst="rect">
            <a:avLst/>
          </a:prstGeom>
        </p:spPr>
        <p:txBody>
          <a:bodyPr/>
          <a:lstStyle>
            <a:lvl1pPr marL="0" indent="0">
              <a:buNone/>
              <a:defRPr lang="sv-SE" sz="2000" kern="1200" baseline="0" dirty="0">
                <a:solidFill>
                  <a:srgbClr val="585858"/>
                </a:solidFill>
                <a:latin typeface="+mj-lt"/>
                <a:ea typeface="+mn-ea"/>
                <a:cs typeface="+mn-cs"/>
              </a:defRPr>
            </a:lvl1pPr>
          </a:lstStyle>
          <a:p>
            <a:r>
              <a:rPr lang="sv-SE" dirty="0" err="1"/>
              <a:t>Insert</a:t>
            </a:r>
            <a:r>
              <a:rPr lang="sv-SE" dirty="0"/>
              <a:t> image</a:t>
            </a:r>
          </a:p>
        </p:txBody>
      </p:sp>
    </p:spTree>
    <p:extLst>
      <p:ext uri="{BB962C8B-B14F-4D97-AF65-F5344CB8AC3E}">
        <p14:creationId xmlns:p14="http://schemas.microsoft.com/office/powerpoint/2010/main" val="1785088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image with text">
    <p:spTree>
      <p:nvGrpSpPr>
        <p:cNvPr id="1" name=""/>
        <p:cNvGrpSpPr/>
        <p:nvPr/>
      </p:nvGrpSpPr>
      <p:grpSpPr>
        <a:xfrm>
          <a:off x="0" y="0"/>
          <a:ext cx="0" cy="0"/>
          <a:chOff x="0" y="0"/>
          <a:chExt cx="0" cy="0"/>
        </a:xfrm>
      </p:grpSpPr>
      <p:sp>
        <p:nvSpPr>
          <p:cNvPr id="6" name="Rubrik 5"/>
          <p:cNvSpPr>
            <a:spLocks noGrp="1"/>
          </p:cNvSpPr>
          <p:nvPr>
            <p:ph type="title" hasCustomPrompt="1"/>
          </p:nvPr>
        </p:nvSpPr>
        <p:spPr>
          <a:xfrm>
            <a:off x="6854400" y="1695600"/>
            <a:ext cx="4142400" cy="648000"/>
          </a:xfrm>
          <a:prstGeom prst="rect">
            <a:avLst/>
          </a:prstGeom>
        </p:spPr>
        <p:txBody>
          <a:bodyPr/>
          <a:lstStyle>
            <a:lvl1pPr>
              <a:defRPr sz="3500" b="1" cap="all" baseline="0">
                <a:solidFill>
                  <a:srgbClr val="585858"/>
                </a:solidFill>
                <a:latin typeface="+mj-lt"/>
              </a:defRPr>
            </a:lvl1pPr>
          </a:lstStyle>
          <a:p>
            <a:r>
              <a:rPr lang="sv-SE" dirty="0"/>
              <a:t>HEADLINE</a:t>
            </a:r>
          </a:p>
        </p:txBody>
      </p:sp>
      <p:sp>
        <p:nvSpPr>
          <p:cNvPr id="8" name="Platshållare för text 7"/>
          <p:cNvSpPr>
            <a:spLocks noGrp="1"/>
          </p:cNvSpPr>
          <p:nvPr>
            <p:ph type="body" sz="quarter" idx="11" hasCustomPrompt="1"/>
          </p:nvPr>
        </p:nvSpPr>
        <p:spPr>
          <a:xfrm>
            <a:off x="6854400" y="2631600"/>
            <a:ext cx="4142400" cy="3268662"/>
          </a:xfrm>
          <a:prstGeom prst="rect">
            <a:avLst/>
          </a:prstGeom>
        </p:spPr>
        <p:txBody>
          <a:bodyPr/>
          <a:lstStyle>
            <a:lvl1pPr marL="342900" indent="-342900">
              <a:buFont typeface="Arial" panose="020B0604020202020204" pitchFamily="34" charset="0"/>
              <a:buChar char="•"/>
              <a:defRPr sz="2000" baseline="0">
                <a:solidFill>
                  <a:srgbClr val="585858"/>
                </a:solidFill>
                <a:latin typeface="+mj-lt"/>
              </a:defRPr>
            </a:lvl1pPr>
            <a:lvl2pPr marL="742950" indent="-285750">
              <a:buFont typeface="Arial" panose="020B0604020202020204" pitchFamily="34" charset="0"/>
              <a:buChar char="-"/>
              <a:defRPr sz="1800">
                <a:solidFill>
                  <a:srgbClr val="585858"/>
                </a:solidFill>
                <a:latin typeface="+mj-lt"/>
              </a:defRPr>
            </a:lvl2pPr>
            <a:lvl3pPr>
              <a:defRPr sz="1600">
                <a:solidFill>
                  <a:srgbClr val="585858"/>
                </a:solidFill>
                <a:latin typeface="+mj-lt"/>
              </a:defRPr>
            </a:lvl3pPr>
            <a:lvl4pPr marL="1371600" indent="0">
              <a:buFont typeface="Times New Roman" panose="02020603050405020304" pitchFamily="18" charset="0"/>
              <a:buNone/>
              <a:defRPr sz="1400">
                <a:solidFill>
                  <a:srgbClr val="585858"/>
                </a:solidFill>
                <a:latin typeface="+mn-lt"/>
              </a:defRPr>
            </a:lvl4pPr>
          </a:lstStyle>
          <a:p>
            <a:r>
              <a:rPr lang="sv-SE" dirty="0"/>
              <a:t>Insert text</a:t>
            </a:r>
          </a:p>
        </p:txBody>
      </p:sp>
      <p:sp>
        <p:nvSpPr>
          <p:cNvPr id="3" name="Platshållare för bild 2"/>
          <p:cNvSpPr>
            <a:spLocks noGrp="1"/>
          </p:cNvSpPr>
          <p:nvPr>
            <p:ph type="pic" sz="quarter" idx="12" hasCustomPrompt="1"/>
          </p:nvPr>
        </p:nvSpPr>
        <p:spPr>
          <a:xfrm>
            <a:off x="696000" y="1206000"/>
            <a:ext cx="5400000" cy="4431600"/>
          </a:xfrm>
          <a:prstGeom prst="rect">
            <a:avLst/>
          </a:prstGeom>
        </p:spPr>
        <p:txBody>
          <a:bodyPr/>
          <a:lstStyle>
            <a:lvl1pPr marL="0" indent="0">
              <a:buNone/>
              <a:defRPr lang="sv-SE" sz="2000" kern="1200" baseline="0" dirty="0">
                <a:solidFill>
                  <a:srgbClr val="585858"/>
                </a:solidFill>
                <a:latin typeface="+mj-lt"/>
                <a:ea typeface="+mn-ea"/>
                <a:cs typeface="+mn-cs"/>
              </a:defRPr>
            </a:lvl1pPr>
          </a:lstStyle>
          <a:p>
            <a:r>
              <a:rPr lang="sv-SE" dirty="0" err="1"/>
              <a:t>Insert</a:t>
            </a:r>
            <a:r>
              <a:rPr lang="sv-SE" dirty="0"/>
              <a:t> image</a:t>
            </a:r>
          </a:p>
        </p:txBody>
      </p:sp>
      <p:sp>
        <p:nvSpPr>
          <p:cNvPr id="2" name="Footer Placeholder 1"/>
          <p:cNvSpPr>
            <a:spLocks noGrp="1"/>
          </p:cNvSpPr>
          <p:nvPr>
            <p:ph type="ftr" sz="quarter" idx="13"/>
          </p:nvPr>
        </p:nvSpPr>
        <p:spPr/>
        <p:txBody>
          <a:bodyPr/>
          <a:lstStyle>
            <a:lvl1pPr>
              <a:defRPr>
                <a:solidFill>
                  <a:srgbClr val="585858"/>
                </a:solidFill>
              </a:defRPr>
            </a:lvl1pPr>
          </a:lstStyle>
          <a:p>
            <a:endParaRPr lang="sv-SE" dirty="0"/>
          </a:p>
        </p:txBody>
      </p:sp>
    </p:spTree>
    <p:extLst>
      <p:ext uri="{BB962C8B-B14F-4D97-AF65-F5344CB8AC3E}">
        <p14:creationId xmlns:p14="http://schemas.microsoft.com/office/powerpoint/2010/main" val="2746865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images with text">
    <p:spTree>
      <p:nvGrpSpPr>
        <p:cNvPr id="1" name=""/>
        <p:cNvGrpSpPr/>
        <p:nvPr/>
      </p:nvGrpSpPr>
      <p:grpSpPr>
        <a:xfrm>
          <a:off x="0" y="0"/>
          <a:ext cx="0" cy="0"/>
          <a:chOff x="0" y="0"/>
          <a:chExt cx="0" cy="0"/>
        </a:xfrm>
      </p:grpSpPr>
      <p:sp>
        <p:nvSpPr>
          <p:cNvPr id="6" name="Rubrik 5"/>
          <p:cNvSpPr>
            <a:spLocks noGrp="1"/>
          </p:cNvSpPr>
          <p:nvPr>
            <p:ph type="title" hasCustomPrompt="1"/>
          </p:nvPr>
        </p:nvSpPr>
        <p:spPr>
          <a:xfrm>
            <a:off x="6854400" y="1695600"/>
            <a:ext cx="4142400" cy="648000"/>
          </a:xfrm>
          <a:prstGeom prst="rect">
            <a:avLst/>
          </a:prstGeom>
        </p:spPr>
        <p:txBody>
          <a:bodyPr/>
          <a:lstStyle>
            <a:lvl1pPr>
              <a:defRPr sz="3500" b="1" cap="all" baseline="0">
                <a:solidFill>
                  <a:srgbClr val="585858"/>
                </a:solidFill>
                <a:latin typeface="+mj-lt"/>
              </a:defRPr>
            </a:lvl1pPr>
          </a:lstStyle>
          <a:p>
            <a:r>
              <a:rPr lang="sv-SE" dirty="0"/>
              <a:t>HEADLINE</a:t>
            </a:r>
          </a:p>
        </p:txBody>
      </p:sp>
      <p:sp>
        <p:nvSpPr>
          <p:cNvPr id="8" name="Platshållare för text 7"/>
          <p:cNvSpPr>
            <a:spLocks noGrp="1"/>
          </p:cNvSpPr>
          <p:nvPr>
            <p:ph type="body" sz="quarter" idx="11" hasCustomPrompt="1"/>
          </p:nvPr>
        </p:nvSpPr>
        <p:spPr>
          <a:xfrm>
            <a:off x="6854400" y="2631600"/>
            <a:ext cx="4142400" cy="3268662"/>
          </a:xfrm>
          <a:prstGeom prst="rect">
            <a:avLst/>
          </a:prstGeom>
        </p:spPr>
        <p:txBody>
          <a:bodyPr/>
          <a:lstStyle>
            <a:lvl1pPr marL="342900" indent="-342900">
              <a:buFont typeface="Arial" panose="020B0604020202020204" pitchFamily="34" charset="0"/>
              <a:buChar char="•"/>
              <a:defRPr sz="2000" baseline="0">
                <a:solidFill>
                  <a:srgbClr val="585858"/>
                </a:solidFill>
                <a:latin typeface="+mj-lt"/>
              </a:defRPr>
            </a:lvl1pPr>
            <a:lvl2pPr marL="685800" indent="-228600">
              <a:buFont typeface="Arial" panose="020B0604020202020204" pitchFamily="34" charset="0"/>
              <a:buChar char="-"/>
              <a:defRPr sz="1800">
                <a:solidFill>
                  <a:srgbClr val="585858"/>
                </a:solidFill>
                <a:latin typeface="+mj-lt"/>
              </a:defRPr>
            </a:lvl2pPr>
            <a:lvl3pPr marL="1257300" indent="-342900">
              <a:buFont typeface="Arial" panose="020B0604020202020204" pitchFamily="34" charset="0"/>
              <a:buChar char="•"/>
              <a:defRPr sz="1600">
                <a:solidFill>
                  <a:srgbClr val="585858"/>
                </a:solidFill>
                <a:latin typeface="+mj-lt"/>
              </a:defRPr>
            </a:lvl3pPr>
            <a:lvl4pPr marL="1600200" indent="-228600">
              <a:buFont typeface="Arial" panose="020B0604020202020204" pitchFamily="34" charset="0"/>
              <a:buChar char="-"/>
              <a:defRPr sz="1400">
                <a:latin typeface="+mn-lt"/>
              </a:defRPr>
            </a:lvl4pPr>
          </a:lstStyle>
          <a:p>
            <a:r>
              <a:rPr lang="sv-SE" dirty="0"/>
              <a:t>Insert text</a:t>
            </a:r>
          </a:p>
          <a:p>
            <a:pPr lvl="3"/>
            <a:endParaRPr lang="sv-SE" dirty="0"/>
          </a:p>
          <a:p>
            <a:pPr lvl="3"/>
            <a:endParaRPr lang="sv-SE" dirty="0"/>
          </a:p>
        </p:txBody>
      </p:sp>
      <p:sp>
        <p:nvSpPr>
          <p:cNvPr id="3" name="Platshållare för bild 2"/>
          <p:cNvSpPr>
            <a:spLocks noGrp="1"/>
          </p:cNvSpPr>
          <p:nvPr>
            <p:ph type="pic" sz="quarter" idx="12" hasCustomPrompt="1"/>
          </p:nvPr>
        </p:nvSpPr>
        <p:spPr>
          <a:xfrm>
            <a:off x="696000" y="1206000"/>
            <a:ext cx="5400000" cy="2127600"/>
          </a:xfrm>
          <a:prstGeom prst="rect">
            <a:avLst/>
          </a:prstGeom>
        </p:spPr>
        <p:txBody>
          <a:bodyPr/>
          <a:lstStyle>
            <a:lvl1pPr marL="0" indent="0">
              <a:buNone/>
              <a:defRPr lang="sv-SE" sz="2000" kern="1200" baseline="0" dirty="0">
                <a:solidFill>
                  <a:srgbClr val="585858"/>
                </a:solidFill>
                <a:latin typeface="+mj-lt"/>
                <a:ea typeface="+mn-ea"/>
                <a:cs typeface="+mn-cs"/>
              </a:defRPr>
            </a:lvl1pPr>
          </a:lstStyle>
          <a:p>
            <a:r>
              <a:rPr lang="sv-SE" dirty="0" err="1"/>
              <a:t>Insert</a:t>
            </a:r>
            <a:r>
              <a:rPr lang="sv-SE" dirty="0"/>
              <a:t> image</a:t>
            </a:r>
          </a:p>
        </p:txBody>
      </p:sp>
      <p:sp>
        <p:nvSpPr>
          <p:cNvPr id="7" name="Platshållare för bild 2"/>
          <p:cNvSpPr>
            <a:spLocks noGrp="1"/>
          </p:cNvSpPr>
          <p:nvPr>
            <p:ph type="pic" sz="quarter" idx="13" hasCustomPrompt="1"/>
          </p:nvPr>
        </p:nvSpPr>
        <p:spPr>
          <a:xfrm>
            <a:off x="696000" y="3510000"/>
            <a:ext cx="5400000" cy="2127600"/>
          </a:xfrm>
          <a:prstGeom prst="rect">
            <a:avLst/>
          </a:prstGeom>
        </p:spPr>
        <p:txBody>
          <a:bodyPr/>
          <a:lstStyle>
            <a:lvl1pPr marL="0" indent="0">
              <a:buNone/>
              <a:defRPr lang="sv-SE" sz="2000" kern="1200" baseline="0" dirty="0">
                <a:solidFill>
                  <a:srgbClr val="585858"/>
                </a:solidFill>
                <a:latin typeface="+mj-lt"/>
                <a:ea typeface="+mn-ea"/>
                <a:cs typeface="+mn-cs"/>
              </a:defRPr>
            </a:lvl1pPr>
          </a:lstStyle>
          <a:p>
            <a:r>
              <a:rPr lang="sv-SE" dirty="0" err="1"/>
              <a:t>Insert</a:t>
            </a:r>
            <a:r>
              <a:rPr lang="sv-SE" dirty="0"/>
              <a:t> image</a:t>
            </a:r>
          </a:p>
        </p:txBody>
      </p:sp>
      <p:sp>
        <p:nvSpPr>
          <p:cNvPr id="2" name="Footer Placeholder 1"/>
          <p:cNvSpPr>
            <a:spLocks noGrp="1"/>
          </p:cNvSpPr>
          <p:nvPr>
            <p:ph type="ftr" sz="quarter" idx="14"/>
          </p:nvPr>
        </p:nvSpPr>
        <p:spPr/>
        <p:txBody>
          <a:bodyPr/>
          <a:lstStyle>
            <a:lvl1pPr>
              <a:defRPr>
                <a:solidFill>
                  <a:srgbClr val="585858"/>
                </a:solidFill>
              </a:defRPr>
            </a:lvl1pPr>
          </a:lstStyle>
          <a:p>
            <a:endParaRPr lang="sv-SE" dirty="0"/>
          </a:p>
        </p:txBody>
      </p:sp>
    </p:spTree>
    <p:extLst>
      <p:ext uri="{BB962C8B-B14F-4D97-AF65-F5344CB8AC3E}">
        <p14:creationId xmlns:p14="http://schemas.microsoft.com/office/powerpoint/2010/main" val="2306970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images with headline">
    <p:spTree>
      <p:nvGrpSpPr>
        <p:cNvPr id="1" name=""/>
        <p:cNvGrpSpPr/>
        <p:nvPr/>
      </p:nvGrpSpPr>
      <p:grpSpPr>
        <a:xfrm>
          <a:off x="0" y="0"/>
          <a:ext cx="0" cy="0"/>
          <a:chOff x="0" y="0"/>
          <a:chExt cx="0" cy="0"/>
        </a:xfrm>
      </p:grpSpPr>
      <p:sp>
        <p:nvSpPr>
          <p:cNvPr id="6" name="Rubrik 5"/>
          <p:cNvSpPr>
            <a:spLocks noGrp="1"/>
          </p:cNvSpPr>
          <p:nvPr>
            <p:ph type="title" hasCustomPrompt="1"/>
          </p:nvPr>
        </p:nvSpPr>
        <p:spPr>
          <a:xfrm>
            <a:off x="710899" y="1250594"/>
            <a:ext cx="4142400" cy="589092"/>
          </a:xfrm>
          <a:prstGeom prst="rect">
            <a:avLst/>
          </a:prstGeom>
        </p:spPr>
        <p:txBody>
          <a:bodyPr/>
          <a:lstStyle>
            <a:lvl1pPr>
              <a:defRPr sz="3500" b="1" cap="all" baseline="0">
                <a:solidFill>
                  <a:srgbClr val="585858"/>
                </a:solidFill>
                <a:latin typeface="+mj-lt"/>
              </a:defRPr>
            </a:lvl1pPr>
          </a:lstStyle>
          <a:p>
            <a:r>
              <a:rPr lang="sv-SE" dirty="0"/>
              <a:t>HEADLINE</a:t>
            </a:r>
          </a:p>
        </p:txBody>
      </p:sp>
      <p:sp>
        <p:nvSpPr>
          <p:cNvPr id="2" name="Footer Placeholder 1"/>
          <p:cNvSpPr>
            <a:spLocks noGrp="1"/>
          </p:cNvSpPr>
          <p:nvPr>
            <p:ph type="ftr" sz="quarter" idx="14"/>
          </p:nvPr>
        </p:nvSpPr>
        <p:spPr/>
        <p:txBody>
          <a:bodyPr/>
          <a:lstStyle>
            <a:lvl1pPr>
              <a:defRPr>
                <a:solidFill>
                  <a:srgbClr val="585858"/>
                </a:solidFill>
              </a:defRPr>
            </a:lvl1pPr>
          </a:lstStyle>
          <a:p>
            <a:endParaRPr lang="sv-SE" dirty="0"/>
          </a:p>
        </p:txBody>
      </p:sp>
      <p:sp>
        <p:nvSpPr>
          <p:cNvPr id="11" name="Content Placeholder 2"/>
          <p:cNvSpPr>
            <a:spLocks noGrp="1"/>
          </p:cNvSpPr>
          <p:nvPr>
            <p:ph sz="half" idx="1" hasCustomPrompt="1"/>
          </p:nvPr>
        </p:nvSpPr>
        <p:spPr>
          <a:xfrm>
            <a:off x="710901" y="2301681"/>
            <a:ext cx="5036759" cy="2959639"/>
          </a:xfrm>
          <a:prstGeom prst="rect">
            <a:avLst/>
          </a:prstGeom>
        </p:spPr>
        <p:txBody>
          <a:bodyPr/>
          <a:lstStyle>
            <a:lvl1pPr marL="342900" indent="-342900">
              <a:buFont typeface="Arial" panose="020B0604020202020204" pitchFamily="34" charset="0"/>
              <a:buChar char="•"/>
              <a:defRPr sz="2000">
                <a:solidFill>
                  <a:srgbClr val="585858"/>
                </a:solidFill>
                <a:latin typeface="+mj-lt"/>
              </a:defRPr>
            </a:lvl1pPr>
            <a:lvl2pPr marL="685800" indent="-228600">
              <a:buFont typeface="Arial" panose="020B0604020202020204" pitchFamily="34" charset="0"/>
              <a:buChar char="-"/>
              <a:defRPr sz="1800">
                <a:solidFill>
                  <a:srgbClr val="585858"/>
                </a:solidFill>
                <a:latin typeface="+mj-lt"/>
              </a:defRPr>
            </a:lvl2pPr>
            <a:lvl3pPr>
              <a:defRPr sz="1600">
                <a:solidFill>
                  <a:srgbClr val="585858"/>
                </a:solidFill>
                <a:latin typeface="+mj-lt"/>
              </a:defRPr>
            </a:lvl3pPr>
            <a:lvl4pPr marL="1600200" indent="-228600">
              <a:buFont typeface="Arial" panose="020B0604020202020204" pitchFamily="34" charset="0"/>
              <a:buChar char="-"/>
              <a:defRPr sz="1400">
                <a:latin typeface="+mn-lt"/>
              </a:defRPr>
            </a:lvl4pPr>
          </a:lstStyle>
          <a:p>
            <a:r>
              <a:rPr lang="sv-SE" dirty="0"/>
              <a:t>Insert text</a:t>
            </a:r>
          </a:p>
          <a:p>
            <a:pPr lvl="3"/>
            <a:endParaRPr lang="sv-SE" dirty="0"/>
          </a:p>
          <a:p>
            <a:pPr lvl="3"/>
            <a:endParaRPr lang="sv-SE" dirty="0"/>
          </a:p>
          <a:p>
            <a:pPr lvl="3"/>
            <a:endParaRPr lang="sv-SE" dirty="0"/>
          </a:p>
        </p:txBody>
      </p:sp>
      <p:sp>
        <p:nvSpPr>
          <p:cNvPr id="12" name="Content Placeholder 2"/>
          <p:cNvSpPr>
            <a:spLocks noGrp="1"/>
          </p:cNvSpPr>
          <p:nvPr>
            <p:ph sz="half" idx="15" hasCustomPrompt="1"/>
          </p:nvPr>
        </p:nvSpPr>
        <p:spPr>
          <a:xfrm>
            <a:off x="6392583" y="2301681"/>
            <a:ext cx="5036759" cy="2959639"/>
          </a:xfrm>
          <a:prstGeom prst="rect">
            <a:avLst/>
          </a:prstGeom>
        </p:spPr>
        <p:txBody>
          <a:bodyPr/>
          <a:lstStyle>
            <a:lvl1pPr marL="342900" indent="-342900">
              <a:buFont typeface="Arial" panose="020B0604020202020204" pitchFamily="34" charset="0"/>
              <a:buChar char="•"/>
              <a:defRPr sz="2000">
                <a:solidFill>
                  <a:srgbClr val="585858"/>
                </a:solidFill>
                <a:latin typeface="+mj-lt"/>
              </a:defRPr>
            </a:lvl1pPr>
            <a:lvl2pPr marL="742950" indent="-285750">
              <a:buFont typeface="Arial" panose="020B0604020202020204" pitchFamily="34" charset="0"/>
              <a:buChar char="-"/>
              <a:defRPr sz="1800">
                <a:solidFill>
                  <a:srgbClr val="585858"/>
                </a:solidFill>
                <a:latin typeface="+mj-lt"/>
              </a:defRPr>
            </a:lvl2pPr>
            <a:lvl3pPr>
              <a:defRPr sz="1600">
                <a:latin typeface="+mj-lt"/>
              </a:defRPr>
            </a:lvl3pPr>
            <a:lvl4pPr marL="1600200" indent="-228600">
              <a:buFont typeface="Arial" panose="020B0604020202020204" pitchFamily="34" charset="0"/>
              <a:buChar char="-"/>
              <a:defRPr sz="1400">
                <a:latin typeface="+mn-lt"/>
              </a:defRPr>
            </a:lvl4pPr>
          </a:lstStyle>
          <a:p>
            <a:r>
              <a:rPr lang="sv-SE" dirty="0"/>
              <a:t>Insert text</a:t>
            </a:r>
          </a:p>
          <a:p>
            <a:pPr lvl="3"/>
            <a:endParaRPr lang="sv-SE" dirty="0"/>
          </a:p>
          <a:p>
            <a:pPr lvl="3"/>
            <a:endParaRPr lang="sv-SE" dirty="0"/>
          </a:p>
          <a:p>
            <a:pPr lvl="3"/>
            <a:endParaRPr lang="sv-SE" dirty="0"/>
          </a:p>
        </p:txBody>
      </p:sp>
    </p:spTree>
    <p:extLst>
      <p:ext uri="{BB962C8B-B14F-4D97-AF65-F5344CB8AC3E}">
        <p14:creationId xmlns:p14="http://schemas.microsoft.com/office/powerpoint/2010/main" val="1335397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ogoslide">
    <p:spTree>
      <p:nvGrpSpPr>
        <p:cNvPr id="1" name=""/>
        <p:cNvGrpSpPr/>
        <p:nvPr/>
      </p:nvGrpSpPr>
      <p:grpSpPr>
        <a:xfrm>
          <a:off x="0" y="0"/>
          <a:ext cx="0" cy="0"/>
          <a:chOff x="0" y="0"/>
          <a:chExt cx="0" cy="0"/>
        </a:xfrm>
      </p:grpSpPr>
      <p:pic>
        <p:nvPicPr>
          <p:cNvPr id="3" name="Bildobjekt 2" title="pic_logoA_white"/>
          <p:cNvPicPr>
            <a:picLocks/>
          </p:cNvPicPr>
          <p:nvPr userDrawn="1"/>
        </p:nvPicPr>
        <p:blipFill>
          <a:blip r:embed="rId2"/>
          <a:stretch>
            <a:fillRect/>
          </a:stretch>
        </p:blipFill>
        <p:spPr>
          <a:xfrm>
            <a:off x="4290021" y="2310026"/>
            <a:ext cx="3611958" cy="1605463"/>
          </a:xfrm>
          <a:prstGeom prst="rect">
            <a:avLst/>
          </a:prstGeom>
        </p:spPr>
      </p:pic>
      <p:sp>
        <p:nvSpPr>
          <p:cNvPr id="4" name="Rektangel 3"/>
          <p:cNvSpPr/>
          <p:nvPr userDrawn="1"/>
        </p:nvSpPr>
        <p:spPr>
          <a:xfrm>
            <a:off x="562713" y="298941"/>
            <a:ext cx="11153037" cy="3692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800"/>
          </a:p>
        </p:txBody>
      </p:sp>
    </p:spTree>
    <p:extLst>
      <p:ext uri="{BB962C8B-B14F-4D97-AF65-F5344CB8AC3E}">
        <p14:creationId xmlns:p14="http://schemas.microsoft.com/office/powerpoint/2010/main" val="673048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ing">
    <p:spTree>
      <p:nvGrpSpPr>
        <p:cNvPr id="1" name=""/>
        <p:cNvGrpSpPr/>
        <p:nvPr/>
      </p:nvGrpSpPr>
      <p:grpSpPr>
        <a:xfrm>
          <a:off x="0" y="0"/>
          <a:ext cx="0" cy="0"/>
          <a:chOff x="0" y="0"/>
          <a:chExt cx="0" cy="0"/>
        </a:xfrm>
      </p:grpSpPr>
      <p:sp>
        <p:nvSpPr>
          <p:cNvPr id="5" name="Rubrik 4"/>
          <p:cNvSpPr>
            <a:spLocks noGrp="1"/>
          </p:cNvSpPr>
          <p:nvPr>
            <p:ph type="title" hasCustomPrompt="1"/>
          </p:nvPr>
        </p:nvSpPr>
        <p:spPr>
          <a:xfrm>
            <a:off x="572440" y="1656007"/>
            <a:ext cx="11038989" cy="2277645"/>
          </a:xfrm>
          <a:prstGeom prst="rect">
            <a:avLst/>
          </a:prstGeom>
        </p:spPr>
        <p:txBody>
          <a:bodyPr/>
          <a:lstStyle>
            <a:lvl1pPr>
              <a:defRPr lang="sv-SE" sz="7000" b="1" kern="1200" baseline="0" dirty="0" smtClean="0">
                <a:solidFill>
                  <a:schemeClr val="bg1"/>
                </a:solidFill>
                <a:latin typeface="+mj-lt"/>
                <a:ea typeface="+mn-ea"/>
                <a:cs typeface="BentonSans Bold"/>
              </a:defRPr>
            </a:lvl1pPr>
          </a:lstStyle>
          <a:p>
            <a:r>
              <a:rPr lang="sv-SE" dirty="0"/>
              <a:t>INSERT </a:t>
            </a:r>
            <a:br>
              <a:rPr lang="sv-SE" dirty="0"/>
            </a:br>
            <a:r>
              <a:rPr lang="sv-SE" dirty="0"/>
              <a:t>HEADING</a:t>
            </a:r>
          </a:p>
        </p:txBody>
      </p:sp>
      <p:sp>
        <p:nvSpPr>
          <p:cNvPr id="11" name="Platshållare för text 10"/>
          <p:cNvSpPr>
            <a:spLocks noGrp="1"/>
          </p:cNvSpPr>
          <p:nvPr>
            <p:ph type="body" sz="quarter" idx="11" hasCustomPrompt="1"/>
          </p:nvPr>
        </p:nvSpPr>
        <p:spPr>
          <a:xfrm>
            <a:off x="572445" y="4716007"/>
            <a:ext cx="4957233" cy="422275"/>
          </a:xfrm>
          <a:prstGeom prst="rect">
            <a:avLst/>
          </a:prstGeom>
        </p:spPr>
        <p:txBody>
          <a:bodyPr/>
          <a:lstStyle>
            <a:lvl1pPr marL="0" indent="0">
              <a:buNone/>
              <a:defRPr lang="sv-SE" sz="2000" kern="1200" dirty="0">
                <a:solidFill>
                  <a:schemeClr val="bg1"/>
                </a:solidFill>
                <a:latin typeface="+mn-lt"/>
                <a:ea typeface="+mn-ea"/>
                <a:cs typeface="ScalaOT"/>
              </a:defRPr>
            </a:lvl1pPr>
          </a:lstStyle>
          <a:p>
            <a:pPr lvl="0"/>
            <a:r>
              <a:rPr lang="sv-SE" dirty="0" err="1"/>
              <a:t>Insert</a:t>
            </a:r>
            <a:r>
              <a:rPr lang="sv-SE" dirty="0"/>
              <a:t> date</a:t>
            </a:r>
          </a:p>
        </p:txBody>
      </p:sp>
      <p:sp>
        <p:nvSpPr>
          <p:cNvPr id="3" name="Platshållare för text 2"/>
          <p:cNvSpPr>
            <a:spLocks noGrp="1"/>
          </p:cNvSpPr>
          <p:nvPr>
            <p:ph type="body" sz="quarter" idx="12" hasCustomPrompt="1"/>
          </p:nvPr>
        </p:nvSpPr>
        <p:spPr>
          <a:xfrm>
            <a:off x="571200" y="3942000"/>
            <a:ext cx="7680000" cy="673132"/>
          </a:xfrm>
          <a:prstGeom prst="rect">
            <a:avLst/>
          </a:prstGeom>
        </p:spPr>
        <p:txBody>
          <a:bodyPr/>
          <a:lstStyle>
            <a:lvl1pPr marL="0" indent="0">
              <a:buNone/>
              <a:defRPr lang="sv-SE" sz="3000" kern="1200" baseline="0" dirty="0" smtClean="0">
                <a:solidFill>
                  <a:schemeClr val="bg1"/>
                </a:solidFill>
                <a:latin typeface="+mj-lt"/>
                <a:ea typeface="+mn-ea"/>
                <a:cs typeface="BentonSans Regular" panose="02000503000000020004" pitchFamily="50" charset="0"/>
              </a:defRPr>
            </a:lvl1pPr>
          </a:lstStyle>
          <a:p>
            <a:pPr lvl="0"/>
            <a:r>
              <a:rPr lang="sv-SE" dirty="0" err="1"/>
              <a:t>Insert</a:t>
            </a:r>
            <a:r>
              <a:rPr lang="sv-SE" dirty="0"/>
              <a:t> </a:t>
            </a:r>
            <a:r>
              <a:rPr lang="sv-SE" dirty="0" err="1"/>
              <a:t>Subtitle</a:t>
            </a:r>
            <a:endParaRPr lang="sv-SE" dirty="0"/>
          </a:p>
        </p:txBody>
      </p:sp>
    </p:spTree>
    <p:extLst>
      <p:ext uri="{BB962C8B-B14F-4D97-AF65-F5344CB8AC3E}">
        <p14:creationId xmlns:p14="http://schemas.microsoft.com/office/powerpoint/2010/main" val="3841258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 name="Rak 7"/>
          <p:cNvCxnSpPr>
            <a:cxnSpLocks/>
          </p:cNvCxnSpPr>
          <p:nvPr userDrawn="1"/>
        </p:nvCxnSpPr>
        <p:spPr>
          <a:xfrm>
            <a:off x="589492" y="573847"/>
            <a:ext cx="8602133" cy="0"/>
          </a:xfrm>
          <a:prstGeom prst="line">
            <a:avLst/>
          </a:prstGeom>
          <a:ln w="9525" cmpd="sng">
            <a:solidFill>
              <a:srgbClr val="787878"/>
            </a:solidFill>
          </a:ln>
          <a:effectLst/>
        </p:spPr>
        <p:style>
          <a:lnRef idx="2">
            <a:schemeClr val="accent1"/>
          </a:lnRef>
          <a:fillRef idx="0">
            <a:schemeClr val="accent1"/>
          </a:fillRef>
          <a:effectRef idx="1">
            <a:schemeClr val="accent1"/>
          </a:effectRef>
          <a:fontRef idx="minor">
            <a:schemeClr val="tx1"/>
          </a:fontRef>
        </p:style>
      </p:cxnSp>
      <p:pic>
        <p:nvPicPr>
          <p:cNvPr id="9" name="pic_logoB" title="pic_logoB_gray"/>
          <p:cNvPicPr preferRelativeResize="0">
            <a:picLocks/>
          </p:cNvPicPr>
          <p:nvPr userDrawn="1"/>
        </p:nvPicPr>
        <p:blipFill>
          <a:blip r:embed="rId9"/>
          <a:stretch>
            <a:fillRect/>
          </a:stretch>
        </p:blipFill>
        <p:spPr>
          <a:xfrm>
            <a:off x="9586383" y="427471"/>
            <a:ext cx="2027526" cy="228600"/>
          </a:xfrm>
          <a:prstGeom prst="rect">
            <a:avLst/>
          </a:prstGeom>
        </p:spPr>
      </p:pic>
      <p:sp>
        <p:nvSpPr>
          <p:cNvPr id="6" name="Footer Placeholder 5"/>
          <p:cNvSpPr>
            <a:spLocks noGrp="1"/>
          </p:cNvSpPr>
          <p:nvPr>
            <p:ph type="ftr" sz="quarter" idx="3"/>
          </p:nvPr>
        </p:nvSpPr>
        <p:spPr>
          <a:xfrm>
            <a:off x="4038600" y="6356357"/>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Tree>
    <p:extLst>
      <p:ext uri="{BB962C8B-B14F-4D97-AF65-F5344CB8AC3E}">
        <p14:creationId xmlns:p14="http://schemas.microsoft.com/office/powerpoint/2010/main" val="1443832876"/>
      </p:ext>
    </p:extLst>
  </p:cSld>
  <p:clrMap bg1="lt1" tx1="dk1" bg2="lt2" tx2="dk2" accent1="accent1" accent2="accent2" accent3="accent3" accent4="accent4" accent5="accent5" accent6="accent6" hlink="hlink" folHlink="folHlink"/>
  <p:sldLayoutIdLst>
    <p:sldLayoutId id="2147483662" r:id="rId1"/>
    <p:sldLayoutId id="2147483665" r:id="rId2"/>
    <p:sldLayoutId id="2147483672" r:id="rId3"/>
    <p:sldLayoutId id="2147483674" r:id="rId4"/>
    <p:sldLayoutId id="2147483667" r:id="rId5"/>
    <p:sldLayoutId id="2147483670" r:id="rId6"/>
    <p:sldLayoutId id="2147483687" r:id="rId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9" name="Bildobjekt 8" title="pic_logoB_white"/>
          <p:cNvPicPr preferRelativeResize="0">
            <a:picLocks/>
          </p:cNvPicPr>
          <p:nvPr userDrawn="1"/>
        </p:nvPicPr>
        <p:blipFill>
          <a:blip r:embed="rId9"/>
          <a:stretch>
            <a:fillRect/>
          </a:stretch>
        </p:blipFill>
        <p:spPr>
          <a:xfrm>
            <a:off x="9586383" y="426317"/>
            <a:ext cx="2027526" cy="228600"/>
          </a:xfrm>
          <a:prstGeom prst="rect">
            <a:avLst/>
          </a:prstGeom>
        </p:spPr>
      </p:pic>
      <p:sp>
        <p:nvSpPr>
          <p:cNvPr id="2" name="Footer Placeholder 1"/>
          <p:cNvSpPr>
            <a:spLocks noGrp="1"/>
          </p:cNvSpPr>
          <p:nvPr>
            <p:ph type="ftr" sz="quarter" idx="3"/>
          </p:nvPr>
        </p:nvSpPr>
        <p:spPr>
          <a:xfrm>
            <a:off x="4038600" y="6356357"/>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sv-SE" dirty="0"/>
          </a:p>
        </p:txBody>
      </p:sp>
      <p:cxnSp>
        <p:nvCxnSpPr>
          <p:cNvPr id="6" name="Rak 7">
            <a:extLst>
              <a:ext uri="{FF2B5EF4-FFF2-40B4-BE49-F238E27FC236}">
                <a16:creationId xmlns:a16="http://schemas.microsoft.com/office/drawing/2014/main" id="{1A33AFBF-8337-4847-AC5D-93973099FBDC}"/>
              </a:ext>
            </a:extLst>
          </p:cNvPr>
          <p:cNvCxnSpPr>
            <a:cxnSpLocks/>
          </p:cNvCxnSpPr>
          <p:nvPr userDrawn="1"/>
        </p:nvCxnSpPr>
        <p:spPr>
          <a:xfrm>
            <a:off x="589492" y="573847"/>
            <a:ext cx="860213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1269011"/>
      </p:ext>
    </p:extLst>
  </p:cSld>
  <p:clrMap bg1="lt1" tx1="dk1" bg2="lt2" tx2="dk2" accent1="accent1" accent2="accent2" accent3="accent3" accent4="accent4" accent5="accent5" accent6="accent6" hlink="hlink" folHlink="folHlink"/>
  <p:sldLayoutIdLst>
    <p:sldLayoutId id="2147483671" r:id="rId1"/>
    <p:sldLayoutId id="2147483664" r:id="rId2"/>
    <p:sldLayoutId id="2147483666" r:id="rId3"/>
    <p:sldLayoutId id="2147483673" r:id="rId4"/>
    <p:sldLayoutId id="2147483669" r:id="rId5"/>
    <p:sldLayoutId id="2147483688" r:id="rId6"/>
    <p:sldLayoutId id="2147483668" r:id="rId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ataskydd.net/webbkol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cookieinformation.com/sv/resurser/blog-sv/varfor-bor-ni-samla-in-samtycke-till-cookies/" TargetMode="External"/><Relationship Id="rId3" Type="http://schemas.openxmlformats.org/officeDocument/2006/relationships/hyperlink" Target="https://www.pts.se/sv/privat/internet/integritet/kakor-cookies/" TargetMode="External"/><Relationship Id="rId7" Type="http://schemas.openxmlformats.org/officeDocument/2006/relationships/hyperlink" Target="https://cookieinformation.com/sv/vad-ar-reglerna-for-cookies/" TargetMode="External"/><Relationship Id="rId2" Type="http://schemas.openxmlformats.org/officeDocument/2006/relationships/hyperlink" Target="http://www.integritetsmyndigheten.se/" TargetMode="External"/><Relationship Id="rId1" Type="http://schemas.openxmlformats.org/officeDocument/2006/relationships/slideLayout" Target="../slideLayouts/slideLayout2.xml"/><Relationship Id="rId6" Type="http://schemas.openxmlformats.org/officeDocument/2006/relationships/hyperlink" Target="https://webbriktlinjer.se/riktlinjer/20-upplys-hur-juridisk-information-och-kakor-hanteras/" TargetMode="External"/><Relationship Id="rId5" Type="http://schemas.openxmlformats.org/officeDocument/2006/relationships/hyperlink" Target="https://webbkoll.dataskydd.net/sv/" TargetMode="External"/><Relationship Id="rId4" Type="http://schemas.openxmlformats.org/officeDocument/2006/relationships/hyperlink" Target="https://dataskydd.net/" TargetMode="External"/><Relationship Id="rId9" Type="http://schemas.openxmlformats.org/officeDocument/2006/relationships/image" Target="../media/image11.jpeg"/></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Integritet på webb</a:t>
            </a:r>
            <a:br>
              <a:rPr lang="sv-SE" dirty="0"/>
            </a:br>
            <a:endParaRPr lang="sv-SE" sz="4800" dirty="0"/>
          </a:p>
        </p:txBody>
      </p:sp>
      <p:sp>
        <p:nvSpPr>
          <p:cNvPr id="3" name="Platshållare för text 2"/>
          <p:cNvSpPr>
            <a:spLocks noGrp="1"/>
          </p:cNvSpPr>
          <p:nvPr>
            <p:ph type="body" sz="quarter" idx="11"/>
          </p:nvPr>
        </p:nvSpPr>
        <p:spPr/>
        <p:txBody>
          <a:bodyPr/>
          <a:lstStyle/>
          <a:p>
            <a:r>
              <a:rPr lang="sv-SE" dirty="0"/>
              <a:t>2023-02-23</a:t>
            </a:r>
          </a:p>
        </p:txBody>
      </p:sp>
      <p:sp>
        <p:nvSpPr>
          <p:cNvPr id="4" name="Platshållare för text 3"/>
          <p:cNvSpPr>
            <a:spLocks noGrp="1"/>
          </p:cNvSpPr>
          <p:nvPr>
            <p:ph type="body" sz="quarter" idx="12"/>
          </p:nvPr>
        </p:nvSpPr>
        <p:spPr/>
        <p:txBody>
          <a:bodyPr/>
          <a:lstStyle/>
          <a:p>
            <a:r>
              <a:rPr lang="sv-SE" sz="3200" dirty="0"/>
              <a:t>GDPR och e-direktivet</a:t>
            </a:r>
            <a:endParaRPr lang="sv-SE" dirty="0"/>
          </a:p>
        </p:txBody>
      </p:sp>
      <p:pic>
        <p:nvPicPr>
          <p:cNvPr id="5" name="Picture 2" descr="Image result for gdpr">
            <a:extLst>
              <a:ext uri="{FF2B5EF4-FFF2-40B4-BE49-F238E27FC236}">
                <a16:creationId xmlns:a16="http://schemas.microsoft.com/office/drawing/2014/main" id="{E6507209-2862-45DB-BF96-470B87E73F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7450" y="3246691"/>
            <a:ext cx="4127500" cy="2063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43000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9D092-975B-4457-B00D-577F55DBF9F9}"/>
              </a:ext>
            </a:extLst>
          </p:cNvPr>
          <p:cNvSpPr>
            <a:spLocks noGrp="1"/>
          </p:cNvSpPr>
          <p:nvPr>
            <p:ph type="title"/>
          </p:nvPr>
        </p:nvSpPr>
        <p:spPr/>
        <p:txBody>
          <a:bodyPr/>
          <a:lstStyle/>
          <a:p>
            <a:r>
              <a:rPr lang="sv-SE" dirty="0"/>
              <a:t>GDPR - Grundläggande principer</a:t>
            </a:r>
          </a:p>
        </p:txBody>
      </p:sp>
      <p:sp>
        <p:nvSpPr>
          <p:cNvPr id="3" name="Text Placeholder 2">
            <a:extLst>
              <a:ext uri="{FF2B5EF4-FFF2-40B4-BE49-F238E27FC236}">
                <a16:creationId xmlns:a16="http://schemas.microsoft.com/office/drawing/2014/main" id="{033FB9A6-C73E-4626-B305-1EB71F9CFD2E}"/>
              </a:ext>
            </a:extLst>
          </p:cNvPr>
          <p:cNvSpPr>
            <a:spLocks noGrp="1"/>
          </p:cNvSpPr>
          <p:nvPr>
            <p:ph type="body" sz="quarter" idx="11"/>
          </p:nvPr>
        </p:nvSpPr>
        <p:spPr>
          <a:xfrm>
            <a:off x="571205" y="2300400"/>
            <a:ext cx="11500633" cy="3268662"/>
          </a:xfrm>
        </p:spPr>
        <p:txBody>
          <a:bodyPr/>
          <a:lstStyle/>
          <a:p>
            <a:pPr marL="0" indent="0">
              <a:buNone/>
            </a:pPr>
            <a:r>
              <a:rPr lang="sv-SE" sz="1800" b="1" dirty="0"/>
              <a:t>     </a:t>
            </a:r>
          </a:p>
          <a:p>
            <a:pPr marL="0" indent="0">
              <a:buNone/>
            </a:pPr>
            <a:r>
              <a:rPr lang="sv-SE" sz="1800" b="1" dirty="0"/>
              <a:t>PRINCIP:			SKYLDIGHET FÖR PERSONUPPGIFTSANSVARIG:</a:t>
            </a:r>
          </a:p>
          <a:p>
            <a:r>
              <a:rPr lang="sv-SE" sz="1800" dirty="0"/>
              <a:t>Laglighet			- Rättslig grund. Rättvis, skälig, rimlig och proportionerlig behandling.</a:t>
            </a:r>
          </a:p>
          <a:p>
            <a:r>
              <a:rPr lang="sv-SE" sz="1800" dirty="0"/>
              <a:t>Ändamålsbegränsning		- Endast uttryckligt angivna konkreta och berättigade ändamål.</a:t>
            </a:r>
          </a:p>
          <a:p>
            <a:r>
              <a:rPr lang="sv-SE" sz="1800" dirty="0"/>
              <a:t>Uppgiftsminimering		- Enbart behandla de uppgifter som är nödvändiga för ändamålen.</a:t>
            </a:r>
          </a:p>
          <a:p>
            <a:r>
              <a:rPr lang="sv-SE" sz="1800" dirty="0"/>
              <a:t>Riktighet			- Uppgifter ska vara riktiga och, om nödvändigt, uppdaterade.</a:t>
            </a:r>
          </a:p>
          <a:p>
            <a:r>
              <a:rPr lang="sv-SE" sz="1800" dirty="0"/>
              <a:t>Lagringsminimering		- Uppgifter får enbart sparas så länge de behövs för ändamålet.</a:t>
            </a:r>
          </a:p>
          <a:p>
            <a:r>
              <a:rPr lang="sv-SE" sz="1800" dirty="0"/>
              <a:t>Integritet och konfidentialitet	- Vidta adekvata skyddsåtgärder, tekniska och organisatoriska.</a:t>
            </a:r>
          </a:p>
          <a:p>
            <a:r>
              <a:rPr lang="sv-SE" sz="1800" dirty="0"/>
              <a:t>Ansvarsskyldighet		- Kunna visa att principerna efterlevs, genom dokumentation.</a:t>
            </a:r>
          </a:p>
        </p:txBody>
      </p:sp>
      <p:sp>
        <p:nvSpPr>
          <p:cNvPr id="4" name="Footer Placeholder 3">
            <a:extLst>
              <a:ext uri="{FF2B5EF4-FFF2-40B4-BE49-F238E27FC236}">
                <a16:creationId xmlns:a16="http://schemas.microsoft.com/office/drawing/2014/main" id="{B1CB06D1-DC68-4A4B-9DCF-5C438F07B306}"/>
              </a:ext>
            </a:extLst>
          </p:cNvPr>
          <p:cNvSpPr>
            <a:spLocks noGrp="1"/>
          </p:cNvSpPr>
          <p:nvPr>
            <p:ph type="ftr" sz="quarter" idx="12"/>
          </p:nvPr>
        </p:nvSpPr>
        <p:spPr/>
        <p:txBody>
          <a:bodyPr/>
          <a:lstStyle/>
          <a:p>
            <a:endParaRPr lang="sv-SE" dirty="0"/>
          </a:p>
        </p:txBody>
      </p:sp>
      <p:pic>
        <p:nvPicPr>
          <p:cNvPr id="5" name="Picture 2" descr="Image result for principle">
            <a:extLst>
              <a:ext uri="{FF2B5EF4-FFF2-40B4-BE49-F238E27FC236}">
                <a16:creationId xmlns:a16="http://schemas.microsoft.com/office/drawing/2014/main" id="{6CDD057E-6623-43CF-AF62-E645352485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1304" y="926212"/>
            <a:ext cx="2661241" cy="149694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086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BBA6F-315D-4F7B-BC76-5A0ED565E29C}"/>
              </a:ext>
            </a:extLst>
          </p:cNvPr>
          <p:cNvSpPr>
            <a:spLocks noGrp="1"/>
          </p:cNvSpPr>
          <p:nvPr>
            <p:ph type="title"/>
          </p:nvPr>
        </p:nvSpPr>
        <p:spPr/>
        <p:txBody>
          <a:bodyPr/>
          <a:lstStyle/>
          <a:p>
            <a:r>
              <a:rPr lang="sv-SE" dirty="0"/>
              <a:t>Laglighet - Rättslig grund</a:t>
            </a:r>
          </a:p>
        </p:txBody>
      </p:sp>
      <p:sp>
        <p:nvSpPr>
          <p:cNvPr id="3" name="Text Placeholder 2">
            <a:extLst>
              <a:ext uri="{FF2B5EF4-FFF2-40B4-BE49-F238E27FC236}">
                <a16:creationId xmlns:a16="http://schemas.microsoft.com/office/drawing/2014/main" id="{81FA3D98-EBD9-43C1-B5FF-B165BFCBD9D7}"/>
              </a:ext>
            </a:extLst>
          </p:cNvPr>
          <p:cNvSpPr>
            <a:spLocks noGrp="1"/>
          </p:cNvSpPr>
          <p:nvPr>
            <p:ph type="body" sz="quarter" idx="11"/>
          </p:nvPr>
        </p:nvSpPr>
        <p:spPr>
          <a:xfrm>
            <a:off x="571204" y="2300400"/>
            <a:ext cx="11131357" cy="3268662"/>
          </a:xfrm>
        </p:spPr>
        <p:txBody>
          <a:bodyPr/>
          <a:lstStyle/>
          <a:p>
            <a:pPr marL="0" indent="0">
              <a:buNone/>
            </a:pPr>
            <a:r>
              <a:rPr lang="sv-SE" b="1" dirty="0"/>
              <a:t>Rättsliga grunder			    Myndigheter	   Privata företag</a:t>
            </a:r>
          </a:p>
          <a:p>
            <a:r>
              <a:rPr lang="sv-SE" dirty="0"/>
              <a:t>Samtycke					N		J</a:t>
            </a:r>
          </a:p>
          <a:p>
            <a:r>
              <a:rPr lang="sv-SE" dirty="0"/>
              <a:t>Avtal						J		J</a:t>
            </a:r>
          </a:p>
          <a:p>
            <a:r>
              <a:rPr lang="sv-SE" dirty="0"/>
              <a:t>Intresseavvägning				N		J</a:t>
            </a:r>
          </a:p>
          <a:p>
            <a:r>
              <a:rPr lang="sv-SE" dirty="0"/>
              <a:t>Rättslig förpliktelse				J		J</a:t>
            </a:r>
          </a:p>
          <a:p>
            <a:r>
              <a:rPr lang="sv-SE" dirty="0"/>
              <a:t>Myndighetsutövning				J		(N)</a:t>
            </a:r>
          </a:p>
        </p:txBody>
      </p:sp>
      <p:sp>
        <p:nvSpPr>
          <p:cNvPr id="4" name="Footer Placeholder 3">
            <a:extLst>
              <a:ext uri="{FF2B5EF4-FFF2-40B4-BE49-F238E27FC236}">
                <a16:creationId xmlns:a16="http://schemas.microsoft.com/office/drawing/2014/main" id="{31B7CAFD-6E56-4C66-962C-77FC5CEC2BB7}"/>
              </a:ext>
            </a:extLst>
          </p:cNvPr>
          <p:cNvSpPr>
            <a:spLocks noGrp="1"/>
          </p:cNvSpPr>
          <p:nvPr>
            <p:ph type="ftr" sz="quarter" idx="12"/>
          </p:nvPr>
        </p:nvSpPr>
        <p:spPr/>
        <p:txBody>
          <a:bodyPr/>
          <a:lstStyle/>
          <a:p>
            <a:endParaRPr lang="sv-SE" dirty="0"/>
          </a:p>
        </p:txBody>
      </p:sp>
      <p:pic>
        <p:nvPicPr>
          <p:cNvPr id="5" name="Picture 2" descr="Image result for laglig grund">
            <a:extLst>
              <a:ext uri="{FF2B5EF4-FFF2-40B4-BE49-F238E27FC236}">
                <a16:creationId xmlns:a16="http://schemas.microsoft.com/office/drawing/2014/main" id="{31320C46-24FD-4502-BEB9-0D202B2108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0095" y="4517740"/>
            <a:ext cx="2552700" cy="1691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871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1064C-28A6-4468-9005-95394F3CE462}"/>
              </a:ext>
            </a:extLst>
          </p:cNvPr>
          <p:cNvSpPr>
            <a:spLocks noGrp="1"/>
          </p:cNvSpPr>
          <p:nvPr>
            <p:ph type="title"/>
          </p:nvPr>
        </p:nvSpPr>
        <p:spPr/>
        <p:txBody>
          <a:bodyPr/>
          <a:lstStyle/>
          <a:p>
            <a:r>
              <a:rPr lang="sv-SE" dirty="0"/>
              <a:t>Registrerades rättigheter</a:t>
            </a:r>
          </a:p>
        </p:txBody>
      </p:sp>
      <p:sp>
        <p:nvSpPr>
          <p:cNvPr id="3" name="Text Placeholder 2">
            <a:extLst>
              <a:ext uri="{FF2B5EF4-FFF2-40B4-BE49-F238E27FC236}">
                <a16:creationId xmlns:a16="http://schemas.microsoft.com/office/drawing/2014/main" id="{EDC65C32-3310-415E-84D3-0E805AF00B46}"/>
              </a:ext>
            </a:extLst>
          </p:cNvPr>
          <p:cNvSpPr>
            <a:spLocks noGrp="1"/>
          </p:cNvSpPr>
          <p:nvPr>
            <p:ph type="body" sz="quarter" idx="11"/>
          </p:nvPr>
        </p:nvSpPr>
        <p:spPr/>
        <p:txBody>
          <a:bodyPr/>
          <a:lstStyle/>
          <a:p>
            <a:pPr marL="0" indent="0">
              <a:buNone/>
            </a:pPr>
            <a:r>
              <a:rPr lang="sv-SE" dirty="0"/>
              <a:t>Du måste ange en kontaktväg för registrerade som vill utöva sina rättigheter</a:t>
            </a:r>
          </a:p>
          <a:p>
            <a:r>
              <a:rPr lang="sv-SE" dirty="0"/>
              <a:t>Rätt till information</a:t>
            </a:r>
          </a:p>
          <a:p>
            <a:r>
              <a:rPr lang="sv-SE" dirty="0"/>
              <a:t>Rätt till tillgång</a:t>
            </a:r>
          </a:p>
          <a:p>
            <a:r>
              <a:rPr lang="sv-SE" dirty="0"/>
              <a:t>Rätt till rättelse</a:t>
            </a:r>
          </a:p>
          <a:p>
            <a:r>
              <a:rPr lang="sv-SE" dirty="0"/>
              <a:t>Rätt till radering</a:t>
            </a:r>
          </a:p>
          <a:p>
            <a:r>
              <a:rPr lang="sv-SE" dirty="0"/>
              <a:t>Rätt till begränsning</a:t>
            </a:r>
          </a:p>
          <a:p>
            <a:r>
              <a:rPr lang="sv-SE" dirty="0"/>
              <a:t>Rätt att göra invändningar</a:t>
            </a:r>
          </a:p>
          <a:p>
            <a:r>
              <a:rPr lang="sv-SE" dirty="0"/>
              <a:t>Rätt till dataportabilitet</a:t>
            </a:r>
          </a:p>
        </p:txBody>
      </p:sp>
      <p:sp>
        <p:nvSpPr>
          <p:cNvPr id="4" name="Footer Placeholder 3">
            <a:extLst>
              <a:ext uri="{FF2B5EF4-FFF2-40B4-BE49-F238E27FC236}">
                <a16:creationId xmlns:a16="http://schemas.microsoft.com/office/drawing/2014/main" id="{37E345DE-B3F1-4246-9F58-924505D24E78}"/>
              </a:ext>
            </a:extLst>
          </p:cNvPr>
          <p:cNvSpPr>
            <a:spLocks noGrp="1"/>
          </p:cNvSpPr>
          <p:nvPr>
            <p:ph type="ftr" sz="quarter" idx="12"/>
          </p:nvPr>
        </p:nvSpPr>
        <p:spPr/>
        <p:txBody>
          <a:bodyPr/>
          <a:lstStyle/>
          <a:p>
            <a:endParaRPr lang="sv-SE" dirty="0"/>
          </a:p>
        </p:txBody>
      </p:sp>
    </p:spTree>
    <p:extLst>
      <p:ext uri="{BB962C8B-B14F-4D97-AF65-F5344CB8AC3E}">
        <p14:creationId xmlns:p14="http://schemas.microsoft.com/office/powerpoint/2010/main" val="2246919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1A0C-5FF1-4846-A8D5-2A8C311E8F09}"/>
              </a:ext>
            </a:extLst>
          </p:cNvPr>
          <p:cNvSpPr>
            <a:spLocks noGrp="1"/>
          </p:cNvSpPr>
          <p:nvPr>
            <p:ph type="title"/>
          </p:nvPr>
        </p:nvSpPr>
        <p:spPr/>
        <p:txBody>
          <a:bodyPr/>
          <a:lstStyle/>
          <a:p>
            <a:r>
              <a:rPr lang="sv-SE" dirty="0"/>
              <a:t>Del 2 – E-direktivet och kakor</a:t>
            </a:r>
          </a:p>
        </p:txBody>
      </p:sp>
      <p:sp>
        <p:nvSpPr>
          <p:cNvPr id="4" name="Footer Placeholder 3">
            <a:extLst>
              <a:ext uri="{FF2B5EF4-FFF2-40B4-BE49-F238E27FC236}">
                <a16:creationId xmlns:a16="http://schemas.microsoft.com/office/drawing/2014/main" id="{365C81BB-0312-462D-BCBB-DA1D52892AA9}"/>
              </a:ext>
            </a:extLst>
          </p:cNvPr>
          <p:cNvSpPr>
            <a:spLocks noGrp="1"/>
          </p:cNvSpPr>
          <p:nvPr>
            <p:ph type="ftr" sz="quarter" idx="12"/>
          </p:nvPr>
        </p:nvSpPr>
        <p:spPr/>
        <p:txBody>
          <a:bodyPr/>
          <a:lstStyle/>
          <a:p>
            <a:endParaRPr lang="sv-SE" dirty="0"/>
          </a:p>
        </p:txBody>
      </p:sp>
      <p:pic>
        <p:nvPicPr>
          <p:cNvPr id="1026" name="Picture 2" descr="EU Cookies Directive - TermsFeed">
            <a:extLst>
              <a:ext uri="{FF2B5EF4-FFF2-40B4-BE49-F238E27FC236}">
                <a16:creationId xmlns:a16="http://schemas.microsoft.com/office/drawing/2014/main" id="{ABAE3648-7202-4CBE-A770-75A0C3A4C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4650" y="2423347"/>
            <a:ext cx="6362700" cy="3446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742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E-direktivet</a:t>
            </a:r>
          </a:p>
        </p:txBody>
      </p:sp>
      <p:sp>
        <p:nvSpPr>
          <p:cNvPr id="3" name="Text Placeholder 2"/>
          <p:cNvSpPr>
            <a:spLocks noGrp="1"/>
          </p:cNvSpPr>
          <p:nvPr>
            <p:ph type="body" sz="quarter" idx="11"/>
          </p:nvPr>
        </p:nvSpPr>
        <p:spPr/>
        <p:txBody>
          <a:bodyPr/>
          <a:lstStyle/>
          <a:p>
            <a:r>
              <a:rPr lang="sv-SE" dirty="0">
                <a:solidFill>
                  <a:srgbClr val="585858"/>
                </a:solidFill>
              </a:rPr>
              <a:t>EU-reglering av behandling av personuppgifter och integritetsskydd för elektronisk kommunikation</a:t>
            </a:r>
          </a:p>
          <a:p>
            <a:endParaRPr lang="sv-SE" dirty="0">
              <a:solidFill>
                <a:srgbClr val="585858"/>
              </a:solidFill>
            </a:endParaRPr>
          </a:p>
          <a:p>
            <a:r>
              <a:rPr lang="sv-SE" dirty="0"/>
              <a:t>E-direktivet gäller parallellt med GDPR</a:t>
            </a:r>
            <a:endParaRPr lang="sv-SE" dirty="0">
              <a:solidFill>
                <a:srgbClr val="585858"/>
              </a:solidFill>
            </a:endParaRPr>
          </a:p>
        </p:txBody>
      </p:sp>
      <p:sp>
        <p:nvSpPr>
          <p:cNvPr id="4" name="Footer Placeholder 3"/>
          <p:cNvSpPr>
            <a:spLocks noGrp="1"/>
          </p:cNvSpPr>
          <p:nvPr>
            <p:ph type="ftr" sz="quarter" idx="12"/>
          </p:nvPr>
        </p:nvSpPr>
        <p:spPr/>
        <p:txBody>
          <a:bodyPr/>
          <a:lstStyle/>
          <a:p>
            <a:endParaRPr lang="sv-SE"/>
          </a:p>
        </p:txBody>
      </p:sp>
      <p:pic>
        <p:nvPicPr>
          <p:cNvPr id="5" name="Bildobjekt 4">
            <a:extLst>
              <a:ext uri="{FF2B5EF4-FFF2-40B4-BE49-F238E27FC236}">
                <a16:creationId xmlns:a16="http://schemas.microsoft.com/office/drawing/2014/main" id="{6B0AC423-ECCC-4004-BB32-03231EB8CA69}"/>
              </a:ext>
            </a:extLst>
          </p:cNvPr>
          <p:cNvPicPr>
            <a:picLocks noChangeAspect="1"/>
          </p:cNvPicPr>
          <p:nvPr/>
        </p:nvPicPr>
        <p:blipFill>
          <a:blip r:embed="rId3"/>
          <a:stretch>
            <a:fillRect/>
          </a:stretch>
        </p:blipFill>
        <p:spPr>
          <a:xfrm>
            <a:off x="8153400" y="4446762"/>
            <a:ext cx="3076575" cy="1485900"/>
          </a:xfrm>
          <a:prstGeom prst="rect">
            <a:avLst/>
          </a:prstGeom>
        </p:spPr>
      </p:pic>
    </p:spTree>
    <p:extLst>
      <p:ext uri="{BB962C8B-B14F-4D97-AF65-F5344CB8AC3E}">
        <p14:creationId xmlns:p14="http://schemas.microsoft.com/office/powerpoint/2010/main" val="744155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570DD-61ED-4BC6-9F26-4C7251365ECE}"/>
              </a:ext>
            </a:extLst>
          </p:cNvPr>
          <p:cNvSpPr>
            <a:spLocks noGrp="1"/>
          </p:cNvSpPr>
          <p:nvPr>
            <p:ph type="title"/>
          </p:nvPr>
        </p:nvSpPr>
        <p:spPr/>
        <p:txBody>
          <a:bodyPr/>
          <a:lstStyle/>
          <a:p>
            <a:r>
              <a:rPr lang="sv-SE" dirty="0"/>
              <a:t>E-direktivet och kakor</a:t>
            </a:r>
          </a:p>
        </p:txBody>
      </p:sp>
      <p:sp>
        <p:nvSpPr>
          <p:cNvPr id="3" name="Text Placeholder 2">
            <a:extLst>
              <a:ext uri="{FF2B5EF4-FFF2-40B4-BE49-F238E27FC236}">
                <a16:creationId xmlns:a16="http://schemas.microsoft.com/office/drawing/2014/main" id="{9C5EF94F-5352-4E91-9700-7A738D3D3C96}"/>
              </a:ext>
            </a:extLst>
          </p:cNvPr>
          <p:cNvSpPr>
            <a:spLocks noGrp="1"/>
          </p:cNvSpPr>
          <p:nvPr>
            <p:ph type="body" sz="quarter" idx="11"/>
          </p:nvPr>
        </p:nvSpPr>
        <p:spPr>
          <a:xfrm>
            <a:off x="571205" y="2300400"/>
            <a:ext cx="8758767" cy="3376800"/>
          </a:xfrm>
        </p:spPr>
        <p:txBody>
          <a:bodyPr/>
          <a:lstStyle/>
          <a:p>
            <a:r>
              <a:rPr lang="sv-SE" dirty="0"/>
              <a:t>EU-direktiv om integritet och elektronisk kommunikation</a:t>
            </a:r>
          </a:p>
          <a:p>
            <a:endParaRPr lang="nn-NO" dirty="0"/>
          </a:p>
          <a:p>
            <a:r>
              <a:rPr lang="nn-NO" dirty="0"/>
              <a:t>I Sverige omsatt till: </a:t>
            </a:r>
            <a:r>
              <a:rPr lang="nn-NO" b="1" dirty="0"/>
              <a:t>Lag (2003:389) om elektronisk kommunikation</a:t>
            </a:r>
          </a:p>
          <a:p>
            <a:pPr marL="0" indent="0">
              <a:buNone/>
            </a:pPr>
            <a:r>
              <a:rPr lang="sv-SE" dirty="0"/>
              <a:t>”6 kap 18 §  </a:t>
            </a:r>
            <a:r>
              <a:rPr lang="sv-SE" u="sng" dirty="0"/>
              <a:t>Uppgifter får lagras i eller hämtas </a:t>
            </a:r>
            <a:r>
              <a:rPr lang="sv-SE" dirty="0"/>
              <a:t>från en abonnents eller användares terminalutrustning </a:t>
            </a:r>
            <a:r>
              <a:rPr lang="sv-SE" u="sng" dirty="0"/>
              <a:t>endast om abonnenten eller användaren får tillgång till information om ändamålet med behandlingen och samtycker till den</a:t>
            </a:r>
            <a:r>
              <a:rPr lang="sv-SE" dirty="0"/>
              <a:t>. Detta hindrar inte sådan lagring eller åtkomst som behövs för att överföra ett elektroniskt meddelande via ett elektroniskt kommunikationsnät eller som är nödvändig för att tillhandahålla en tjänst som användaren eller abonnenten uttryckligen har begärt.”</a:t>
            </a:r>
            <a:endParaRPr lang="nn-NO" dirty="0"/>
          </a:p>
        </p:txBody>
      </p:sp>
      <p:sp>
        <p:nvSpPr>
          <p:cNvPr id="4" name="Footer Placeholder 3">
            <a:extLst>
              <a:ext uri="{FF2B5EF4-FFF2-40B4-BE49-F238E27FC236}">
                <a16:creationId xmlns:a16="http://schemas.microsoft.com/office/drawing/2014/main" id="{E83D70D0-CC22-4625-ADBF-C60EDF7E4414}"/>
              </a:ext>
            </a:extLst>
          </p:cNvPr>
          <p:cNvSpPr>
            <a:spLocks noGrp="1"/>
          </p:cNvSpPr>
          <p:nvPr>
            <p:ph type="ftr" sz="quarter" idx="12"/>
          </p:nvPr>
        </p:nvSpPr>
        <p:spPr/>
        <p:txBody>
          <a:bodyPr/>
          <a:lstStyle/>
          <a:p>
            <a:endParaRPr lang="sv-SE" dirty="0"/>
          </a:p>
        </p:txBody>
      </p:sp>
      <p:pic>
        <p:nvPicPr>
          <p:cNvPr id="5" name="Picture 2" descr="Image result for minimera">
            <a:extLst>
              <a:ext uri="{FF2B5EF4-FFF2-40B4-BE49-F238E27FC236}">
                <a16:creationId xmlns:a16="http://schemas.microsoft.com/office/drawing/2014/main" id="{542E765E-0A3F-4A89-92A4-020945C56C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2862" y="4000500"/>
            <a:ext cx="2235600" cy="16767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091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3D51-7191-44F6-B4A5-5A76280D95D3}"/>
              </a:ext>
            </a:extLst>
          </p:cNvPr>
          <p:cNvSpPr>
            <a:spLocks noGrp="1"/>
          </p:cNvSpPr>
          <p:nvPr>
            <p:ph type="title"/>
          </p:nvPr>
        </p:nvSpPr>
        <p:spPr/>
        <p:txBody>
          <a:bodyPr/>
          <a:lstStyle/>
          <a:p>
            <a:r>
              <a:rPr lang="sv-SE" dirty="0"/>
              <a:t>Rättspraxis – EU-domstolen</a:t>
            </a:r>
          </a:p>
        </p:txBody>
      </p:sp>
      <p:sp>
        <p:nvSpPr>
          <p:cNvPr id="3" name="Text Placeholder 2">
            <a:extLst>
              <a:ext uri="{FF2B5EF4-FFF2-40B4-BE49-F238E27FC236}">
                <a16:creationId xmlns:a16="http://schemas.microsoft.com/office/drawing/2014/main" id="{D7733696-549A-487B-891B-2C97D7CE568B}"/>
              </a:ext>
            </a:extLst>
          </p:cNvPr>
          <p:cNvSpPr>
            <a:spLocks noGrp="1"/>
          </p:cNvSpPr>
          <p:nvPr>
            <p:ph type="body" sz="quarter" idx="11"/>
          </p:nvPr>
        </p:nvSpPr>
        <p:spPr/>
        <p:txBody>
          <a:bodyPr/>
          <a:lstStyle/>
          <a:p>
            <a:r>
              <a:rPr lang="sv-SE" dirty="0"/>
              <a:t>EU-domstolen slår fast att </a:t>
            </a:r>
            <a:r>
              <a:rPr lang="sv-SE" u="sng" dirty="0"/>
              <a:t>användning av cookies kräver ett </a:t>
            </a:r>
            <a:r>
              <a:rPr lang="sv-SE" b="1" u="sng" dirty="0"/>
              <a:t>aktivt</a:t>
            </a:r>
            <a:r>
              <a:rPr lang="sv-SE" u="sng" dirty="0"/>
              <a:t> samtycke</a:t>
            </a:r>
            <a:r>
              <a:rPr lang="sv-SE" dirty="0"/>
              <a:t> från webbplatsbesökare (dom i mål C-673/17, 1-10-2019).</a:t>
            </a:r>
          </a:p>
          <a:p>
            <a:endParaRPr lang="sv-SE" dirty="0"/>
          </a:p>
          <a:p>
            <a:r>
              <a:rPr lang="sv-SE" dirty="0"/>
              <a:t>En på förhand ikryssad ruta räcker inte.</a:t>
            </a:r>
          </a:p>
          <a:p>
            <a:endParaRPr lang="sv-SE" dirty="0"/>
          </a:p>
          <a:p>
            <a:r>
              <a:rPr lang="sv-SE" dirty="0"/>
              <a:t>Domen 2019 innebär att de flesta webbplatser behöver se över hur de hämtar in webbplatsbesökares samtycke för cookies som används för analysverktyg, marknadsföring, reklamnätverk och andra ändamål.</a:t>
            </a:r>
          </a:p>
        </p:txBody>
      </p:sp>
      <p:sp>
        <p:nvSpPr>
          <p:cNvPr id="4" name="Footer Placeholder 3">
            <a:extLst>
              <a:ext uri="{FF2B5EF4-FFF2-40B4-BE49-F238E27FC236}">
                <a16:creationId xmlns:a16="http://schemas.microsoft.com/office/drawing/2014/main" id="{B425FFB5-86AD-408F-8EF5-D5927FC246E6}"/>
              </a:ext>
            </a:extLst>
          </p:cNvPr>
          <p:cNvSpPr>
            <a:spLocks noGrp="1"/>
          </p:cNvSpPr>
          <p:nvPr>
            <p:ph type="ftr" sz="quarter" idx="12"/>
          </p:nvPr>
        </p:nvSpPr>
        <p:spPr/>
        <p:txBody>
          <a:bodyPr/>
          <a:lstStyle/>
          <a:p>
            <a:endParaRPr lang="sv-SE" dirty="0"/>
          </a:p>
        </p:txBody>
      </p:sp>
      <p:pic>
        <p:nvPicPr>
          <p:cNvPr id="5" name="Picture 2" descr="Image result for legal rights">
            <a:extLst>
              <a:ext uri="{FF2B5EF4-FFF2-40B4-BE49-F238E27FC236}">
                <a16:creationId xmlns:a16="http://schemas.microsoft.com/office/drawing/2014/main" id="{CDB639DD-5180-414F-B9E5-A9EA0E7643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1081" y="1180800"/>
            <a:ext cx="2609714" cy="1741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591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9742-004A-4629-8C28-234B49B13924}"/>
              </a:ext>
            </a:extLst>
          </p:cNvPr>
          <p:cNvSpPr>
            <a:spLocks noGrp="1"/>
          </p:cNvSpPr>
          <p:nvPr>
            <p:ph type="title"/>
          </p:nvPr>
        </p:nvSpPr>
        <p:spPr/>
        <p:txBody>
          <a:bodyPr/>
          <a:lstStyle/>
          <a:p>
            <a:r>
              <a:rPr lang="sv-SE"/>
              <a:t>Samtycke (GDPR och E-direktivet)</a:t>
            </a:r>
            <a:endParaRPr lang="sv-SE" dirty="0"/>
          </a:p>
        </p:txBody>
      </p:sp>
      <p:sp>
        <p:nvSpPr>
          <p:cNvPr id="3" name="Text Placeholder 2">
            <a:extLst>
              <a:ext uri="{FF2B5EF4-FFF2-40B4-BE49-F238E27FC236}">
                <a16:creationId xmlns:a16="http://schemas.microsoft.com/office/drawing/2014/main" id="{8BB5072D-15C2-4BE1-B76A-AC066F509F4D}"/>
              </a:ext>
            </a:extLst>
          </p:cNvPr>
          <p:cNvSpPr>
            <a:spLocks noGrp="1"/>
          </p:cNvSpPr>
          <p:nvPr>
            <p:ph type="body" sz="quarter" idx="11"/>
          </p:nvPr>
        </p:nvSpPr>
        <p:spPr>
          <a:xfrm>
            <a:off x="571205" y="2300400"/>
            <a:ext cx="9670075" cy="3554490"/>
          </a:xfrm>
        </p:spPr>
        <p:txBody>
          <a:bodyPr/>
          <a:lstStyle/>
          <a:p>
            <a:r>
              <a:rPr lang="sv-SE" dirty="0"/>
              <a:t>Den rättsliga grunden samtycke innebär att den registrerade har sagt ja till personuppgiftsbehandlingen</a:t>
            </a:r>
          </a:p>
          <a:p>
            <a:r>
              <a:rPr lang="sv-SE" dirty="0"/>
              <a:t>Den som samtycker måste informeras om personuppgiftsbehandlingen</a:t>
            </a:r>
          </a:p>
          <a:p>
            <a:r>
              <a:rPr lang="sv-SE" dirty="0"/>
              <a:t>Samtycke måste vara frivilligt och jämlikt</a:t>
            </a:r>
          </a:p>
          <a:p>
            <a:r>
              <a:rPr lang="sv-SE" dirty="0"/>
              <a:t>Med frivilligt menas att den registrerade har ett genuint fritt val och kontroll över sina personuppgifter</a:t>
            </a:r>
          </a:p>
          <a:p>
            <a:pPr lvl="1"/>
            <a:r>
              <a:rPr lang="sv-SE" dirty="0"/>
              <a:t>Samtycket måste t.ex. kunna återtas varefter personuppgifter måste raderas</a:t>
            </a:r>
          </a:p>
          <a:p>
            <a:pPr lvl="1"/>
            <a:r>
              <a:rPr lang="sv-SE" dirty="0"/>
              <a:t>Den registrerade får inte drabbas av negativa konsekvenser om den inte lämnar sitt samtycke, t.ex. nekas tillträde eller åtkomst till innehåll på en webbsida.</a:t>
            </a:r>
          </a:p>
        </p:txBody>
      </p:sp>
      <p:sp>
        <p:nvSpPr>
          <p:cNvPr id="4" name="Footer Placeholder 3">
            <a:extLst>
              <a:ext uri="{FF2B5EF4-FFF2-40B4-BE49-F238E27FC236}">
                <a16:creationId xmlns:a16="http://schemas.microsoft.com/office/drawing/2014/main" id="{41D025FC-A72C-4BF9-B360-9F6254520E00}"/>
              </a:ext>
            </a:extLst>
          </p:cNvPr>
          <p:cNvSpPr>
            <a:spLocks noGrp="1"/>
          </p:cNvSpPr>
          <p:nvPr>
            <p:ph type="ftr" sz="quarter" idx="12"/>
          </p:nvPr>
        </p:nvSpPr>
        <p:spPr/>
        <p:txBody>
          <a:bodyPr/>
          <a:lstStyle/>
          <a:p>
            <a:endParaRPr lang="sv-SE" dirty="0"/>
          </a:p>
        </p:txBody>
      </p:sp>
      <p:pic>
        <p:nvPicPr>
          <p:cNvPr id="5" name="Picture 4">
            <a:extLst>
              <a:ext uri="{FF2B5EF4-FFF2-40B4-BE49-F238E27FC236}">
                <a16:creationId xmlns:a16="http://schemas.microsoft.com/office/drawing/2014/main" id="{30846FA6-5C04-4118-8D68-2EEEF0513748}"/>
              </a:ext>
            </a:extLst>
          </p:cNvPr>
          <p:cNvPicPr>
            <a:picLocks noChangeAspect="1"/>
          </p:cNvPicPr>
          <p:nvPr/>
        </p:nvPicPr>
        <p:blipFill rotWithShape="1">
          <a:blip r:embed="rId2"/>
          <a:srcRect l="27125" r="22750"/>
          <a:stretch/>
        </p:blipFill>
        <p:spPr>
          <a:xfrm>
            <a:off x="10045814" y="3606690"/>
            <a:ext cx="1691423" cy="2248200"/>
          </a:xfrm>
          <a:prstGeom prst="rect">
            <a:avLst/>
          </a:prstGeom>
        </p:spPr>
      </p:pic>
    </p:spTree>
    <p:extLst>
      <p:ext uri="{BB962C8B-B14F-4D97-AF65-F5344CB8AC3E}">
        <p14:creationId xmlns:p14="http://schemas.microsoft.com/office/powerpoint/2010/main" val="828117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F585D-208A-4F31-BC5B-6E8BFCD4D89F}"/>
              </a:ext>
            </a:extLst>
          </p:cNvPr>
          <p:cNvSpPr>
            <a:spLocks noGrp="1"/>
          </p:cNvSpPr>
          <p:nvPr>
            <p:ph type="title"/>
          </p:nvPr>
        </p:nvSpPr>
        <p:spPr/>
        <p:txBody>
          <a:bodyPr/>
          <a:lstStyle/>
          <a:p>
            <a:r>
              <a:rPr lang="sv-SE" dirty="0"/>
              <a:t>Viktigt att tänka på - kakor</a:t>
            </a:r>
            <a:br>
              <a:rPr lang="sv-SE" dirty="0"/>
            </a:br>
            <a:endParaRPr lang="sv-SE" dirty="0"/>
          </a:p>
        </p:txBody>
      </p:sp>
      <p:sp>
        <p:nvSpPr>
          <p:cNvPr id="3" name="Text Placeholder 2">
            <a:extLst>
              <a:ext uri="{FF2B5EF4-FFF2-40B4-BE49-F238E27FC236}">
                <a16:creationId xmlns:a16="http://schemas.microsoft.com/office/drawing/2014/main" id="{9A2A004D-B192-49B9-9E78-D892C8530DF3}"/>
              </a:ext>
            </a:extLst>
          </p:cNvPr>
          <p:cNvSpPr>
            <a:spLocks noGrp="1"/>
          </p:cNvSpPr>
          <p:nvPr>
            <p:ph type="body" sz="quarter" idx="11"/>
          </p:nvPr>
        </p:nvSpPr>
        <p:spPr>
          <a:xfrm>
            <a:off x="571205" y="2300399"/>
            <a:ext cx="8758767" cy="3704615"/>
          </a:xfrm>
        </p:spPr>
        <p:txBody>
          <a:bodyPr/>
          <a:lstStyle/>
          <a:p>
            <a:pPr marL="0" indent="0">
              <a:buNone/>
            </a:pPr>
            <a:r>
              <a:rPr lang="sv-SE" b="1" dirty="0"/>
              <a:t>Utforma en </a:t>
            </a:r>
            <a:r>
              <a:rPr lang="sv-SE" b="1" dirty="0" err="1"/>
              <a:t>popup</a:t>
            </a:r>
            <a:r>
              <a:rPr lang="sv-SE" b="1" dirty="0"/>
              <a:t>-banner för samtycke till kakor för webbplatsen:</a:t>
            </a:r>
          </a:p>
          <a:p>
            <a:r>
              <a:rPr lang="sv-SE" dirty="0"/>
              <a:t>blockera kakor innan samtycke</a:t>
            </a:r>
          </a:p>
          <a:p>
            <a:r>
              <a:rPr lang="sv-SE" dirty="0"/>
              <a:t>ge besökarna möjligheten att neka alla ej tekniskt nödvändiga kakor</a:t>
            </a:r>
          </a:p>
          <a:p>
            <a:r>
              <a:rPr lang="sv-SE" dirty="0"/>
              <a:t>informera användare om webbplatsens användning av kakor</a:t>
            </a:r>
          </a:p>
          <a:p>
            <a:pPr lvl="1"/>
            <a:r>
              <a:rPr lang="sv-SE" dirty="0"/>
              <a:t>Syfte/ändamål, rättslig grund, mm.</a:t>
            </a:r>
          </a:p>
          <a:p>
            <a:r>
              <a:rPr lang="sv-SE" dirty="0"/>
              <a:t>respektera användares integritetsval</a:t>
            </a:r>
          </a:p>
          <a:p>
            <a:r>
              <a:rPr lang="sv-SE" dirty="0"/>
              <a:t>lagra dokumentation om samtycke i 5 år, enligt lagstadgade krav</a:t>
            </a:r>
          </a:p>
          <a:p>
            <a:endParaRPr lang="sv-SE" dirty="0"/>
          </a:p>
          <a:p>
            <a:pPr marL="0" indent="0">
              <a:buNone/>
            </a:pPr>
            <a:r>
              <a:rPr lang="sv-SE" dirty="0"/>
              <a:t>Reglerna gäller inte bara för vanliga kakor utan även för annan jämförbar teknik som </a:t>
            </a:r>
            <a:r>
              <a:rPr lang="sv-SE" dirty="0" err="1"/>
              <a:t>Tracking</a:t>
            </a:r>
            <a:r>
              <a:rPr lang="sv-SE" dirty="0"/>
              <a:t> Pixels, Flash-kakor, html5 </a:t>
            </a:r>
            <a:r>
              <a:rPr lang="sv-SE" dirty="0" err="1"/>
              <a:t>local</a:t>
            </a:r>
            <a:r>
              <a:rPr lang="sv-SE" dirty="0"/>
              <a:t> </a:t>
            </a:r>
            <a:r>
              <a:rPr lang="sv-SE" dirty="0" err="1"/>
              <a:t>storage</a:t>
            </a:r>
            <a:r>
              <a:rPr lang="sv-SE" dirty="0"/>
              <a:t>, osv.</a:t>
            </a:r>
          </a:p>
        </p:txBody>
      </p:sp>
      <p:sp>
        <p:nvSpPr>
          <p:cNvPr id="4" name="Footer Placeholder 3">
            <a:extLst>
              <a:ext uri="{FF2B5EF4-FFF2-40B4-BE49-F238E27FC236}">
                <a16:creationId xmlns:a16="http://schemas.microsoft.com/office/drawing/2014/main" id="{94CA7B74-FA8A-4EA1-A108-CCAFCB8560BA}"/>
              </a:ext>
            </a:extLst>
          </p:cNvPr>
          <p:cNvSpPr>
            <a:spLocks noGrp="1"/>
          </p:cNvSpPr>
          <p:nvPr>
            <p:ph type="ftr" sz="quarter" idx="12"/>
          </p:nvPr>
        </p:nvSpPr>
        <p:spPr/>
        <p:txBody>
          <a:bodyPr/>
          <a:lstStyle/>
          <a:p>
            <a:endParaRPr lang="sv-SE" dirty="0"/>
          </a:p>
        </p:txBody>
      </p:sp>
      <p:pic>
        <p:nvPicPr>
          <p:cNvPr id="7" name="Picture 2" descr="Image result for define">
            <a:extLst>
              <a:ext uri="{FF2B5EF4-FFF2-40B4-BE49-F238E27FC236}">
                <a16:creationId xmlns:a16="http://schemas.microsoft.com/office/drawing/2014/main" id="{3C1FE9B0-C65C-4B90-8E81-3087DAA57B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3789" y="4067498"/>
            <a:ext cx="2717427" cy="2038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780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99361-F52E-4E01-B3C2-A8C0BF5DD625}"/>
              </a:ext>
            </a:extLst>
          </p:cNvPr>
          <p:cNvSpPr>
            <a:spLocks noGrp="1"/>
          </p:cNvSpPr>
          <p:nvPr>
            <p:ph type="title"/>
          </p:nvPr>
        </p:nvSpPr>
        <p:spPr/>
        <p:txBody>
          <a:bodyPr/>
          <a:lstStyle/>
          <a:p>
            <a:r>
              <a:rPr lang="sv-SE" dirty="0"/>
              <a:t>Kontrollera din webbplats</a:t>
            </a:r>
          </a:p>
        </p:txBody>
      </p:sp>
      <p:sp>
        <p:nvSpPr>
          <p:cNvPr id="3" name="Text Placeholder 2">
            <a:extLst>
              <a:ext uri="{FF2B5EF4-FFF2-40B4-BE49-F238E27FC236}">
                <a16:creationId xmlns:a16="http://schemas.microsoft.com/office/drawing/2014/main" id="{794A9EB7-E08B-4288-B5FB-4C349502B3C2}"/>
              </a:ext>
            </a:extLst>
          </p:cNvPr>
          <p:cNvSpPr>
            <a:spLocks noGrp="1"/>
          </p:cNvSpPr>
          <p:nvPr>
            <p:ph type="body" sz="quarter" idx="11"/>
          </p:nvPr>
        </p:nvSpPr>
        <p:spPr>
          <a:xfrm>
            <a:off x="571206" y="2300400"/>
            <a:ext cx="9161880" cy="3268662"/>
          </a:xfrm>
        </p:spPr>
        <p:txBody>
          <a:bodyPr/>
          <a:lstStyle/>
          <a:p>
            <a:pPr marL="0" indent="0">
              <a:buNone/>
            </a:pPr>
            <a:r>
              <a:rPr lang="sv-SE" dirty="0"/>
              <a:t>Webbkoll:</a:t>
            </a:r>
          </a:p>
          <a:p>
            <a:r>
              <a:rPr lang="sv-SE" dirty="0">
                <a:hlinkClick r:id="rId3"/>
              </a:rPr>
              <a:t>https://dataskydd.net/webbkoll/</a:t>
            </a:r>
            <a:endParaRPr lang="sv-SE" dirty="0"/>
          </a:p>
          <a:p>
            <a:r>
              <a:rPr lang="sv-SE" dirty="0"/>
              <a:t>Testa din webbsida!</a:t>
            </a:r>
          </a:p>
          <a:p>
            <a:r>
              <a:rPr lang="sv-SE" dirty="0"/>
              <a:t>Åtgärda eventuella brister.</a:t>
            </a:r>
          </a:p>
          <a:p>
            <a:pPr marL="0" indent="0">
              <a:buNone/>
            </a:pPr>
            <a:endParaRPr lang="sv-SE" dirty="0"/>
          </a:p>
          <a:p>
            <a:pPr marL="0" indent="0">
              <a:buNone/>
            </a:pPr>
            <a:r>
              <a:rPr lang="sv-SE" dirty="0"/>
              <a:t>Webbkoll är ett analysverktyg för att undersöka dataskyddet på en webbplats. Verktyget ger konkreta tips och instruktioner för att åtgärda de problem som hittas.</a:t>
            </a:r>
          </a:p>
        </p:txBody>
      </p:sp>
      <p:sp>
        <p:nvSpPr>
          <p:cNvPr id="4" name="Footer Placeholder 3">
            <a:extLst>
              <a:ext uri="{FF2B5EF4-FFF2-40B4-BE49-F238E27FC236}">
                <a16:creationId xmlns:a16="http://schemas.microsoft.com/office/drawing/2014/main" id="{EC84C56E-964F-421D-90FA-F47432246CD0}"/>
              </a:ext>
            </a:extLst>
          </p:cNvPr>
          <p:cNvSpPr>
            <a:spLocks noGrp="1"/>
          </p:cNvSpPr>
          <p:nvPr>
            <p:ph type="ftr" sz="quarter" idx="12"/>
          </p:nvPr>
        </p:nvSpPr>
        <p:spPr/>
        <p:txBody>
          <a:bodyPr/>
          <a:lstStyle/>
          <a:p>
            <a:endParaRPr lang="sv-SE" dirty="0"/>
          </a:p>
        </p:txBody>
      </p:sp>
      <p:pic>
        <p:nvPicPr>
          <p:cNvPr id="5" name="Picture 2" descr="Image result for correct">
            <a:extLst>
              <a:ext uri="{FF2B5EF4-FFF2-40B4-BE49-F238E27FC236}">
                <a16:creationId xmlns:a16="http://schemas.microsoft.com/office/drawing/2014/main" id="{6B89DC5A-8E61-4E5E-A926-77FCB175A8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2589" y="4802494"/>
            <a:ext cx="2236795" cy="1533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07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5220D8E-CF16-4357-BA90-4EAE46650E2B}"/>
              </a:ext>
            </a:extLst>
          </p:cNvPr>
          <p:cNvSpPr>
            <a:spLocks noGrp="1"/>
          </p:cNvSpPr>
          <p:nvPr>
            <p:ph type="title"/>
          </p:nvPr>
        </p:nvSpPr>
        <p:spPr/>
        <p:txBody>
          <a:bodyPr/>
          <a:lstStyle/>
          <a:p>
            <a:r>
              <a:rPr lang="sv-SE" dirty="0"/>
              <a:t>Presentation</a:t>
            </a:r>
          </a:p>
        </p:txBody>
      </p:sp>
      <p:sp>
        <p:nvSpPr>
          <p:cNvPr id="3" name="Platshållare för text 2">
            <a:extLst>
              <a:ext uri="{FF2B5EF4-FFF2-40B4-BE49-F238E27FC236}">
                <a16:creationId xmlns:a16="http://schemas.microsoft.com/office/drawing/2014/main" id="{4482B518-1250-43BD-A7E5-C33B369FF8F4}"/>
              </a:ext>
            </a:extLst>
          </p:cNvPr>
          <p:cNvSpPr>
            <a:spLocks noGrp="1"/>
          </p:cNvSpPr>
          <p:nvPr>
            <p:ph type="body" sz="quarter" idx="11"/>
          </p:nvPr>
        </p:nvSpPr>
        <p:spPr/>
        <p:txBody>
          <a:bodyPr/>
          <a:lstStyle/>
          <a:p>
            <a:r>
              <a:rPr lang="sv-SE" dirty="0"/>
              <a:t>Oskar Westergren</a:t>
            </a:r>
            <a:r>
              <a:rPr lang="sv-SE" b="1" dirty="0"/>
              <a:t> </a:t>
            </a:r>
            <a:r>
              <a:rPr lang="sv-SE" dirty="0"/>
              <a:t>(Dataskyddsombud)</a:t>
            </a:r>
          </a:p>
        </p:txBody>
      </p:sp>
      <p:sp>
        <p:nvSpPr>
          <p:cNvPr id="4" name="Platshållare för sidfot 3">
            <a:extLst>
              <a:ext uri="{FF2B5EF4-FFF2-40B4-BE49-F238E27FC236}">
                <a16:creationId xmlns:a16="http://schemas.microsoft.com/office/drawing/2014/main" id="{94D9DAD8-4ABF-4EE2-AADB-2FD82F546E38}"/>
              </a:ext>
            </a:extLst>
          </p:cNvPr>
          <p:cNvSpPr>
            <a:spLocks noGrp="1"/>
          </p:cNvSpPr>
          <p:nvPr>
            <p:ph type="ftr" sz="quarter" idx="12"/>
          </p:nvPr>
        </p:nvSpPr>
        <p:spPr/>
        <p:txBody>
          <a:bodyPr/>
          <a:lstStyle/>
          <a:p>
            <a:endParaRPr lang="sv-SE"/>
          </a:p>
        </p:txBody>
      </p:sp>
      <p:pic>
        <p:nvPicPr>
          <p:cNvPr id="1026" name="Picture 2" descr="Image result for lÃ¤rare">
            <a:extLst>
              <a:ext uri="{FF2B5EF4-FFF2-40B4-BE49-F238E27FC236}">
                <a16:creationId xmlns:a16="http://schemas.microsoft.com/office/drawing/2014/main" id="{1131690C-50D4-42F3-A1EA-E3DD132395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4557985"/>
            <a:ext cx="2721928" cy="116708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495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D17E5-EACB-451D-AF2F-8B3254415FAA}"/>
              </a:ext>
            </a:extLst>
          </p:cNvPr>
          <p:cNvSpPr>
            <a:spLocks noGrp="1"/>
          </p:cNvSpPr>
          <p:nvPr>
            <p:ph type="title"/>
          </p:nvPr>
        </p:nvSpPr>
        <p:spPr/>
        <p:txBody>
          <a:bodyPr/>
          <a:lstStyle/>
          <a:p>
            <a:r>
              <a:rPr lang="sv-SE" dirty="0" err="1"/>
              <a:t>Qa</a:t>
            </a:r>
            <a:r>
              <a:rPr lang="sv-SE" dirty="0"/>
              <a:t> om cookies</a:t>
            </a:r>
          </a:p>
        </p:txBody>
      </p:sp>
      <p:sp>
        <p:nvSpPr>
          <p:cNvPr id="3" name="Text Placeholder 2">
            <a:extLst>
              <a:ext uri="{FF2B5EF4-FFF2-40B4-BE49-F238E27FC236}">
                <a16:creationId xmlns:a16="http://schemas.microsoft.com/office/drawing/2014/main" id="{406E1293-4B79-414B-A2AF-4B6F7DC6C136}"/>
              </a:ext>
            </a:extLst>
          </p:cNvPr>
          <p:cNvSpPr>
            <a:spLocks noGrp="1"/>
          </p:cNvSpPr>
          <p:nvPr>
            <p:ph type="body" sz="quarter" idx="11"/>
          </p:nvPr>
        </p:nvSpPr>
        <p:spPr>
          <a:xfrm>
            <a:off x="571205" y="2300400"/>
            <a:ext cx="8995705" cy="3268662"/>
          </a:xfrm>
        </p:spPr>
        <p:txBody>
          <a:bodyPr/>
          <a:lstStyle/>
          <a:p>
            <a:r>
              <a:rPr lang="sv-SE" sz="1800" dirty="0">
                <a:effectLst/>
                <a:latin typeface="Calibri" panose="020F0502020204030204" pitchFamily="34" charset="0"/>
                <a:ea typeface="Calibri" panose="020F0502020204030204" pitchFamily="34" charset="0"/>
              </a:rPr>
              <a:t> - Måste en användare samtycka till användandet av alla olika sorters kakor (temporära/sessionsknutna, långlivade, etc.)?</a:t>
            </a:r>
            <a:br>
              <a:rPr lang="sv-SE" sz="1800" dirty="0">
                <a:effectLst/>
                <a:latin typeface="Calibri" panose="020F0502020204030204" pitchFamily="34" charset="0"/>
                <a:ea typeface="Calibri" panose="020F0502020204030204" pitchFamily="34" charset="0"/>
              </a:rPr>
            </a:br>
            <a:r>
              <a:rPr lang="sv-SE" sz="1800" dirty="0">
                <a:effectLst/>
                <a:latin typeface="Calibri" panose="020F0502020204030204" pitchFamily="34" charset="0"/>
                <a:ea typeface="Calibri" panose="020F0502020204030204" pitchFamily="34" charset="0"/>
              </a:rPr>
              <a:t> - Får man använda kakor innan användaren har samtyckt/nekat till användande av kakor?</a:t>
            </a:r>
            <a:br>
              <a:rPr lang="sv-SE" sz="1800" dirty="0">
                <a:effectLst/>
                <a:latin typeface="Calibri" panose="020F0502020204030204" pitchFamily="34" charset="0"/>
                <a:ea typeface="Calibri" panose="020F0502020204030204" pitchFamily="34" charset="0"/>
              </a:rPr>
            </a:br>
            <a:r>
              <a:rPr lang="sv-SE" sz="1800" dirty="0">
                <a:effectLst/>
                <a:latin typeface="Calibri" panose="020F0502020204030204" pitchFamily="34" charset="0"/>
                <a:ea typeface="Calibri" panose="020F0502020204030204" pitchFamily="34" charset="0"/>
              </a:rPr>
              <a:t> - Vad behövs för att få en användares samtycke att använda kakor?</a:t>
            </a:r>
            <a:br>
              <a:rPr lang="sv-SE" sz="1800" dirty="0">
                <a:effectLst/>
                <a:latin typeface="Calibri" panose="020F0502020204030204" pitchFamily="34" charset="0"/>
                <a:ea typeface="Calibri" panose="020F0502020204030204" pitchFamily="34" charset="0"/>
              </a:rPr>
            </a:br>
            <a:r>
              <a:rPr lang="sv-SE" sz="1800" dirty="0">
                <a:effectLst/>
                <a:latin typeface="Calibri" panose="020F0502020204030204" pitchFamily="34" charset="0"/>
                <a:ea typeface="Calibri" panose="020F0502020204030204" pitchFamily="34" charset="0"/>
              </a:rPr>
              <a:t> - Hur styrker man att en användare har givit sitt samtycke?</a:t>
            </a:r>
            <a:br>
              <a:rPr lang="sv-SE" sz="1800" dirty="0">
                <a:effectLst/>
                <a:latin typeface="Calibri" panose="020F0502020204030204" pitchFamily="34" charset="0"/>
                <a:ea typeface="Calibri" panose="020F0502020204030204" pitchFamily="34" charset="0"/>
              </a:rPr>
            </a:br>
            <a:r>
              <a:rPr lang="sv-SE" sz="1800" dirty="0">
                <a:effectLst/>
                <a:latin typeface="Calibri" panose="020F0502020204030204" pitchFamily="34" charset="0"/>
                <a:ea typeface="Calibri" panose="020F0502020204030204" pitchFamily="34" charset="0"/>
              </a:rPr>
              <a:t> - Vad för risker finns det med att använda kakor utan att användaren samtycker?</a:t>
            </a:r>
            <a:br>
              <a:rPr lang="sv-SE" sz="1800" dirty="0">
                <a:effectLst/>
                <a:latin typeface="Calibri" panose="020F0502020204030204" pitchFamily="34" charset="0"/>
                <a:ea typeface="Calibri" panose="020F0502020204030204" pitchFamily="34" charset="0"/>
              </a:rPr>
            </a:br>
            <a:r>
              <a:rPr lang="sv-SE" sz="1800" dirty="0">
                <a:effectLst/>
                <a:latin typeface="Calibri" panose="020F0502020204030204" pitchFamily="34" charset="0"/>
                <a:ea typeface="Calibri" panose="020F0502020204030204" pitchFamily="34" charset="0"/>
              </a:rPr>
              <a:t> - Är det OK att vägra användaren åtkomst till sidan om denne inte samtycker till kakor?</a:t>
            </a:r>
            <a:br>
              <a:rPr lang="sv-SE" sz="1800" dirty="0">
                <a:effectLst/>
                <a:latin typeface="Calibri" panose="020F0502020204030204" pitchFamily="34" charset="0"/>
                <a:ea typeface="Calibri" panose="020F0502020204030204" pitchFamily="34" charset="0"/>
              </a:rPr>
            </a:br>
            <a:r>
              <a:rPr lang="sv-SE" sz="1800" dirty="0">
                <a:effectLst/>
                <a:latin typeface="Calibri" panose="020F0502020204030204" pitchFamily="34" charset="0"/>
                <a:ea typeface="Calibri" panose="020F0502020204030204" pitchFamily="34" charset="0"/>
              </a:rPr>
              <a:t> - Vad behöver man tänka på om användare kan skapa konton och logga in på ens hemsida (då personuppgifter sparas)?</a:t>
            </a:r>
            <a:br>
              <a:rPr lang="sv-SE" sz="1800" dirty="0">
                <a:effectLst/>
                <a:latin typeface="Calibri" panose="020F0502020204030204" pitchFamily="34" charset="0"/>
                <a:ea typeface="Calibri" panose="020F0502020204030204" pitchFamily="34" charset="0"/>
              </a:rPr>
            </a:br>
            <a:r>
              <a:rPr lang="sv-SE" sz="1800" dirty="0">
                <a:effectLst/>
                <a:latin typeface="Calibri" panose="020F0502020204030204" pitchFamily="34" charset="0"/>
                <a:ea typeface="Calibri" panose="020F0502020204030204" pitchFamily="34" charset="0"/>
              </a:rPr>
              <a:t> - Om användare kan skicka in något anonymt (t.ex. gästboksinlägg), påverkas det av GDPR på något vis? Även om det inte kan knytas till en specifik individ?</a:t>
            </a:r>
            <a:endParaRPr lang="sv-SE" dirty="0"/>
          </a:p>
        </p:txBody>
      </p:sp>
      <p:sp>
        <p:nvSpPr>
          <p:cNvPr id="4" name="Footer Placeholder 3">
            <a:extLst>
              <a:ext uri="{FF2B5EF4-FFF2-40B4-BE49-F238E27FC236}">
                <a16:creationId xmlns:a16="http://schemas.microsoft.com/office/drawing/2014/main" id="{932752AD-CC6F-4D0F-8ADB-734E78FD1E64}"/>
              </a:ext>
            </a:extLst>
          </p:cNvPr>
          <p:cNvSpPr>
            <a:spLocks noGrp="1"/>
          </p:cNvSpPr>
          <p:nvPr>
            <p:ph type="ftr" sz="quarter" idx="12"/>
          </p:nvPr>
        </p:nvSpPr>
        <p:spPr/>
        <p:txBody>
          <a:bodyPr/>
          <a:lstStyle/>
          <a:p>
            <a:endParaRPr lang="sv-SE" dirty="0"/>
          </a:p>
        </p:txBody>
      </p:sp>
      <p:pic>
        <p:nvPicPr>
          <p:cNvPr id="5" name="Picture 2" descr="Image result for questions">
            <a:extLst>
              <a:ext uri="{FF2B5EF4-FFF2-40B4-BE49-F238E27FC236}">
                <a16:creationId xmlns:a16="http://schemas.microsoft.com/office/drawing/2014/main" id="{A2DFD782-91AF-4990-8BE8-9B0DAC2A7D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500" y="1180800"/>
            <a:ext cx="2990850" cy="1495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09774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8418D-0C29-4CA0-87A1-D90155B5EAB6}"/>
              </a:ext>
            </a:extLst>
          </p:cNvPr>
          <p:cNvSpPr>
            <a:spLocks noGrp="1"/>
          </p:cNvSpPr>
          <p:nvPr>
            <p:ph type="title"/>
          </p:nvPr>
        </p:nvSpPr>
        <p:spPr/>
        <p:txBody>
          <a:bodyPr/>
          <a:lstStyle/>
          <a:p>
            <a:r>
              <a:rPr lang="sv-SE" dirty="0"/>
              <a:t>Förslag på Resurser</a:t>
            </a:r>
          </a:p>
        </p:txBody>
      </p:sp>
      <p:sp>
        <p:nvSpPr>
          <p:cNvPr id="3" name="Text Placeholder 2">
            <a:extLst>
              <a:ext uri="{FF2B5EF4-FFF2-40B4-BE49-F238E27FC236}">
                <a16:creationId xmlns:a16="http://schemas.microsoft.com/office/drawing/2014/main" id="{E8A4A866-E22F-429D-B3D2-9058001DA469}"/>
              </a:ext>
            </a:extLst>
          </p:cNvPr>
          <p:cNvSpPr>
            <a:spLocks noGrp="1"/>
          </p:cNvSpPr>
          <p:nvPr>
            <p:ph type="body" sz="quarter" idx="11"/>
          </p:nvPr>
        </p:nvSpPr>
        <p:spPr/>
        <p:txBody>
          <a:bodyPr/>
          <a:lstStyle/>
          <a:p>
            <a:r>
              <a:rPr lang="sv-SE" dirty="0">
                <a:hlinkClick r:id="rId2"/>
              </a:rPr>
              <a:t>www.integritetsmyndigheten.se</a:t>
            </a:r>
            <a:endParaRPr lang="sv-SE" dirty="0"/>
          </a:p>
          <a:p>
            <a:r>
              <a:rPr lang="sv-SE" dirty="0">
                <a:hlinkClick r:id="rId3"/>
              </a:rPr>
              <a:t>https://www.pts.se/sv/privat/internet/integritet/kakor-cookies/</a:t>
            </a:r>
            <a:r>
              <a:rPr lang="sv-SE" dirty="0"/>
              <a:t> </a:t>
            </a:r>
            <a:endParaRPr lang="sv-SE" dirty="0">
              <a:hlinkClick r:id="rId4"/>
            </a:endParaRPr>
          </a:p>
          <a:p>
            <a:r>
              <a:rPr lang="sv-SE" dirty="0">
                <a:hlinkClick r:id="rId4"/>
              </a:rPr>
              <a:t>https://dataskydd.net/</a:t>
            </a:r>
            <a:endParaRPr lang="sv-SE" dirty="0"/>
          </a:p>
          <a:p>
            <a:r>
              <a:rPr lang="sv-SE" dirty="0">
                <a:hlinkClick r:id="rId5"/>
              </a:rPr>
              <a:t>https://webbkoll.dataskydd.net/sv/</a:t>
            </a:r>
            <a:endParaRPr lang="sv-SE" dirty="0"/>
          </a:p>
          <a:p>
            <a:r>
              <a:rPr lang="sv-SE" dirty="0">
                <a:hlinkClick r:id="rId6"/>
              </a:rPr>
              <a:t>https://webbriktlinjer.se/riktlinjer/20-upplys-hur-juridisk-information-och-kakor-hanteras/</a:t>
            </a:r>
            <a:r>
              <a:rPr lang="sv-SE" dirty="0"/>
              <a:t> </a:t>
            </a:r>
          </a:p>
          <a:p>
            <a:r>
              <a:rPr lang="sv-SE" dirty="0">
                <a:hlinkClick r:id="rId7"/>
              </a:rPr>
              <a:t>https://cookieinformation.com/sv/vad-ar-reglerna-for-cookies/</a:t>
            </a:r>
            <a:r>
              <a:rPr lang="sv-SE" dirty="0"/>
              <a:t> </a:t>
            </a:r>
          </a:p>
          <a:p>
            <a:r>
              <a:rPr lang="sv-SE" dirty="0">
                <a:hlinkClick r:id="rId8"/>
              </a:rPr>
              <a:t>https://cookieinformation.com/sv/resurser/blog-sv/varfor-bor-ni-samla-in-samtycke-till-cookies/</a:t>
            </a:r>
            <a:r>
              <a:rPr lang="sv-SE" dirty="0"/>
              <a:t> </a:t>
            </a:r>
          </a:p>
          <a:p>
            <a:endParaRPr lang="sv-SE" dirty="0"/>
          </a:p>
          <a:p>
            <a:endParaRPr lang="sv-SE" dirty="0"/>
          </a:p>
        </p:txBody>
      </p:sp>
      <p:sp>
        <p:nvSpPr>
          <p:cNvPr id="4" name="Footer Placeholder 3">
            <a:extLst>
              <a:ext uri="{FF2B5EF4-FFF2-40B4-BE49-F238E27FC236}">
                <a16:creationId xmlns:a16="http://schemas.microsoft.com/office/drawing/2014/main" id="{BC09D922-7515-4680-B413-9AB34DE3408F}"/>
              </a:ext>
            </a:extLst>
          </p:cNvPr>
          <p:cNvSpPr>
            <a:spLocks noGrp="1"/>
          </p:cNvSpPr>
          <p:nvPr>
            <p:ph type="ftr" sz="quarter" idx="12"/>
          </p:nvPr>
        </p:nvSpPr>
        <p:spPr/>
        <p:txBody>
          <a:bodyPr/>
          <a:lstStyle/>
          <a:p>
            <a:endParaRPr lang="sv-SE" dirty="0"/>
          </a:p>
        </p:txBody>
      </p:sp>
      <p:pic>
        <p:nvPicPr>
          <p:cNvPr id="5" name="Picture 2" descr="Image result for information">
            <a:extLst>
              <a:ext uri="{FF2B5EF4-FFF2-40B4-BE49-F238E27FC236}">
                <a16:creationId xmlns:a16="http://schemas.microsoft.com/office/drawing/2014/main" id="{3BB35F9C-2E2D-42AA-8621-574567BB3C0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07816" y="1180800"/>
            <a:ext cx="2685630" cy="19167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34000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655F2-464F-4009-8519-2C22FC3BF6CE}"/>
              </a:ext>
            </a:extLst>
          </p:cNvPr>
          <p:cNvSpPr>
            <a:spLocks noGrp="1"/>
          </p:cNvSpPr>
          <p:nvPr>
            <p:ph type="title"/>
          </p:nvPr>
        </p:nvSpPr>
        <p:spPr/>
        <p:txBody>
          <a:bodyPr/>
          <a:lstStyle/>
          <a:p>
            <a:r>
              <a:rPr lang="sv-SE" dirty="0"/>
              <a:t>Frågor</a:t>
            </a:r>
          </a:p>
        </p:txBody>
      </p:sp>
      <p:sp>
        <p:nvSpPr>
          <p:cNvPr id="4" name="Footer Placeholder 3">
            <a:extLst>
              <a:ext uri="{FF2B5EF4-FFF2-40B4-BE49-F238E27FC236}">
                <a16:creationId xmlns:a16="http://schemas.microsoft.com/office/drawing/2014/main" id="{06A60822-4CC0-4D9D-8273-DC0DD81BE00C}"/>
              </a:ext>
            </a:extLst>
          </p:cNvPr>
          <p:cNvSpPr>
            <a:spLocks noGrp="1"/>
          </p:cNvSpPr>
          <p:nvPr>
            <p:ph type="ftr" sz="quarter" idx="12"/>
          </p:nvPr>
        </p:nvSpPr>
        <p:spPr/>
        <p:txBody>
          <a:bodyPr/>
          <a:lstStyle/>
          <a:p>
            <a:endParaRPr lang="sv-SE" dirty="0"/>
          </a:p>
        </p:txBody>
      </p:sp>
      <p:pic>
        <p:nvPicPr>
          <p:cNvPr id="5" name="Picture 2" descr="Image result for questions">
            <a:extLst>
              <a:ext uri="{FF2B5EF4-FFF2-40B4-BE49-F238E27FC236}">
                <a16:creationId xmlns:a16="http://schemas.microsoft.com/office/drawing/2014/main" id="{613A29DC-8560-4D0F-AEEF-C0F98479E5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7955" y="2269155"/>
            <a:ext cx="6816090" cy="34080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8363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765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69C1B-05B0-4D6E-9741-34F1F08EDEC2}"/>
              </a:ext>
            </a:extLst>
          </p:cNvPr>
          <p:cNvSpPr>
            <a:spLocks noGrp="1"/>
          </p:cNvSpPr>
          <p:nvPr>
            <p:ph type="title"/>
          </p:nvPr>
        </p:nvSpPr>
        <p:spPr/>
        <p:txBody>
          <a:bodyPr/>
          <a:lstStyle/>
          <a:p>
            <a:r>
              <a:rPr lang="sv-SE" dirty="0"/>
              <a:t>Del 1 – GDPR</a:t>
            </a:r>
          </a:p>
        </p:txBody>
      </p:sp>
      <p:sp>
        <p:nvSpPr>
          <p:cNvPr id="4" name="Footer Placeholder 3">
            <a:extLst>
              <a:ext uri="{FF2B5EF4-FFF2-40B4-BE49-F238E27FC236}">
                <a16:creationId xmlns:a16="http://schemas.microsoft.com/office/drawing/2014/main" id="{8CC312A8-D93B-46AC-810F-2F14CD0BD28E}"/>
              </a:ext>
            </a:extLst>
          </p:cNvPr>
          <p:cNvSpPr>
            <a:spLocks noGrp="1"/>
          </p:cNvSpPr>
          <p:nvPr>
            <p:ph type="ftr" sz="quarter" idx="12"/>
          </p:nvPr>
        </p:nvSpPr>
        <p:spPr/>
        <p:txBody>
          <a:bodyPr/>
          <a:lstStyle/>
          <a:p>
            <a:endParaRPr lang="sv-SE" dirty="0"/>
          </a:p>
        </p:txBody>
      </p:sp>
      <p:pic>
        <p:nvPicPr>
          <p:cNvPr id="6" name="Picture 2" descr="Image result for gdpr">
            <a:extLst>
              <a:ext uri="{FF2B5EF4-FFF2-40B4-BE49-F238E27FC236}">
                <a16:creationId xmlns:a16="http://schemas.microsoft.com/office/drawing/2014/main" id="{078092F5-3245-40D5-9315-D05FE80E6A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6560" y="2251125"/>
            <a:ext cx="5878880" cy="29394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78147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CA0E-2C3A-461B-ABCB-D85627F81B18}"/>
              </a:ext>
            </a:extLst>
          </p:cNvPr>
          <p:cNvSpPr>
            <a:spLocks noGrp="1"/>
          </p:cNvSpPr>
          <p:nvPr>
            <p:ph type="title"/>
          </p:nvPr>
        </p:nvSpPr>
        <p:spPr>
          <a:xfrm>
            <a:off x="571199" y="1180800"/>
            <a:ext cx="9961985" cy="1052446"/>
          </a:xfrm>
        </p:spPr>
        <p:txBody>
          <a:bodyPr/>
          <a:lstStyle/>
          <a:p>
            <a:r>
              <a:rPr lang="sv-SE" dirty="0"/>
              <a:t>Dataskyddsförordningen (GDPR)</a:t>
            </a:r>
          </a:p>
        </p:txBody>
      </p:sp>
      <p:sp>
        <p:nvSpPr>
          <p:cNvPr id="3" name="Text Placeholder 2">
            <a:extLst>
              <a:ext uri="{FF2B5EF4-FFF2-40B4-BE49-F238E27FC236}">
                <a16:creationId xmlns:a16="http://schemas.microsoft.com/office/drawing/2014/main" id="{F1667080-94AE-4117-AE95-648CFB181A82}"/>
              </a:ext>
            </a:extLst>
          </p:cNvPr>
          <p:cNvSpPr>
            <a:spLocks noGrp="1"/>
          </p:cNvSpPr>
          <p:nvPr>
            <p:ph type="body" sz="quarter" idx="11"/>
          </p:nvPr>
        </p:nvSpPr>
        <p:spPr>
          <a:xfrm>
            <a:off x="571205" y="2300399"/>
            <a:ext cx="8758767" cy="3662309"/>
          </a:xfrm>
        </p:spPr>
        <p:txBody>
          <a:bodyPr/>
          <a:lstStyle/>
          <a:p>
            <a:pPr marL="0" indent="0">
              <a:buNone/>
            </a:pPr>
            <a:r>
              <a:rPr lang="sv-SE" dirty="0"/>
              <a:t>EU:s stadga om de grundläggande rättigheterna:</a:t>
            </a:r>
          </a:p>
          <a:p>
            <a:pPr lvl="1"/>
            <a:r>
              <a:rPr lang="sv-SE" dirty="0"/>
              <a:t>rätt till respekt för sitt privatliv och familjeliv (Art 7)</a:t>
            </a:r>
          </a:p>
          <a:p>
            <a:pPr lvl="1"/>
            <a:r>
              <a:rPr lang="sv-SE" dirty="0"/>
              <a:t>skydd av personuppgifter (Art 8)</a:t>
            </a:r>
          </a:p>
          <a:p>
            <a:pPr marL="0" indent="0">
              <a:buNone/>
            </a:pPr>
            <a:endParaRPr lang="sv-SE" dirty="0"/>
          </a:p>
          <a:p>
            <a:pPr marL="0" indent="0">
              <a:buNone/>
            </a:pPr>
            <a:r>
              <a:rPr lang="sv-SE" dirty="0"/>
              <a:t>Avsikterna med GDPR är att:</a:t>
            </a:r>
          </a:p>
          <a:p>
            <a:r>
              <a:rPr lang="sv-SE" dirty="0"/>
              <a:t>EU-medborgare ska få kontroll över sina personuppgifter,</a:t>
            </a:r>
          </a:p>
          <a:p>
            <a:r>
              <a:rPr lang="sv-SE" dirty="0"/>
              <a:t>stärka skyddet för personuppgifter inom EU, och</a:t>
            </a:r>
          </a:p>
          <a:p>
            <a:r>
              <a:rPr lang="sv-SE" dirty="0"/>
              <a:t>förenkla regelverk för internationella företag.</a:t>
            </a:r>
          </a:p>
          <a:p>
            <a:r>
              <a:rPr lang="sv-SE" dirty="0"/>
              <a:t>beivra överträdelser mot rätten till privatliv och skydd av personuppgifter</a:t>
            </a:r>
          </a:p>
        </p:txBody>
      </p:sp>
      <p:sp>
        <p:nvSpPr>
          <p:cNvPr id="4" name="Footer Placeholder 3">
            <a:extLst>
              <a:ext uri="{FF2B5EF4-FFF2-40B4-BE49-F238E27FC236}">
                <a16:creationId xmlns:a16="http://schemas.microsoft.com/office/drawing/2014/main" id="{A17EF1EA-7067-409C-810B-9E69D6BB9772}"/>
              </a:ext>
            </a:extLst>
          </p:cNvPr>
          <p:cNvSpPr>
            <a:spLocks noGrp="1"/>
          </p:cNvSpPr>
          <p:nvPr>
            <p:ph type="ftr" sz="quarter" idx="12"/>
          </p:nvPr>
        </p:nvSpPr>
        <p:spPr/>
        <p:txBody>
          <a:bodyPr/>
          <a:lstStyle/>
          <a:p>
            <a:endParaRPr lang="sv-SE" dirty="0"/>
          </a:p>
        </p:txBody>
      </p:sp>
      <p:pic>
        <p:nvPicPr>
          <p:cNvPr id="5" name="Picture 2" descr="Image result for gdpr">
            <a:extLst>
              <a:ext uri="{FF2B5EF4-FFF2-40B4-BE49-F238E27FC236}">
                <a16:creationId xmlns:a16="http://schemas.microsoft.com/office/drawing/2014/main" id="{D9DE77D1-A9BD-4132-8D8A-7EA419C22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177" y="4459546"/>
            <a:ext cx="2381618" cy="138886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744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AAF6CFB-D7CB-4EAA-99AA-9EC972E5EFAA}"/>
              </a:ext>
            </a:extLst>
          </p:cNvPr>
          <p:cNvSpPr>
            <a:spLocks noGrp="1"/>
          </p:cNvSpPr>
          <p:nvPr>
            <p:ph type="title"/>
          </p:nvPr>
        </p:nvSpPr>
        <p:spPr/>
        <p:txBody>
          <a:bodyPr/>
          <a:lstStyle/>
          <a:p>
            <a:r>
              <a:rPr lang="sv-SE" sz="3200"/>
              <a:t>Vad är en personuppgift?</a:t>
            </a:r>
          </a:p>
        </p:txBody>
      </p:sp>
      <p:sp>
        <p:nvSpPr>
          <p:cNvPr id="3" name="Platshållare för text 2">
            <a:extLst>
              <a:ext uri="{FF2B5EF4-FFF2-40B4-BE49-F238E27FC236}">
                <a16:creationId xmlns:a16="http://schemas.microsoft.com/office/drawing/2014/main" id="{A5D452C6-8A95-4D66-ADB3-85F98FBAD48C}"/>
              </a:ext>
            </a:extLst>
          </p:cNvPr>
          <p:cNvSpPr>
            <a:spLocks noGrp="1"/>
          </p:cNvSpPr>
          <p:nvPr>
            <p:ph type="body" sz="quarter" idx="11"/>
          </p:nvPr>
        </p:nvSpPr>
        <p:spPr>
          <a:xfrm>
            <a:off x="1952401" y="2106090"/>
            <a:ext cx="6569075" cy="3268662"/>
          </a:xfrm>
        </p:spPr>
        <p:txBody>
          <a:bodyPr/>
          <a:lstStyle/>
          <a:p>
            <a:r>
              <a:rPr lang="sv-SE" sz="1800" dirty="0"/>
              <a:t>All slags information som direkt eller indirekt kan hänföras till en fysisk person som är i livet.</a:t>
            </a:r>
          </a:p>
        </p:txBody>
      </p:sp>
      <p:pic>
        <p:nvPicPr>
          <p:cNvPr id="12" name="Bildobjekt 11">
            <a:extLst>
              <a:ext uri="{FF2B5EF4-FFF2-40B4-BE49-F238E27FC236}">
                <a16:creationId xmlns:a16="http://schemas.microsoft.com/office/drawing/2014/main" id="{EFC4CF18-A8F7-4FB3-A8D8-B581B5A2A3AB}"/>
              </a:ext>
            </a:extLst>
          </p:cNvPr>
          <p:cNvPicPr>
            <a:picLocks noChangeAspect="1"/>
          </p:cNvPicPr>
          <p:nvPr/>
        </p:nvPicPr>
        <p:blipFill rotWithShape="1">
          <a:blip r:embed="rId3"/>
          <a:srcRect t="13624"/>
          <a:stretch/>
        </p:blipFill>
        <p:spPr>
          <a:xfrm>
            <a:off x="4048126" y="2884453"/>
            <a:ext cx="3695699" cy="365734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51971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3EF892B-9E5B-4DF8-B999-F3C5FC11C95A}"/>
              </a:ext>
            </a:extLst>
          </p:cNvPr>
          <p:cNvSpPr>
            <a:spLocks noGrp="1"/>
          </p:cNvSpPr>
          <p:nvPr>
            <p:ph type="title"/>
          </p:nvPr>
        </p:nvSpPr>
        <p:spPr>
          <a:xfrm>
            <a:off x="1952400" y="1180800"/>
            <a:ext cx="7886260" cy="756000"/>
          </a:xfrm>
        </p:spPr>
        <p:txBody>
          <a:bodyPr/>
          <a:lstStyle/>
          <a:p>
            <a:r>
              <a:rPr lang="sv-SE" dirty="0"/>
              <a:t>Behandling av personuppgifter</a:t>
            </a:r>
          </a:p>
        </p:txBody>
      </p:sp>
      <p:sp>
        <p:nvSpPr>
          <p:cNvPr id="3" name="Platshållare för text 2">
            <a:extLst>
              <a:ext uri="{FF2B5EF4-FFF2-40B4-BE49-F238E27FC236}">
                <a16:creationId xmlns:a16="http://schemas.microsoft.com/office/drawing/2014/main" id="{76B33DC3-6B8D-41FE-98E5-1864C7B2688D}"/>
              </a:ext>
            </a:extLst>
          </p:cNvPr>
          <p:cNvSpPr>
            <a:spLocks noGrp="1"/>
          </p:cNvSpPr>
          <p:nvPr>
            <p:ph type="body" sz="quarter" idx="11"/>
          </p:nvPr>
        </p:nvSpPr>
        <p:spPr>
          <a:xfrm>
            <a:off x="1952401" y="2300400"/>
            <a:ext cx="7105874" cy="4084971"/>
          </a:xfrm>
        </p:spPr>
        <p:txBody>
          <a:bodyPr/>
          <a:lstStyle/>
          <a:p>
            <a:r>
              <a:rPr lang="sv-SE" dirty="0"/>
              <a:t>En åtgärd eller kombination av åtgärder beträffande personuppgifter eller uppsättningar av personuppgifter.</a:t>
            </a:r>
          </a:p>
          <a:p>
            <a:pPr marL="457200" lvl="1" indent="0">
              <a:buNone/>
            </a:pPr>
            <a:endParaRPr lang="sv-SE" dirty="0"/>
          </a:p>
          <a:p>
            <a:pPr marL="457200" lvl="1" indent="0">
              <a:buNone/>
            </a:pPr>
            <a:endParaRPr lang="sv-SE" dirty="0"/>
          </a:p>
          <a:p>
            <a:pPr marL="457200" lvl="1" indent="0">
              <a:buNone/>
            </a:pPr>
            <a:r>
              <a:rPr lang="sv-SE" dirty="0"/>
              <a:t>Exempel:</a:t>
            </a:r>
          </a:p>
          <a:p>
            <a:pPr marL="457200" lvl="1" indent="0">
              <a:buNone/>
            </a:pPr>
            <a:r>
              <a:rPr lang="sv-SE" dirty="0"/>
              <a:t>-insamling/framtagning</a:t>
            </a:r>
          </a:p>
          <a:p>
            <a:pPr marL="457200" lvl="1" indent="0">
              <a:buNone/>
            </a:pPr>
            <a:r>
              <a:rPr lang="sv-SE" dirty="0"/>
              <a:t>-sammanställning/organisering/strukturering/bearbetning</a:t>
            </a:r>
          </a:p>
          <a:p>
            <a:pPr marL="457200" lvl="1" indent="0">
              <a:buNone/>
            </a:pPr>
            <a:r>
              <a:rPr lang="sv-SE" dirty="0"/>
              <a:t>-ändring</a:t>
            </a:r>
          </a:p>
          <a:p>
            <a:pPr marL="457200" lvl="1" indent="0">
              <a:buNone/>
            </a:pPr>
            <a:r>
              <a:rPr lang="sv-SE" dirty="0"/>
              <a:t>-användning</a:t>
            </a:r>
          </a:p>
          <a:p>
            <a:pPr marL="457200" lvl="1" indent="0">
              <a:buNone/>
            </a:pPr>
            <a:r>
              <a:rPr lang="sv-SE" dirty="0"/>
              <a:t>-spridning</a:t>
            </a:r>
          </a:p>
          <a:p>
            <a:pPr marL="457200" lvl="1" indent="0">
              <a:buNone/>
            </a:pPr>
            <a:r>
              <a:rPr lang="sv-SE" dirty="0"/>
              <a:t>-lagring</a:t>
            </a:r>
          </a:p>
          <a:p>
            <a:pPr marL="457200" lvl="1" indent="0">
              <a:buNone/>
            </a:pPr>
            <a:r>
              <a:rPr lang="sv-SE" dirty="0"/>
              <a:t>-förstöring</a:t>
            </a:r>
          </a:p>
        </p:txBody>
      </p:sp>
      <p:pic>
        <p:nvPicPr>
          <p:cNvPr id="1026" name="Picture 2" descr="Image result for behandling av personuppgifter Ã¤r">
            <a:extLst>
              <a:ext uri="{FF2B5EF4-FFF2-40B4-BE49-F238E27FC236}">
                <a16:creationId xmlns:a16="http://schemas.microsoft.com/office/drawing/2014/main" id="{CBFDCE12-77BB-445F-9A8F-6D12067D70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3810" y="4756405"/>
            <a:ext cx="2443451" cy="162896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106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F3D8FC4-607E-4C97-AEFA-839FC4E9F200}"/>
              </a:ext>
            </a:extLst>
          </p:cNvPr>
          <p:cNvSpPr>
            <a:spLocks noGrp="1"/>
          </p:cNvSpPr>
          <p:nvPr>
            <p:ph type="title"/>
          </p:nvPr>
        </p:nvSpPr>
        <p:spPr>
          <a:xfrm>
            <a:off x="571205" y="1180800"/>
            <a:ext cx="9353845" cy="756000"/>
          </a:xfrm>
        </p:spPr>
        <p:txBody>
          <a:bodyPr/>
          <a:lstStyle/>
          <a:p>
            <a:r>
              <a:rPr lang="sv-SE" dirty="0"/>
              <a:t>känsliga personuppgifter</a:t>
            </a:r>
          </a:p>
        </p:txBody>
      </p:sp>
      <p:sp>
        <p:nvSpPr>
          <p:cNvPr id="3" name="Platshållare för text 2">
            <a:extLst>
              <a:ext uri="{FF2B5EF4-FFF2-40B4-BE49-F238E27FC236}">
                <a16:creationId xmlns:a16="http://schemas.microsoft.com/office/drawing/2014/main" id="{4AB4FF1E-861B-4E3F-80E7-F277412D224B}"/>
              </a:ext>
            </a:extLst>
          </p:cNvPr>
          <p:cNvSpPr>
            <a:spLocks noGrp="1"/>
          </p:cNvSpPr>
          <p:nvPr>
            <p:ph type="body" sz="quarter" idx="11"/>
          </p:nvPr>
        </p:nvSpPr>
        <p:spPr/>
        <p:txBody>
          <a:bodyPr/>
          <a:lstStyle/>
          <a:p>
            <a:r>
              <a:rPr lang="sv-SE" dirty="0"/>
              <a:t>Ras och etniskt ursprung</a:t>
            </a:r>
          </a:p>
          <a:p>
            <a:r>
              <a:rPr lang="sv-SE" dirty="0"/>
              <a:t>Politiska åsikter</a:t>
            </a:r>
          </a:p>
          <a:p>
            <a:r>
              <a:rPr lang="sv-SE" dirty="0"/>
              <a:t>Religiös eller filosofisk övertygelse</a:t>
            </a:r>
          </a:p>
          <a:p>
            <a:r>
              <a:rPr lang="sv-SE" dirty="0"/>
              <a:t>Medlemskap i fackförening</a:t>
            </a:r>
          </a:p>
          <a:p>
            <a:r>
              <a:rPr lang="sv-SE" dirty="0"/>
              <a:t>Hälsa och sexualliv</a:t>
            </a:r>
          </a:p>
          <a:p>
            <a:r>
              <a:rPr lang="sv-SE" dirty="0"/>
              <a:t>Genetiska/biometriska uppgifter</a:t>
            </a:r>
          </a:p>
          <a:p>
            <a:endParaRPr lang="sv-SE" dirty="0"/>
          </a:p>
          <a:p>
            <a:endParaRPr lang="sv-SE" dirty="0"/>
          </a:p>
          <a:p>
            <a:endParaRPr lang="sv-SE" dirty="0"/>
          </a:p>
          <a:p>
            <a:endParaRPr lang="sv-SE" dirty="0"/>
          </a:p>
        </p:txBody>
      </p:sp>
      <p:sp>
        <p:nvSpPr>
          <p:cNvPr id="4" name="Platshållare för sidfot 3">
            <a:extLst>
              <a:ext uri="{FF2B5EF4-FFF2-40B4-BE49-F238E27FC236}">
                <a16:creationId xmlns:a16="http://schemas.microsoft.com/office/drawing/2014/main" id="{2E706C87-6CC6-4083-98F3-0A5CA06F5698}"/>
              </a:ext>
            </a:extLst>
          </p:cNvPr>
          <p:cNvSpPr>
            <a:spLocks noGrp="1"/>
          </p:cNvSpPr>
          <p:nvPr>
            <p:ph type="ftr" sz="quarter" idx="12"/>
          </p:nvPr>
        </p:nvSpPr>
        <p:spPr/>
        <p:txBody>
          <a:bodyPr/>
          <a:lstStyle/>
          <a:p>
            <a:endParaRPr lang="sv-SE"/>
          </a:p>
        </p:txBody>
      </p:sp>
      <p:sp>
        <p:nvSpPr>
          <p:cNvPr id="6" name="AutoShape 2" descr="Related image">
            <a:extLst>
              <a:ext uri="{FF2B5EF4-FFF2-40B4-BE49-F238E27FC236}">
                <a16:creationId xmlns:a16="http://schemas.microsoft.com/office/drawing/2014/main" id="{155D0B05-7925-4A84-ACBF-1F0B01DE24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v-SE"/>
          </a:p>
        </p:txBody>
      </p:sp>
      <p:pic>
        <p:nvPicPr>
          <p:cNvPr id="8" name="Bild 7">
            <a:extLst>
              <a:ext uri="{FF2B5EF4-FFF2-40B4-BE49-F238E27FC236}">
                <a16:creationId xmlns:a16="http://schemas.microsoft.com/office/drawing/2014/main" id="{A1CB4146-BC5D-4D0F-A5CD-F2EC8119C4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16877" y="3613498"/>
            <a:ext cx="2392883" cy="2063702"/>
          </a:xfrm>
          <a:prstGeom prst="rect">
            <a:avLst/>
          </a:prstGeom>
        </p:spPr>
      </p:pic>
    </p:spTree>
    <p:extLst>
      <p:ext uri="{BB962C8B-B14F-4D97-AF65-F5344CB8AC3E}">
        <p14:creationId xmlns:p14="http://schemas.microsoft.com/office/powerpoint/2010/main" val="52605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4104-2D0D-43D3-B7EF-7AFB622E33B1}"/>
              </a:ext>
            </a:extLst>
          </p:cNvPr>
          <p:cNvSpPr>
            <a:spLocks noGrp="1"/>
          </p:cNvSpPr>
          <p:nvPr>
            <p:ph type="title"/>
          </p:nvPr>
        </p:nvSpPr>
        <p:spPr/>
        <p:txBody>
          <a:bodyPr/>
          <a:lstStyle/>
          <a:p>
            <a:r>
              <a:rPr lang="sv-SE" dirty="0"/>
              <a:t>GDPR – tillämpningsområden</a:t>
            </a:r>
          </a:p>
        </p:txBody>
      </p:sp>
      <p:sp>
        <p:nvSpPr>
          <p:cNvPr id="3" name="Text Placeholder 2">
            <a:extLst>
              <a:ext uri="{FF2B5EF4-FFF2-40B4-BE49-F238E27FC236}">
                <a16:creationId xmlns:a16="http://schemas.microsoft.com/office/drawing/2014/main" id="{7B5E7C54-A789-4F31-9133-41845BD17AD7}"/>
              </a:ext>
            </a:extLst>
          </p:cNvPr>
          <p:cNvSpPr>
            <a:spLocks noGrp="1"/>
          </p:cNvSpPr>
          <p:nvPr>
            <p:ph type="body" sz="quarter" idx="11"/>
          </p:nvPr>
        </p:nvSpPr>
        <p:spPr>
          <a:xfrm>
            <a:off x="571206" y="2300400"/>
            <a:ext cx="8287044" cy="3268662"/>
          </a:xfrm>
        </p:spPr>
        <p:txBody>
          <a:bodyPr/>
          <a:lstStyle/>
          <a:p>
            <a:pPr marL="0" indent="0">
              <a:buNone/>
            </a:pPr>
            <a:r>
              <a:rPr lang="sv-SE" sz="1800" b="1" dirty="0"/>
              <a:t>Materiellt tillämpningsområde</a:t>
            </a:r>
            <a:r>
              <a:rPr lang="sv-SE" sz="1800" dirty="0"/>
              <a:t>:</a:t>
            </a:r>
          </a:p>
          <a:p>
            <a:r>
              <a:rPr lang="sv-SE" sz="1800" dirty="0"/>
              <a:t>Alla digitala personuppgiftsbehandlingar</a:t>
            </a:r>
          </a:p>
          <a:p>
            <a:r>
              <a:rPr lang="sv-SE" sz="1800" dirty="0"/>
              <a:t>Alla personuppgifter som ingår (eller kommer att ingå) i ett register</a:t>
            </a:r>
          </a:p>
          <a:p>
            <a:pPr marL="0" indent="0">
              <a:buNone/>
            </a:pPr>
            <a:endParaRPr lang="sv-SE" sz="1800" dirty="0"/>
          </a:p>
          <a:p>
            <a:pPr marL="0" indent="0">
              <a:buNone/>
            </a:pPr>
            <a:r>
              <a:rPr lang="sv-SE" sz="1800" b="1" dirty="0"/>
              <a:t>Geografiskt tillämpningsområde:</a:t>
            </a:r>
          </a:p>
          <a:p>
            <a:r>
              <a:rPr lang="sv-SE" sz="1800" dirty="0"/>
              <a:t>Alla personuppgiftsbehandlingar om personer som upprätthåller sig i EU.</a:t>
            </a:r>
          </a:p>
          <a:p>
            <a:r>
              <a:rPr lang="sv-SE" sz="1800" dirty="0"/>
              <a:t>Alla personuppgiftsbehandlingar som utförs av en organisation som är etablerad i EU.</a:t>
            </a:r>
          </a:p>
          <a:p>
            <a:endParaRPr lang="sv-SE" sz="1800" dirty="0">
              <a:latin typeface="Calibri" panose="020F0502020204030204" pitchFamily="34" charset="0"/>
              <a:ea typeface="Calibri" panose="020F0502020204030204" pitchFamily="34" charset="0"/>
            </a:endParaRPr>
          </a:p>
        </p:txBody>
      </p:sp>
      <p:sp>
        <p:nvSpPr>
          <p:cNvPr id="4" name="Footer Placeholder 3">
            <a:extLst>
              <a:ext uri="{FF2B5EF4-FFF2-40B4-BE49-F238E27FC236}">
                <a16:creationId xmlns:a16="http://schemas.microsoft.com/office/drawing/2014/main" id="{CA616E26-6AE0-4102-B7ED-9D2C876C69AC}"/>
              </a:ext>
            </a:extLst>
          </p:cNvPr>
          <p:cNvSpPr>
            <a:spLocks noGrp="1"/>
          </p:cNvSpPr>
          <p:nvPr>
            <p:ph type="ftr" sz="quarter" idx="12"/>
          </p:nvPr>
        </p:nvSpPr>
        <p:spPr/>
        <p:txBody>
          <a:bodyPr/>
          <a:lstStyle/>
          <a:p>
            <a:endParaRPr lang="sv-SE" dirty="0"/>
          </a:p>
        </p:txBody>
      </p:sp>
      <p:pic>
        <p:nvPicPr>
          <p:cNvPr id="5" name="Picture 2" descr="Image result for information">
            <a:extLst>
              <a:ext uri="{FF2B5EF4-FFF2-40B4-BE49-F238E27FC236}">
                <a16:creationId xmlns:a16="http://schemas.microsoft.com/office/drawing/2014/main" id="{14F732C7-05FD-4202-9744-C5B02FA9A2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8270" y="4273989"/>
            <a:ext cx="2602525" cy="18574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27881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2C1F-FE3B-46EB-BF23-17A5D28834C2}"/>
              </a:ext>
            </a:extLst>
          </p:cNvPr>
          <p:cNvSpPr>
            <a:spLocks noGrp="1"/>
          </p:cNvSpPr>
          <p:nvPr>
            <p:ph type="title"/>
          </p:nvPr>
        </p:nvSpPr>
        <p:spPr>
          <a:xfrm>
            <a:off x="571200" y="1180800"/>
            <a:ext cx="10301588" cy="756000"/>
          </a:xfrm>
        </p:spPr>
        <p:txBody>
          <a:bodyPr/>
          <a:lstStyle/>
          <a:p>
            <a:r>
              <a:rPr lang="sv-SE" dirty="0"/>
              <a:t>personuppgiftsansvar - Webbplatser</a:t>
            </a:r>
          </a:p>
        </p:txBody>
      </p:sp>
      <p:sp>
        <p:nvSpPr>
          <p:cNvPr id="3" name="Text Placeholder 2">
            <a:extLst>
              <a:ext uri="{FF2B5EF4-FFF2-40B4-BE49-F238E27FC236}">
                <a16:creationId xmlns:a16="http://schemas.microsoft.com/office/drawing/2014/main" id="{88CE5CB4-4F34-437B-AA3A-59D717046673}"/>
              </a:ext>
            </a:extLst>
          </p:cNvPr>
          <p:cNvSpPr>
            <a:spLocks noGrp="1"/>
          </p:cNvSpPr>
          <p:nvPr>
            <p:ph type="body" sz="quarter" idx="11"/>
          </p:nvPr>
        </p:nvSpPr>
        <p:spPr/>
        <p:txBody>
          <a:bodyPr/>
          <a:lstStyle/>
          <a:p>
            <a:r>
              <a:rPr lang="sv-SE" dirty="0"/>
              <a:t>Personuppgiftsansvarig är den som bestämmer för vilka ändamål uppgifterna ska behandlas och hur behandlingen ska gå till.</a:t>
            </a:r>
          </a:p>
          <a:p>
            <a:r>
              <a:rPr lang="sv-SE" dirty="0"/>
              <a:t>Ägaren av webbplatsen är i regel personuppgiftsansvarig. </a:t>
            </a:r>
          </a:p>
          <a:p>
            <a:r>
              <a:rPr lang="sv-SE" dirty="0"/>
              <a:t>Personuppgiftsansvarig ska tillse att bestämmelserna i GDPR efterlevs, ex. för de uppgifter som behandlas i kakor.</a:t>
            </a:r>
          </a:p>
          <a:p>
            <a:r>
              <a:rPr lang="sv-SE" dirty="0"/>
              <a:t>Ansvaret gäller även om kakorna inte ägs av webbplatsen utan är tredjepartskakor från t.ex. Google </a:t>
            </a:r>
            <a:r>
              <a:rPr lang="sv-SE" dirty="0" err="1"/>
              <a:t>Analytics</a:t>
            </a:r>
            <a:r>
              <a:rPr lang="sv-SE" dirty="0"/>
              <a:t>, Facebook-pixel, </a:t>
            </a:r>
            <a:r>
              <a:rPr lang="sv-SE" dirty="0" err="1"/>
              <a:t>AddThis</a:t>
            </a:r>
            <a:r>
              <a:rPr lang="sv-SE" dirty="0"/>
              <a:t>, osv.</a:t>
            </a:r>
          </a:p>
        </p:txBody>
      </p:sp>
      <p:sp>
        <p:nvSpPr>
          <p:cNvPr id="4" name="Footer Placeholder 3">
            <a:extLst>
              <a:ext uri="{FF2B5EF4-FFF2-40B4-BE49-F238E27FC236}">
                <a16:creationId xmlns:a16="http://schemas.microsoft.com/office/drawing/2014/main" id="{F91E8669-21BB-48D0-8513-413963C9133B}"/>
              </a:ext>
            </a:extLst>
          </p:cNvPr>
          <p:cNvSpPr>
            <a:spLocks noGrp="1"/>
          </p:cNvSpPr>
          <p:nvPr>
            <p:ph type="ftr" sz="quarter" idx="12"/>
          </p:nvPr>
        </p:nvSpPr>
        <p:spPr/>
        <p:txBody>
          <a:bodyPr/>
          <a:lstStyle/>
          <a:p>
            <a:endParaRPr lang="sv-SE" dirty="0"/>
          </a:p>
        </p:txBody>
      </p:sp>
      <p:pic>
        <p:nvPicPr>
          <p:cNvPr id="5" name="Picture 8" descr="Image result for organisation">
            <a:extLst>
              <a:ext uri="{FF2B5EF4-FFF2-40B4-BE49-F238E27FC236}">
                <a16:creationId xmlns:a16="http://schemas.microsoft.com/office/drawing/2014/main" id="{84419635-0C39-4C22-92D3-ECC14378B0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1110" y="4236024"/>
            <a:ext cx="2653896" cy="1990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809776"/>
      </p:ext>
    </p:extLst>
  </p:cSld>
  <p:clrMapOvr>
    <a:masterClrMapping/>
  </p:clrMapOvr>
</p:sld>
</file>

<file path=ppt/theme/theme1.xml><?xml version="1.0" encoding="utf-8"?>
<a:theme xmlns:a="http://schemas.openxmlformats.org/drawingml/2006/main" name="White">
  <a:themeElements>
    <a:clrScheme name="JU Colors">
      <a:dk1>
        <a:sysClr val="windowText" lastClr="000000"/>
      </a:dk1>
      <a:lt1>
        <a:sysClr val="window" lastClr="FFFFFF"/>
      </a:lt1>
      <a:dk2>
        <a:srgbClr val="787878"/>
      </a:dk2>
      <a:lt2>
        <a:srgbClr val="E7E6E6"/>
      </a:lt2>
      <a:accent1>
        <a:srgbClr val="961B77"/>
      </a:accent1>
      <a:accent2>
        <a:srgbClr val="003865"/>
      </a:accent2>
      <a:accent3>
        <a:srgbClr val="FFB500"/>
      </a:accent3>
      <a:accent4>
        <a:srgbClr val="55AAA7"/>
      </a:accent4>
      <a:accent5>
        <a:srgbClr val="EBEBDF"/>
      </a:accent5>
      <a:accent6>
        <a:srgbClr val="FFFFFF"/>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31B9445-C2ED-44B8-BD61-BA0155C00DA9}" vid="{71DCF333-CBBD-468A-89FD-3DADAA13C015}"/>
    </a:ext>
  </a:extLst>
</a:theme>
</file>

<file path=ppt/theme/theme2.xml><?xml version="1.0" encoding="utf-8"?>
<a:theme xmlns:a="http://schemas.openxmlformats.org/drawingml/2006/main" name="Gray">
  <a:themeElements>
    <a:clrScheme name="JU COLORS">
      <a:dk1>
        <a:sysClr val="windowText" lastClr="000000"/>
      </a:dk1>
      <a:lt1>
        <a:sysClr val="window" lastClr="FFFFFF"/>
      </a:lt1>
      <a:dk2>
        <a:srgbClr val="787878"/>
      </a:dk2>
      <a:lt2>
        <a:srgbClr val="E7E6E6"/>
      </a:lt2>
      <a:accent1>
        <a:srgbClr val="961B77"/>
      </a:accent1>
      <a:accent2>
        <a:srgbClr val="003865"/>
      </a:accent2>
      <a:accent3>
        <a:srgbClr val="FFB500"/>
      </a:accent3>
      <a:accent4>
        <a:srgbClr val="55AAA7"/>
      </a:accent4>
      <a:accent5>
        <a:srgbClr val="EBEBDF"/>
      </a:accent5>
      <a:accent6>
        <a:srgbClr val="FFFFFF"/>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31B9445-C2ED-44B8-BD61-BA0155C00DA9}" vid="{5C8B3E66-AF5D-4376-8B86-CB8DD119B76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67c9a586-1f1f-4fae-ba02-f86b0adf5129</Template>
  <TotalTime>524</TotalTime>
  <Words>1168</Words>
  <Application>Microsoft Office PowerPoint</Application>
  <PresentationFormat>Widescreen</PresentationFormat>
  <Paragraphs>143</Paragraphs>
  <Slides>23</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23</vt:i4>
      </vt:variant>
    </vt:vector>
  </HeadingPairs>
  <TitlesOfParts>
    <vt:vector size="28" baseType="lpstr">
      <vt:lpstr>Arial</vt:lpstr>
      <vt:lpstr>Calibri</vt:lpstr>
      <vt:lpstr>Times New Roman</vt:lpstr>
      <vt:lpstr>White</vt:lpstr>
      <vt:lpstr>Gray</vt:lpstr>
      <vt:lpstr>Integritet på webb </vt:lpstr>
      <vt:lpstr>Presentation</vt:lpstr>
      <vt:lpstr>Del 1 – GDPR</vt:lpstr>
      <vt:lpstr>Dataskyddsförordningen (GDPR)</vt:lpstr>
      <vt:lpstr>Vad är en personuppgift?</vt:lpstr>
      <vt:lpstr>Behandling av personuppgifter</vt:lpstr>
      <vt:lpstr>känsliga personuppgifter</vt:lpstr>
      <vt:lpstr>GDPR – tillämpningsområden</vt:lpstr>
      <vt:lpstr>personuppgiftsansvar - Webbplatser</vt:lpstr>
      <vt:lpstr>GDPR - Grundläggande principer</vt:lpstr>
      <vt:lpstr>Laglighet - Rättslig grund</vt:lpstr>
      <vt:lpstr>Registrerades rättigheter</vt:lpstr>
      <vt:lpstr>Del 2 – E-direktivet och kakor</vt:lpstr>
      <vt:lpstr>E-direktivet</vt:lpstr>
      <vt:lpstr>E-direktivet och kakor</vt:lpstr>
      <vt:lpstr>Rättspraxis – EU-domstolen</vt:lpstr>
      <vt:lpstr>Samtycke (GDPR och E-direktivet)</vt:lpstr>
      <vt:lpstr>Viktigt att tänka på - kakor </vt:lpstr>
      <vt:lpstr>Kontrollera din webbplats</vt:lpstr>
      <vt:lpstr>Qa om cookies</vt:lpstr>
      <vt:lpstr>Förslag på Resurser</vt:lpstr>
      <vt:lpstr>Frågor</vt:lpstr>
      <vt:lpstr>PowerPoint Presentation</vt:lpstr>
    </vt:vector>
  </TitlesOfParts>
  <Company>Jönköping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Oskar Westergren</dc:creator>
  <cp:lastModifiedBy>Oskar Westergren</cp:lastModifiedBy>
  <cp:revision>171</cp:revision>
  <dcterms:created xsi:type="dcterms:W3CDTF">2020-08-11T13:01:52Z</dcterms:created>
  <dcterms:modified xsi:type="dcterms:W3CDTF">2023-02-23T13:40:00Z</dcterms:modified>
</cp:coreProperties>
</file>