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495" r:id="rId4"/>
    <p:sldId id="398" r:id="rId5"/>
    <p:sldId id="488" r:id="rId6"/>
    <p:sldId id="436" r:id="rId7"/>
    <p:sldId id="449" r:id="rId8"/>
    <p:sldId id="437" r:id="rId9"/>
    <p:sldId id="442" r:id="rId10"/>
    <p:sldId id="443" r:id="rId11"/>
    <p:sldId id="447" r:id="rId12"/>
    <p:sldId id="448" r:id="rId13"/>
    <p:sldId id="454" r:id="rId14"/>
    <p:sldId id="450" r:id="rId15"/>
    <p:sldId id="451" r:id="rId16"/>
    <p:sldId id="489" r:id="rId17"/>
    <p:sldId id="493" r:id="rId18"/>
    <p:sldId id="494" r:id="rId19"/>
    <p:sldId id="492" r:id="rId20"/>
    <p:sldId id="478" r:id="rId21"/>
    <p:sldId id="453" r:id="rId22"/>
    <p:sldId id="470" r:id="rId23"/>
    <p:sldId id="444" r:id="rId24"/>
    <p:sldId id="468" r:id="rId25"/>
    <p:sldId id="479" r:id="rId26"/>
    <p:sldId id="480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009CDE"/>
    <a:srgbClr val="961B81"/>
    <a:srgbClr val="C0C0C0"/>
    <a:srgbClr val="F2F2F2"/>
    <a:srgbClr val="EAEAEA"/>
    <a:srgbClr val="787878"/>
    <a:srgbClr val="FFB500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1885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331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1098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values.put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theColumn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theValue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4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numberOfAffectedRows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selection,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9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1690688"/>
            <a:ext cx="10654145" cy="47348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the.package.MyContentProvider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android:readPermission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android:writePermission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a.permission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818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22765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Boolean{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3339160" y="4233146"/>
            <a:ext cx="3359164" cy="1246909"/>
          </a:xfrm>
          <a:prstGeom prst="cloudCallout">
            <a:avLst>
              <a:gd name="adj1" fmla="val -35985"/>
              <a:gd name="adj2" fmla="val -1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  <a:cs typeface="Arial" panose="020B0604020202020204" pitchFamily="34" charset="0"/>
              </a:rPr>
              <a:t>Did everything go well?</a:t>
            </a:r>
          </a:p>
        </p:txBody>
      </p:sp>
    </p:spTree>
    <p:extLst>
      <p:ext uri="{BB962C8B-B14F-4D97-AF65-F5344CB8AC3E}">
        <p14:creationId xmlns:p14="http://schemas.microsoft.com/office/powerpoint/2010/main" val="14379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32342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Uri, projection: Array&lt;String&gt;, selection: String,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Array&lt;String,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Cursor{}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Uri, values: </a:t>
            </a:r>
            <a:r>
              <a:rPr lang="fr-F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Uri{}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Uri, selection: String,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Int{}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Uri, values: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selection: String,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Int{}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6"/>
          <p:cNvSpPr/>
          <p:nvPr/>
        </p:nvSpPr>
        <p:spPr>
          <a:xfrm>
            <a:off x="3818659" y="4731181"/>
            <a:ext cx="4554682" cy="15357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These methods must be thread safe!</a:t>
            </a:r>
          </a:p>
        </p:txBody>
      </p:sp>
    </p:spTree>
    <p:extLst>
      <p:ext uri="{BB962C8B-B14F-4D97-AF65-F5344CB8AC3E}">
        <p14:creationId xmlns:p14="http://schemas.microsoft.com/office/powerpoint/2010/main" val="4287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files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29FD439-9965-4330-8D1E-5EE7C05CCB92}"/>
              </a:ext>
            </a:extLst>
          </p:cNvPr>
          <p:cNvSpPr txBox="1">
            <a:spLocks/>
          </p:cNvSpPr>
          <p:nvPr/>
        </p:nvSpPr>
        <p:spPr>
          <a:xfrm>
            <a:off x="1372274" y="2453306"/>
            <a:ext cx="1028647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aContext.contentResolver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2E45881-A7F1-4932-B3E4-FA93F720AA3A}"/>
              </a:ext>
            </a:extLst>
          </p:cNvPr>
          <p:cNvSpPr txBox="1">
            <a:spLocks/>
          </p:cNvSpPr>
          <p:nvPr/>
        </p:nvSpPr>
        <p:spPr>
          <a:xfrm>
            <a:off x="1372275" y="3277563"/>
            <a:ext cx="10286476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contentResolver.openInputStream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735B974-751B-45ED-BEE6-F2339486CF2F}"/>
              </a:ext>
            </a:extLst>
          </p:cNvPr>
          <p:cNvSpPr txBox="1">
            <a:spLocks/>
          </p:cNvSpPr>
          <p:nvPr/>
        </p:nvSpPr>
        <p:spPr>
          <a:xfrm>
            <a:off x="1372273" y="4115874"/>
            <a:ext cx="1028647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contentResolver.openOutputStream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B7F7B2-1A05-4435-9A85-B5B3926163D7}"/>
              </a:ext>
            </a:extLst>
          </p:cNvPr>
          <p:cNvSpPr txBox="1">
            <a:spLocks/>
          </p:cNvSpPr>
          <p:nvPr/>
        </p:nvSpPr>
        <p:spPr>
          <a:xfrm>
            <a:off x="838199" y="4787900"/>
            <a:ext cx="10734676" cy="10057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your content provider, override: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(Uri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String mode)</a:t>
            </a:r>
            <a:endParaRPr lang="en-US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CAF8849-CC64-4D53-B9EB-7FB7FC1D2CE2}"/>
              </a:ext>
            </a:extLst>
          </p:cNvPr>
          <p:cNvSpPr/>
          <p:nvPr/>
        </p:nvSpPr>
        <p:spPr>
          <a:xfrm>
            <a:off x="9734720" y="5097982"/>
            <a:ext cx="1838156" cy="933767"/>
          </a:xfrm>
          <a:prstGeom prst="wedgeEllipseCallout">
            <a:avLst>
              <a:gd name="adj1" fmla="val 11432"/>
              <a:gd name="adj2" fmla="val -106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"w","wa", "rw", "rwt"</a:t>
            </a:r>
            <a:endParaRPr lang="en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4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621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androidx.core.content.FileProvider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5805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file provider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A126A2-B3BC-49A2-A016-6B51E21E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6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Content providers can also provide read and write streams to files.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C54D65E-30B7-4D25-9166-A50ACCFF8C79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54145" cy="49621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package="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the.package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&lt;provider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androidx.core.content.FileProvider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android:authorities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android:grantUriPermissions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&lt;meta-data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android.support.FILE_PROVIDER_PATHS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="@xml/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file_provider_paths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&lt;/provider&gt;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E411697-41D9-4329-97D8-BE9632DCF7CD}"/>
              </a:ext>
            </a:extLst>
          </p:cNvPr>
          <p:cNvSpPr txBox="1">
            <a:spLocks/>
          </p:cNvSpPr>
          <p:nvPr/>
        </p:nvSpPr>
        <p:spPr>
          <a:xfrm>
            <a:off x="4333875" y="3125751"/>
            <a:ext cx="6585088" cy="15927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&lt;paths&gt;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&lt;files-path name="pics" path="cars/" /&gt;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&lt;/paths&gt;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8ED77-29AB-44D4-B246-FBE32877C402}"/>
              </a:ext>
            </a:extLst>
          </p:cNvPr>
          <p:cNvCxnSpPr/>
          <p:nvPr/>
        </p:nvCxnSpPr>
        <p:spPr>
          <a:xfrm flipH="1" flipV="1">
            <a:off x="7275443" y="4403035"/>
            <a:ext cx="487018" cy="9541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Callout 6">
            <a:extLst>
              <a:ext uri="{FF2B5EF4-FFF2-40B4-BE49-F238E27FC236}">
                <a16:creationId xmlns:a16="http://schemas.microsoft.com/office/drawing/2014/main" id="{4E10053B-D71E-42FB-B50B-C999CB1617FF}"/>
              </a:ext>
            </a:extLst>
          </p:cNvPr>
          <p:cNvSpPr/>
          <p:nvPr/>
        </p:nvSpPr>
        <p:spPr>
          <a:xfrm>
            <a:off x="6711826" y="1386582"/>
            <a:ext cx="2327787" cy="1246909"/>
          </a:xfrm>
          <a:prstGeom prst="cloudCallout">
            <a:avLst>
              <a:gd name="adj1" fmla="val -7859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Part of URI other apps see.</a:t>
            </a:r>
          </a:p>
        </p:txBody>
      </p:sp>
      <p:sp>
        <p:nvSpPr>
          <p:cNvPr id="9" name="Cloud Callout 6">
            <a:extLst>
              <a:ext uri="{FF2B5EF4-FFF2-40B4-BE49-F238E27FC236}">
                <a16:creationId xmlns:a16="http://schemas.microsoft.com/office/drawing/2014/main" id="{FF378CBA-3B18-47E1-9170-65CC8254F6C5}"/>
              </a:ext>
            </a:extLst>
          </p:cNvPr>
          <p:cNvSpPr/>
          <p:nvPr/>
        </p:nvSpPr>
        <p:spPr>
          <a:xfrm>
            <a:off x="9102085" y="1468844"/>
            <a:ext cx="2327787" cy="1246909"/>
          </a:xfrm>
          <a:prstGeom prst="cloudCallout">
            <a:avLst>
              <a:gd name="adj1" fmla="val -29546"/>
              <a:gd name="adj2" fmla="val 14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Actual sub directory.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AC94621-0A06-4C34-A567-3E6E46C32F95}"/>
              </a:ext>
            </a:extLst>
          </p:cNvPr>
          <p:cNvSpPr txBox="1">
            <a:spLocks/>
          </p:cNvSpPr>
          <p:nvPr/>
        </p:nvSpPr>
        <p:spPr>
          <a:xfrm>
            <a:off x="4333875" y="5167312"/>
            <a:ext cx="6585088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/our-app-internal-folder/cars/file.txt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AB9F34-53EA-448E-B15C-B4A050750DC7}"/>
              </a:ext>
            </a:extLst>
          </p:cNvPr>
          <p:cNvSpPr txBox="1">
            <a:spLocks/>
          </p:cNvSpPr>
          <p:nvPr/>
        </p:nvSpPr>
        <p:spPr>
          <a:xfrm>
            <a:off x="4333875" y="5778604"/>
            <a:ext cx="6585088" cy="3770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content://.../pics/file.txt</a:t>
            </a:r>
          </a:p>
        </p:txBody>
      </p:sp>
    </p:spTree>
    <p:extLst>
      <p:ext uri="{BB962C8B-B14F-4D97-AF65-F5344CB8AC3E}">
        <p14:creationId xmlns:p14="http://schemas.microsoft.com/office/powerpoint/2010/main" val="26600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Taking picture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566216-AFAD-486A-9495-20B747D68F77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834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= File(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aContext.filesDir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"cars/my-file.jpeg")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file.parentFile.mkdirs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file.createNewFile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FileProvider.getUriForFile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se.ju.larpet.fileprovider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</a:t>
            </a:r>
          </a:p>
          <a:p>
            <a:pPr marL="0" lvl="0" indent="0">
              <a:buNone/>
            </a:pP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Intent(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MediaStore.EXTRA_OUTPUT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fileUri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intent.flags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Intent.FLAG_GRANT_WRITE_URI_PERMISSION</a:t>
            </a:r>
            <a:endParaRPr lang="fr-F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aContext.startActivityForResult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fr-F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1234)</a:t>
            </a:r>
          </a:p>
        </p:txBody>
      </p:sp>
    </p:spTree>
    <p:extLst>
      <p:ext uri="{BB962C8B-B14F-4D97-AF65-F5344CB8AC3E}">
        <p14:creationId xmlns:p14="http://schemas.microsoft.com/office/powerpoint/2010/main" val="3913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Android Content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for data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Handler());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        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API L &lt;= 15 */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selfChange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 </a:t>
            </a:r>
            <a:r>
              <a:rPr lang="en-US" sz="1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16 &lt;= API L */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5996655"/>
            <a:ext cx="10515600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contentResolver.unregisterContentObserver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yourContentObserver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476307" y="4063489"/>
            <a:ext cx="3700129" cy="1476073"/>
          </a:xfrm>
          <a:prstGeom prst="cloudCallout">
            <a:avLst>
              <a:gd name="adj1" fmla="val -111880"/>
              <a:gd name="adj2" fmla="val -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URI.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 = exact URI + children</a:t>
            </a:r>
          </a:p>
        </p:txBody>
      </p:sp>
    </p:spTree>
    <p:extLst>
      <p:ext uri="{BB962C8B-B14F-4D97-AF65-F5344CB8AC3E}">
        <p14:creationId xmlns:p14="http://schemas.microsoft.com/office/powerpoint/2010/main" val="20521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MATCHER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36492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matcher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UriMatcher.NO_MATCH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"the/path", 1)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"the/path-2", 2)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"the/path/#", 3)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matcher.addURI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"the/path-2/*", 4)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the.authority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/the/path-2")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matcher.match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528391" y="225136"/>
            <a:ext cx="2407790" cy="1246909"/>
          </a:xfrm>
          <a:prstGeom prst="cloudCallout">
            <a:avLst>
              <a:gd name="adj1" fmla="val 33952"/>
              <a:gd name="adj2" fmla="val 18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digits.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10021992" y="2268381"/>
            <a:ext cx="2170008" cy="1246909"/>
          </a:xfrm>
          <a:prstGeom prst="cloudCallout">
            <a:avLst>
              <a:gd name="adj1" fmla="val -95707"/>
              <a:gd name="adj2" fmla="val 5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Zero or more characters.</a:t>
            </a:r>
          </a:p>
        </p:txBody>
      </p:sp>
    </p:spTree>
    <p:extLst>
      <p:ext uri="{BB962C8B-B14F-4D97-AF65-F5344CB8AC3E}">
        <p14:creationId xmlns:p14="http://schemas.microsoft.com/office/powerpoint/2010/main" val="27231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content provider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783186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ContentProvider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override fun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Uri): String{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4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collection */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vnd.android.cursor.dir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vnd.android.cursor.item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/vnd.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191386" y="5047807"/>
            <a:ext cx="4061638" cy="1002119"/>
          </a:xfrm>
          <a:prstGeom prst="cloudCallout">
            <a:avLst>
              <a:gd name="adj1" fmla="val 43858"/>
              <a:gd name="adj2" fmla="val -164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CURSOR_DIR_BASE_TYPE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3990753" y="5466021"/>
            <a:ext cx="4228214" cy="1002119"/>
          </a:xfrm>
          <a:prstGeom prst="cloudCallout">
            <a:avLst>
              <a:gd name="adj1" fmla="val -5095"/>
              <a:gd name="adj2" fmla="val -114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CURSOR_ITEM_BASE_TYPE</a:t>
            </a:r>
          </a:p>
        </p:txBody>
      </p:sp>
    </p:spTree>
    <p:extLst>
      <p:ext uri="{BB962C8B-B14F-4D97-AF65-F5344CB8AC3E}">
        <p14:creationId xmlns:p14="http://schemas.microsoft.com/office/powerpoint/2010/main" val="11191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contacts are organized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257" y="1984665"/>
            <a:ext cx="2628900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7575" y="3704358"/>
            <a:ext cx="2611582" cy="7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ContactsContract.RawContacts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7575" y="5424054"/>
            <a:ext cx="2611582" cy="7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ContactsContract.Data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>
            <a:off x="2694707" y="2763983"/>
            <a:ext cx="8659" cy="94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>
            <a:off x="2703366" y="4483678"/>
            <a:ext cx="0" cy="940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3366" y="2784310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3366" y="3254498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3366" y="4534106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3366" y="5004294"/>
            <a:ext cx="72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1..*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68783" y="2753592"/>
            <a:ext cx="3852429" cy="779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87579" y="2951019"/>
            <a:ext cx="1007919" cy="384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82564" y="3666519"/>
            <a:ext cx="4888923" cy="101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36042" y="3820997"/>
            <a:ext cx="2036620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#3 from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bart@gmail.com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494999" y="3831389"/>
            <a:ext cx="2208069" cy="6517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Contact #8 from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bart@hotmail.com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56537" y="4791456"/>
            <a:ext cx="5740979" cy="1438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88367" y="4912886"/>
            <a:ext cx="2185123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Lisa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88365" y="5676240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62337" y="4912886"/>
            <a:ext cx="2447059" cy="4321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City: Springfield</a:t>
            </a:r>
          </a:p>
        </p:txBody>
      </p:sp>
      <p:cxnSp>
        <p:nvCxnSpPr>
          <p:cNvPr id="33" name="Straight Connector 32"/>
          <p:cNvCxnSpPr>
            <a:stCxn id="22" idx="2"/>
            <a:endCxn id="25" idx="0"/>
          </p:cNvCxnSpPr>
          <p:nvPr/>
        </p:nvCxnSpPr>
        <p:spPr>
          <a:xfrm flipH="1">
            <a:off x="7154352" y="3335482"/>
            <a:ext cx="1337187" cy="48551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6" idx="0"/>
          </p:cNvCxnSpPr>
          <p:nvPr/>
        </p:nvCxnSpPr>
        <p:spPr>
          <a:xfrm>
            <a:off x="8491539" y="3335482"/>
            <a:ext cx="1107495" cy="4959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5" idx="2"/>
          </p:cNvCxnSpPr>
          <p:nvPr/>
        </p:nvCxnSpPr>
        <p:spPr>
          <a:xfrm flipV="1">
            <a:off x="6780929" y="4472712"/>
            <a:ext cx="373423" cy="4401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26" idx="2"/>
          </p:cNvCxnSpPr>
          <p:nvPr/>
        </p:nvCxnSpPr>
        <p:spPr>
          <a:xfrm flipH="1" flipV="1">
            <a:off x="9599034" y="4483104"/>
            <a:ext cx="286833" cy="4297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68782" y="2078182"/>
            <a:ext cx="38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Bart's Phone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599555" y="5649353"/>
            <a:ext cx="2572621" cy="4439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lisa@simp.sons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7367582" y="4462154"/>
            <a:ext cx="719137" cy="1341681"/>
          </a:xfrm>
          <a:prstGeom prst="arc">
            <a:avLst>
              <a:gd name="adj1" fmla="val 1630835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H="1">
            <a:off x="8474216" y="4413279"/>
            <a:ext cx="911587" cy="1383549"/>
          </a:xfrm>
          <a:prstGeom prst="arc">
            <a:avLst>
              <a:gd name="adj1" fmla="val 16355008"/>
              <a:gd name="adj2" fmla="val 4807807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0" grpId="0"/>
      <p:bldP spid="3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provider's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ContactsContract.Contacts.DISPLAY_NAME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ContactsContract.CommonDataKinds.Phone.NUMBER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ContactsContract.CommonDataKinds.Phone.CONTACT_ID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ContactsContract.CommonDataKinds.Email.CONTENT_URI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ContactsContract.CommonDataKinds.Email.ADDRESS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ContactsContract.CommonDataKinds.Email.CONTACT_ID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Notifying changes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19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content providers to notify changes.</a:t>
            </a:r>
          </a:p>
          <a:p>
            <a:r>
              <a:rPr lang="en-US" dirty="0"/>
              <a:t>Need to properly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.</a:t>
            </a:r>
          </a:p>
          <a:p>
            <a:r>
              <a:rPr lang="en-US" dirty="0"/>
              <a:t>To work properly, data may only be changed through these methods on the content provider.</a:t>
            </a:r>
          </a:p>
          <a:p>
            <a:pPr lvl="1"/>
            <a:r>
              <a:rPr lang="en-US" dirty="0"/>
              <a:t>In fragments/activities, work with the data through the content provider.</a:t>
            </a:r>
          </a:p>
        </p:txBody>
      </p:sp>
    </p:spTree>
    <p:extLst>
      <p:ext uri="{BB962C8B-B14F-4D97-AF65-F5344CB8AC3E}">
        <p14:creationId xmlns:p14="http://schemas.microsoft.com/office/powerpoint/2010/main" val="4831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Notifying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08314" y="1690688"/>
            <a:ext cx="10775373" cy="41190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MyContentProvider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ContentPrivider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 insert(Uri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ContentValues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values){</a:t>
            </a:r>
          </a:p>
          <a:p>
            <a:pPr marL="0" lvl="0" indent="0">
              <a:buNone/>
            </a:pPr>
            <a:r>
              <a:rPr lang="fr-FR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Do the insertion...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notifyChange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theContentObserver</a:t>
            </a:r>
            <a:endParaRPr lang="fr-F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 marL="0" lvl="0" indent="0">
              <a:buNone/>
            </a:pPr>
            <a:r>
              <a:rPr lang="fr-F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483226" y="3952454"/>
            <a:ext cx="2327787" cy="1246909"/>
          </a:xfrm>
          <a:prstGeom prst="cloudCallout">
            <a:avLst>
              <a:gd name="adj1" fmla="val -101563"/>
              <a:gd name="adj2" fmla="val -28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In many  cases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9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000500" y="2777840"/>
            <a:ext cx="6421583" cy="3058388"/>
            <a:chOff x="4000500" y="2777840"/>
            <a:chExt cx="6421583" cy="3058388"/>
          </a:xfrm>
        </p:grpSpPr>
        <p:sp>
          <p:nvSpPr>
            <p:cNvPr id="12" name="Rectangle 11"/>
            <p:cNvSpPr/>
            <p:nvPr/>
          </p:nvSpPr>
          <p:spPr>
            <a:xfrm>
              <a:off x="4000500" y="2777840"/>
              <a:ext cx="6421582" cy="30583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0501" y="2784768"/>
              <a:ext cx="642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u="sng" dirty="0"/>
                <a:t>Your 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8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489373" y="3666261"/>
            <a:ext cx="1444337" cy="12780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05847" y="3564084"/>
            <a:ext cx="2199409" cy="1489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Your content provider</a:t>
            </a:r>
          </a:p>
        </p:txBody>
      </p: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7405256" y="4305302"/>
            <a:ext cx="1084117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5" idx="1"/>
          </p:cNvCxnSpPr>
          <p:nvPr/>
        </p:nvCxnSpPr>
        <p:spPr>
          <a:xfrm>
            <a:off x="2452252" y="4305302"/>
            <a:ext cx="2753595" cy="34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cxnSpLocks/>
            <a:endCxn id="5" idx="1"/>
          </p:cNvCxnSpPr>
          <p:nvPr/>
        </p:nvCxnSpPr>
        <p:spPr>
          <a:xfrm flipV="1">
            <a:off x="2452252" y="4308766"/>
            <a:ext cx="2753595" cy="1132608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cxnSpLocks/>
            <a:endCxn id="5" idx="1"/>
          </p:cNvCxnSpPr>
          <p:nvPr/>
        </p:nvCxnSpPr>
        <p:spPr>
          <a:xfrm>
            <a:off x="2452252" y="3172695"/>
            <a:ext cx="2753595" cy="1136071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070512" y="3673189"/>
            <a:ext cx="1693718" cy="1278082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Contract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10228520" y="2211401"/>
            <a:ext cx="1818167" cy="1573619"/>
          </a:xfrm>
          <a:prstGeom prst="cloudCallout">
            <a:avLst>
              <a:gd name="adj1" fmla="val -74634"/>
              <a:gd name="adj2" fmla="val 557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Identified through URIs.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114365-16BC-4E3D-9434-37D7B2EEA8D4}"/>
              </a:ext>
            </a:extLst>
          </p:cNvPr>
          <p:cNvSpPr/>
          <p:nvPr/>
        </p:nvSpPr>
        <p:spPr>
          <a:xfrm>
            <a:off x="758534" y="2798839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0C306-8359-414A-A8FC-DACBA7BC5653}"/>
              </a:ext>
            </a:extLst>
          </p:cNvPr>
          <p:cNvSpPr/>
          <p:nvPr/>
        </p:nvSpPr>
        <p:spPr>
          <a:xfrm>
            <a:off x="758534" y="3958832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#14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CD8887-7337-493B-B11D-FEE1D00AB978}"/>
              </a:ext>
            </a:extLst>
          </p:cNvPr>
          <p:cNvSpPr/>
          <p:nvPr/>
        </p:nvSpPr>
        <p:spPr>
          <a:xfrm>
            <a:off x="758534" y="5087975"/>
            <a:ext cx="1693718" cy="706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App #38</a:t>
            </a:r>
          </a:p>
        </p:txBody>
      </p:sp>
    </p:spTree>
    <p:extLst>
      <p:ext uri="{BB962C8B-B14F-4D97-AF65-F5344CB8AC3E}">
        <p14:creationId xmlns:p14="http://schemas.microsoft.com/office/powerpoint/2010/main" val="170672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5" grpId="0" animBg="1"/>
      <p:bldP spid="19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Content provider?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An application component providing data to other applications.</a:t>
            </a:r>
          </a:p>
          <a:p>
            <a:r>
              <a:rPr lang="en-US" dirty="0"/>
              <a:t>In theory, the data can be stored in any way.</a:t>
            </a:r>
          </a:p>
          <a:p>
            <a:r>
              <a:rPr lang="en-US" dirty="0"/>
              <a:t>In practice, it is easy to use data from SQLite.</a:t>
            </a:r>
          </a:p>
        </p:txBody>
      </p:sp>
    </p:spTree>
    <p:extLst>
      <p:ext uri="{BB962C8B-B14F-4D97-AF65-F5344CB8AC3E}">
        <p14:creationId xmlns:p14="http://schemas.microsoft.com/office/powerpoint/2010/main" val="223202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dirty="0"/>
              <a:t>How do I use a content provider?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785904" y="1709235"/>
            <a:ext cx="8620191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aContext.contentResolver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64342" y="2667345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664342" y="3505656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contentResolver.insert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664342" y="4343967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contentResolver.update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64342" y="5182278"/>
            <a:ext cx="6809267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contentResolver.delete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41355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URI for 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Identifies data in providers.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44231" y="2441864"/>
            <a:ext cx="9718963" cy="5355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content://com.android.contacts/contacts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755" y="3203974"/>
            <a:ext cx="172489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0790" y="3203974"/>
            <a:ext cx="4852555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8144" y="3203974"/>
            <a:ext cx="1908466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0536382" y="2435708"/>
            <a:ext cx="928259" cy="5478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/52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79281" y="3186884"/>
            <a:ext cx="585360" cy="588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197553" y="4722712"/>
            <a:ext cx="10051471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("content://authority/collection")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uri2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37)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 Long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ContentUris.parseId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(uri2)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106473"/>
            <a:ext cx="10515600" cy="61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Useful methods:</a:t>
            </a:r>
          </a:p>
        </p:txBody>
      </p:sp>
    </p:spTree>
    <p:extLst>
      <p:ext uri="{BB962C8B-B14F-4D97-AF65-F5344CB8AC3E}">
        <p14:creationId xmlns:p14="http://schemas.microsoft.com/office/powerpoint/2010/main" val="407021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83574" y="1690688"/>
            <a:ext cx="3900053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theProjection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theSelectionArgs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74573" y="1690688"/>
            <a:ext cx="7554191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"content://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com.android.contacts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/contacts"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?",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arrayOf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Edsger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W. Dijkstra"),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loud 5"/>
          <p:cNvSpPr/>
          <p:nvPr/>
        </p:nvSpPr>
        <p:spPr>
          <a:xfrm>
            <a:off x="8380266" y="3813190"/>
            <a:ext cx="3236771" cy="1761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Don't hardcode the strings, use the contract instead!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22131" y="5770837"/>
            <a:ext cx="11347739" cy="39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android:name="android.permission.READ_CONTACTS"/&gt;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15600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cursor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contentResolver.query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cursor.getCount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cursor.moveToNext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cursor.getString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cursor.getInt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(or use the "use" function).</a:t>
            </a:r>
          </a:p>
        </p:txBody>
      </p:sp>
    </p:spTree>
    <p:extLst>
      <p:ext uri="{BB962C8B-B14F-4D97-AF65-F5344CB8AC3E}">
        <p14:creationId xmlns:p14="http://schemas.microsoft.com/office/powerpoint/2010/main" val="4269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36838</TotalTime>
  <Words>1613</Words>
  <Application>Microsoft Office PowerPoint</Application>
  <PresentationFormat>Widescreen</PresentationFormat>
  <Paragraphs>265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Content Providers</vt:lpstr>
      <vt:lpstr>Fundamental app components</vt:lpstr>
      <vt:lpstr>What's a Content provider?</vt:lpstr>
      <vt:lpstr>What's a Content provider?</vt:lpstr>
      <vt:lpstr>How do I use a content provider?</vt:lpstr>
      <vt:lpstr>The URI for content providers</vt:lpstr>
      <vt:lpstr>Reading data</vt:lpstr>
      <vt:lpstr>Reading data</vt:lpstr>
      <vt:lpstr>Inserting data</vt:lpstr>
      <vt:lpstr>Updating data</vt:lpstr>
      <vt:lpstr>Deleting data</vt:lpstr>
      <vt:lpstr>Creating a content provider</vt:lpstr>
      <vt:lpstr>Creating a content provider</vt:lpstr>
      <vt:lpstr>Creating a content provider</vt:lpstr>
      <vt:lpstr>Providing files</vt:lpstr>
      <vt:lpstr>Adding a file provider</vt:lpstr>
      <vt:lpstr>Adding a file provider</vt:lpstr>
      <vt:lpstr>Example: Taking picture</vt:lpstr>
      <vt:lpstr>Listening for data changes</vt:lpstr>
      <vt:lpstr>The URI MATCHER</vt:lpstr>
      <vt:lpstr>Creating a content provider</vt:lpstr>
      <vt:lpstr>How contacts are organized</vt:lpstr>
      <vt:lpstr>Contact provider's contract</vt:lpstr>
      <vt:lpstr>Pattern for Notifying changes</vt:lpstr>
      <vt:lpstr>Notifying changes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790</cp:revision>
  <dcterms:created xsi:type="dcterms:W3CDTF">2015-07-17T09:22:03Z</dcterms:created>
  <dcterms:modified xsi:type="dcterms:W3CDTF">2021-03-05T12:40:44Z</dcterms:modified>
</cp:coreProperties>
</file>