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2" r:id="rId3"/>
    <p:sldId id="403" r:id="rId4"/>
    <p:sldId id="404" r:id="rId5"/>
    <p:sldId id="421" r:id="rId6"/>
    <p:sldId id="423" r:id="rId7"/>
    <p:sldId id="424" r:id="rId8"/>
    <p:sldId id="42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112" d="100"/>
          <a:sy n="112" d="100"/>
        </p:scale>
        <p:origin x="2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</a:t>
            </a:r>
            <a:r>
              <a:rPr lang="en-US" sz="4800" dirty="0" err="1"/>
              <a:t>RecyclerView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list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53299" cy="332860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 super version of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dirty="0"/>
              <a:t> only vertical list.</a:t>
            </a:r>
          </a:p>
          <a:p>
            <a:r>
              <a:rPr lang="en-US" dirty="0"/>
              <a:t>Enforces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dirty="0"/>
              <a:t> for better performance.</a:t>
            </a:r>
          </a:p>
          <a:p>
            <a:r>
              <a:rPr lang="en-US" dirty="0"/>
              <a:t>Easier to add animations.</a:t>
            </a:r>
          </a:p>
          <a:p>
            <a:r>
              <a:rPr lang="en-US" dirty="0"/>
              <a:t>Easier to integrate with other views.</a:t>
            </a:r>
          </a:p>
          <a:p>
            <a:pPr lvl="1"/>
            <a:r>
              <a:rPr lang="en-US" dirty="0"/>
              <a:t>Nested scrolling.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8D7D91-3754-489F-8E0B-E8495B5D97C9}"/>
              </a:ext>
            </a:extLst>
          </p:cNvPr>
          <p:cNvGrpSpPr/>
          <p:nvPr/>
        </p:nvGrpSpPr>
        <p:grpSpPr>
          <a:xfrm>
            <a:off x="6904553" y="1690688"/>
            <a:ext cx="2633802" cy="4443067"/>
            <a:chOff x="3086100" y="1690688"/>
            <a:chExt cx="2423160" cy="4287202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8C44BEA7-B043-44F5-B98A-06B762C7BA10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00D860-9C90-4382-B1A3-6032721D8219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9C954914-1BBD-487F-81F6-6D3EFC7A109D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CA84EE93-D3F3-4F36-AED3-B76DB5606F1E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BC6C6A95-C531-4408-B07D-47570ADF66D9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38BE8FB-73CC-4779-AD4E-2287133F9FCA}"/>
              </a:ext>
            </a:extLst>
          </p:cNvPr>
          <p:cNvSpPr/>
          <p:nvPr/>
        </p:nvSpPr>
        <p:spPr>
          <a:xfrm>
            <a:off x="7198962" y="2005445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CF935-0D76-4AC0-8DC8-603ACB93AF40}"/>
              </a:ext>
            </a:extLst>
          </p:cNvPr>
          <p:cNvSpPr/>
          <p:nvPr/>
        </p:nvSpPr>
        <p:spPr>
          <a:xfrm>
            <a:off x="7198962" y="2615273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31CEE-3B67-4704-B485-03D28BC5BD9E}"/>
              </a:ext>
            </a:extLst>
          </p:cNvPr>
          <p:cNvSpPr/>
          <p:nvPr/>
        </p:nvSpPr>
        <p:spPr>
          <a:xfrm>
            <a:off x="7209356" y="3237292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D70455-1171-4971-8911-4259B8E58876}"/>
              </a:ext>
            </a:extLst>
          </p:cNvPr>
          <p:cNvSpPr/>
          <p:nvPr/>
        </p:nvSpPr>
        <p:spPr>
          <a:xfrm>
            <a:off x="7198962" y="3859311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4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FFD9E48-0E2B-47C2-A83E-EC2B3756CE82}"/>
              </a:ext>
            </a:extLst>
          </p:cNvPr>
          <p:cNvSpPr/>
          <p:nvPr/>
        </p:nvSpPr>
        <p:spPr>
          <a:xfrm>
            <a:off x="7083650" y="1856760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400CB-E260-4A91-B456-BFACF1A5E00F}"/>
              </a:ext>
            </a:extLst>
          </p:cNvPr>
          <p:cNvSpPr/>
          <p:nvPr/>
        </p:nvSpPr>
        <p:spPr>
          <a:xfrm>
            <a:off x="7198962" y="4481330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3F3BB-1E1E-4419-87AD-E4B4189A7789}"/>
              </a:ext>
            </a:extLst>
          </p:cNvPr>
          <p:cNvSpPr/>
          <p:nvPr/>
        </p:nvSpPr>
        <p:spPr>
          <a:xfrm>
            <a:off x="7198962" y="5104776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744AB-BC3C-43FF-8E2D-E069A5E7F089}"/>
              </a:ext>
            </a:extLst>
          </p:cNvPr>
          <p:cNvSpPr/>
          <p:nvPr/>
        </p:nvSpPr>
        <p:spPr>
          <a:xfrm>
            <a:off x="7198962" y="5695917"/>
            <a:ext cx="2036618" cy="477982"/>
          </a:xfrm>
          <a:prstGeom prst="rect">
            <a:avLst/>
          </a:prstGeom>
          <a:solidFill>
            <a:srgbClr val="961B81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19AFCE-E29E-4CEB-B5ED-7AC2703A2D41}"/>
              </a:ext>
            </a:extLst>
          </p:cNvPr>
          <p:cNvSpPr/>
          <p:nvPr/>
        </p:nvSpPr>
        <p:spPr>
          <a:xfrm>
            <a:off x="7198962" y="6268926"/>
            <a:ext cx="2036618" cy="477982"/>
          </a:xfrm>
          <a:prstGeom prst="rect">
            <a:avLst/>
          </a:prstGeom>
          <a:solidFill>
            <a:srgbClr val="961B81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8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4E39E0-CBEF-4B19-B917-1E10CB728CDA}"/>
              </a:ext>
            </a:extLst>
          </p:cNvPr>
          <p:cNvGrpSpPr/>
          <p:nvPr/>
        </p:nvGrpSpPr>
        <p:grpSpPr>
          <a:xfrm>
            <a:off x="9650167" y="634397"/>
            <a:ext cx="1625485" cy="2742096"/>
            <a:chOff x="3086100" y="1690688"/>
            <a:chExt cx="2423160" cy="4287202"/>
          </a:xfrm>
        </p:grpSpPr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488E45A6-572F-42A2-81E7-D6F378054E8D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63BDD5-22DB-4001-825D-AED546AC98A3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6">
              <a:extLst>
                <a:ext uri="{FF2B5EF4-FFF2-40B4-BE49-F238E27FC236}">
                  <a16:creationId xmlns:a16="http://schemas.microsoft.com/office/drawing/2014/main" id="{DA9A14F5-DF97-4E58-BDCA-FB37A5793491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7">
              <a:extLst>
                <a:ext uri="{FF2B5EF4-FFF2-40B4-BE49-F238E27FC236}">
                  <a16:creationId xmlns:a16="http://schemas.microsoft.com/office/drawing/2014/main" id="{79375848-15B9-4EE8-B32C-B6BDFB087B44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8">
              <a:extLst>
                <a:ext uri="{FF2B5EF4-FFF2-40B4-BE49-F238E27FC236}">
                  <a16:creationId xmlns:a16="http://schemas.microsoft.com/office/drawing/2014/main" id="{E67D39DB-C9FD-40AC-9619-DC735AE21CE4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CB8F69B-842B-43ED-89B6-B049A7D317A4}"/>
              </a:ext>
            </a:extLst>
          </p:cNvPr>
          <p:cNvSpPr/>
          <p:nvPr/>
        </p:nvSpPr>
        <p:spPr>
          <a:xfrm>
            <a:off x="9803823" y="855478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5E276C-87C1-4CDC-B7DE-6066CB36AB80}"/>
              </a:ext>
            </a:extLst>
          </p:cNvPr>
          <p:cNvSpPr/>
          <p:nvPr/>
        </p:nvSpPr>
        <p:spPr>
          <a:xfrm>
            <a:off x="10280642" y="855478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E098B-7DD4-4234-B1E6-AFA93BADA9C9}"/>
              </a:ext>
            </a:extLst>
          </p:cNvPr>
          <p:cNvSpPr/>
          <p:nvPr/>
        </p:nvSpPr>
        <p:spPr>
          <a:xfrm>
            <a:off x="10736238" y="855477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77873F-C9F3-4BFE-9D34-C4105C01D7AA}"/>
              </a:ext>
            </a:extLst>
          </p:cNvPr>
          <p:cNvSpPr/>
          <p:nvPr/>
        </p:nvSpPr>
        <p:spPr>
          <a:xfrm>
            <a:off x="11220488" y="855477"/>
            <a:ext cx="386590" cy="294993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B728C63F-91C7-4C13-9FE8-F0C59A7952CE}"/>
              </a:ext>
            </a:extLst>
          </p:cNvPr>
          <p:cNvSpPr/>
          <p:nvPr/>
        </p:nvSpPr>
        <p:spPr>
          <a:xfrm>
            <a:off x="9751879" y="741961"/>
            <a:ext cx="1410834" cy="2349098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AE1B75-C0F8-4707-801D-0C024672CF33}"/>
              </a:ext>
            </a:extLst>
          </p:cNvPr>
          <p:cNvSpPr/>
          <p:nvPr/>
        </p:nvSpPr>
        <p:spPr>
          <a:xfrm>
            <a:off x="11689876" y="855476"/>
            <a:ext cx="386590" cy="294993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5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8834FC-50AA-4E45-B381-1A620D73AD8F}"/>
              </a:ext>
            </a:extLst>
          </p:cNvPr>
          <p:cNvGrpSpPr/>
          <p:nvPr/>
        </p:nvGrpSpPr>
        <p:grpSpPr>
          <a:xfrm>
            <a:off x="9664059" y="3495098"/>
            <a:ext cx="1625485" cy="2742096"/>
            <a:chOff x="3086100" y="1690688"/>
            <a:chExt cx="2423160" cy="4287202"/>
          </a:xfrm>
        </p:grpSpPr>
        <p:sp>
          <p:nvSpPr>
            <p:cNvPr id="44" name="Rounded Rectangle 4">
              <a:extLst>
                <a:ext uri="{FF2B5EF4-FFF2-40B4-BE49-F238E27FC236}">
                  <a16:creationId xmlns:a16="http://schemas.microsoft.com/office/drawing/2014/main" id="{825DAE95-445E-4704-B3ED-AE973D6A0829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D3A4F7-E197-45BD-ADA0-4520C2BE26B3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6">
              <a:extLst>
                <a:ext uri="{FF2B5EF4-FFF2-40B4-BE49-F238E27FC236}">
                  <a16:creationId xmlns:a16="http://schemas.microsoft.com/office/drawing/2014/main" id="{92C8ED7C-6A35-434D-9346-925A7E489214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7">
              <a:extLst>
                <a:ext uri="{FF2B5EF4-FFF2-40B4-BE49-F238E27FC236}">
                  <a16:creationId xmlns:a16="http://schemas.microsoft.com/office/drawing/2014/main" id="{30441EBA-01B7-46B5-A040-B2ADC576F16B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8">
              <a:extLst>
                <a:ext uri="{FF2B5EF4-FFF2-40B4-BE49-F238E27FC236}">
                  <a16:creationId xmlns:a16="http://schemas.microsoft.com/office/drawing/2014/main" id="{2E6D4F78-5477-49EA-85D6-7DDB0D6BBF95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84526F86-804B-4534-8868-045479D14D17}"/>
              </a:ext>
            </a:extLst>
          </p:cNvPr>
          <p:cNvSpPr/>
          <p:nvPr/>
        </p:nvSpPr>
        <p:spPr>
          <a:xfrm>
            <a:off x="9817715" y="3716179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BC6C9C-9929-4E04-A924-BD4B7CCF28D3}"/>
              </a:ext>
            </a:extLst>
          </p:cNvPr>
          <p:cNvSpPr/>
          <p:nvPr/>
        </p:nvSpPr>
        <p:spPr>
          <a:xfrm>
            <a:off x="10294534" y="3716179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8E658D-6EAF-4C77-B12C-23169A8B74DB}"/>
              </a:ext>
            </a:extLst>
          </p:cNvPr>
          <p:cNvSpPr/>
          <p:nvPr/>
        </p:nvSpPr>
        <p:spPr>
          <a:xfrm>
            <a:off x="10750130" y="3716178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C1A64024-E36D-41BD-8559-6C2BC093030E}"/>
              </a:ext>
            </a:extLst>
          </p:cNvPr>
          <p:cNvSpPr/>
          <p:nvPr/>
        </p:nvSpPr>
        <p:spPr>
          <a:xfrm>
            <a:off x="9765771" y="3602662"/>
            <a:ext cx="1410834" cy="2349098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7E7FE-95E8-473E-A0F3-ED3289ECC42B}"/>
              </a:ext>
            </a:extLst>
          </p:cNvPr>
          <p:cNvSpPr/>
          <p:nvPr/>
        </p:nvSpPr>
        <p:spPr>
          <a:xfrm>
            <a:off x="9817715" y="4069497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C4D278-9565-41B0-82FD-9F6EF8A5249A}"/>
              </a:ext>
            </a:extLst>
          </p:cNvPr>
          <p:cNvSpPr/>
          <p:nvPr/>
        </p:nvSpPr>
        <p:spPr>
          <a:xfrm>
            <a:off x="10294534" y="4069497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EA864-FA2D-412F-A1FE-F294179AD812}"/>
              </a:ext>
            </a:extLst>
          </p:cNvPr>
          <p:cNvSpPr/>
          <p:nvPr/>
        </p:nvSpPr>
        <p:spPr>
          <a:xfrm>
            <a:off x="10750130" y="4069496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EA50AC-1E2A-4126-A942-2E7956BDD163}"/>
              </a:ext>
            </a:extLst>
          </p:cNvPr>
          <p:cNvSpPr/>
          <p:nvPr/>
        </p:nvSpPr>
        <p:spPr>
          <a:xfrm>
            <a:off x="9819539" y="4428762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4847F9-F11F-4F93-8CCC-8EBCE8AAA8F5}"/>
              </a:ext>
            </a:extLst>
          </p:cNvPr>
          <p:cNvSpPr/>
          <p:nvPr/>
        </p:nvSpPr>
        <p:spPr>
          <a:xfrm>
            <a:off x="10296358" y="4428762"/>
            <a:ext cx="386590" cy="29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628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49" grpId="0" animBg="1"/>
      <p:bldP spid="50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2879"/>
          </a:xfrm>
        </p:spPr>
        <p:txBody>
          <a:bodyPr wrap="square">
            <a:spAutoFit/>
          </a:bodyPr>
          <a:lstStyle/>
          <a:p>
            <a:r>
              <a:rPr lang="en-US" sz="2400" dirty="0"/>
              <a:t>The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lang="en-US" sz="2400" dirty="0"/>
              <a:t> is responsible for rendering the list.</a:t>
            </a:r>
          </a:p>
          <a:p>
            <a:r>
              <a:rPr lang="en-US" sz="2400" dirty="0"/>
              <a:t>The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RecyclerView.Adapter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2400" dirty="0"/>
              <a:t>defines some methods through which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lang="en-US" sz="2400" dirty="0"/>
              <a:t> should be able to fetch the items.</a:t>
            </a:r>
          </a:p>
          <a:p>
            <a:r>
              <a:rPr lang="en-US" sz="2400" dirty="0"/>
              <a:t>The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</a:t>
            </a:r>
            <a:r>
              <a:rPr lang="en-US" sz="2400" dirty="0"/>
              <a:t> is responsible for storing references to the views shown for a single item.</a:t>
            </a:r>
          </a:p>
          <a:p>
            <a:r>
              <a:rPr lang="en-US" sz="2400" dirty="0"/>
              <a:t>The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LayoutManager</a:t>
            </a:r>
            <a:r>
              <a:rPr lang="en-US" sz="2400" dirty="0"/>
              <a:t> is responsible for specifying how the list item views should be positioned on the screen.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LinearLayoutManager</a:t>
            </a:r>
            <a:r>
              <a:rPr lang="en-US" sz="2000" dirty="0"/>
              <a:t> for 1-dimensionel list.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GridLayoutManager</a:t>
            </a:r>
            <a:r>
              <a:rPr lang="en-US" sz="2000" dirty="0"/>
              <a:t> for 2-dimensionel grid.</a:t>
            </a:r>
          </a:p>
        </p:txBody>
      </p:sp>
    </p:spTree>
    <p:extLst>
      <p:ext uri="{BB962C8B-B14F-4D97-AF65-F5344CB8AC3E}">
        <p14:creationId xmlns:p14="http://schemas.microsoft.com/office/powerpoint/2010/main" val="29910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45CBCD6-DFB3-4A1D-83FB-D7DE6A06AE6D}"/>
              </a:ext>
            </a:extLst>
          </p:cNvPr>
          <p:cNvSpPr txBox="1">
            <a:spLocks/>
          </p:cNvSpPr>
          <p:nvPr/>
        </p:nvSpPr>
        <p:spPr>
          <a:xfrm>
            <a:off x="1321670" y="2115936"/>
            <a:ext cx="7580243" cy="199798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text_view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3B006-8BBC-4025-9B68-CD4CA06A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618" y="4239270"/>
            <a:ext cx="4376348" cy="377026"/>
          </a:xfrm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layout/list_item_number.xml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EDA669-8B3D-4F51-9B22-F636A2BF2AEF}"/>
              </a:ext>
            </a:extLst>
          </p:cNvPr>
          <p:cNvSpPr txBox="1">
            <a:spLocks/>
          </p:cNvSpPr>
          <p:nvPr/>
        </p:nvSpPr>
        <p:spPr>
          <a:xfrm>
            <a:off x="838200" y="1499961"/>
            <a:ext cx="786726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the list item view.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65C3DD-B759-4587-9FBA-C46EB169E25A}"/>
              </a:ext>
            </a:extLst>
          </p:cNvPr>
          <p:cNvGrpSpPr/>
          <p:nvPr/>
        </p:nvGrpSpPr>
        <p:grpSpPr>
          <a:xfrm>
            <a:off x="9385383" y="163415"/>
            <a:ext cx="2633802" cy="4443067"/>
            <a:chOff x="3086100" y="1690688"/>
            <a:chExt cx="2423160" cy="4287202"/>
          </a:xfrm>
        </p:grpSpPr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03DB7E15-93EF-4A4F-9B02-C91B56AE4D21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ED2987-D8BA-460F-B63C-DACDDC429122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2633A44B-8B13-46BF-A848-1EA1067D3214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5B7ABDD9-9F95-4D0B-BD24-10C4A7F699F2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5FFFBA8F-D4EE-4431-8E3D-A962E78472A8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FE62F-2A67-4DFD-964A-892181922C07}"/>
              </a:ext>
            </a:extLst>
          </p:cNvPr>
          <p:cNvSpPr/>
          <p:nvPr/>
        </p:nvSpPr>
        <p:spPr>
          <a:xfrm>
            <a:off x="9679792" y="478172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223721-8853-4E7A-B6B0-D49955CD8588}"/>
              </a:ext>
            </a:extLst>
          </p:cNvPr>
          <p:cNvSpPr/>
          <p:nvPr/>
        </p:nvSpPr>
        <p:spPr>
          <a:xfrm>
            <a:off x="9679792" y="1088000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ACE68-0735-4C5E-B611-90317E61F0C6}"/>
              </a:ext>
            </a:extLst>
          </p:cNvPr>
          <p:cNvSpPr/>
          <p:nvPr/>
        </p:nvSpPr>
        <p:spPr>
          <a:xfrm>
            <a:off x="9690186" y="1710019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B89421-A6F3-41CA-95E6-590BC2591E63}"/>
              </a:ext>
            </a:extLst>
          </p:cNvPr>
          <p:cNvSpPr/>
          <p:nvPr/>
        </p:nvSpPr>
        <p:spPr>
          <a:xfrm>
            <a:off x="9679792" y="2332038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1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EAAB50A-101B-4078-A063-85479686B09A}"/>
              </a:ext>
            </a:extLst>
          </p:cNvPr>
          <p:cNvSpPr/>
          <p:nvPr/>
        </p:nvSpPr>
        <p:spPr>
          <a:xfrm>
            <a:off x="9564480" y="329487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881A68F-5B6C-4BEE-8762-3FFBC6D58B6B}"/>
              </a:ext>
            </a:extLst>
          </p:cNvPr>
          <p:cNvSpPr txBox="1">
            <a:spLocks/>
          </p:cNvSpPr>
          <p:nvPr/>
        </p:nvSpPr>
        <p:spPr>
          <a:xfrm>
            <a:off x="4040486" y="367004"/>
            <a:ext cx="5161384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(5, 3, 7, 1)</a:t>
            </a:r>
          </a:p>
        </p:txBody>
      </p:sp>
    </p:spTree>
    <p:extLst>
      <p:ext uri="{BB962C8B-B14F-4D97-AF65-F5344CB8AC3E}">
        <p14:creationId xmlns:p14="http://schemas.microsoft.com/office/powerpoint/2010/main" val="1346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5" grpId="0" build="p"/>
      <p:bldP spid="7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45CBCD6-DFB3-4A1D-83FB-D7DE6A06AE6D}"/>
              </a:ext>
            </a:extLst>
          </p:cNvPr>
          <p:cNvSpPr txBox="1">
            <a:spLocks/>
          </p:cNvSpPr>
          <p:nvPr/>
        </p:nvSpPr>
        <p:spPr>
          <a:xfrm>
            <a:off x="1146619" y="2117272"/>
            <a:ext cx="7755294" cy="22749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MyViewHolder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View) :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RecyclerView.ViewHolder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itemView.findViewById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R.id.text_view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EDA669-8B3D-4F51-9B22-F636A2BF2AEF}"/>
              </a:ext>
            </a:extLst>
          </p:cNvPr>
          <p:cNvSpPr txBox="1">
            <a:spLocks/>
          </p:cNvSpPr>
          <p:nvPr/>
        </p:nvSpPr>
        <p:spPr>
          <a:xfrm>
            <a:off x="838200" y="1499961"/>
            <a:ext cx="7580243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65C3DD-B759-4587-9FBA-C46EB169E25A}"/>
              </a:ext>
            </a:extLst>
          </p:cNvPr>
          <p:cNvGrpSpPr/>
          <p:nvPr/>
        </p:nvGrpSpPr>
        <p:grpSpPr>
          <a:xfrm>
            <a:off x="9385383" y="163415"/>
            <a:ext cx="2633802" cy="4443067"/>
            <a:chOff x="3086100" y="1690688"/>
            <a:chExt cx="2423160" cy="4287202"/>
          </a:xfrm>
        </p:grpSpPr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03DB7E15-93EF-4A4F-9B02-C91B56AE4D21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ED2987-D8BA-460F-B63C-DACDDC429122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2633A44B-8B13-46BF-A848-1EA1067D3214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5B7ABDD9-9F95-4D0B-BD24-10C4A7F699F2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5FFFBA8F-D4EE-4431-8E3D-A962E78472A8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FE62F-2A67-4DFD-964A-892181922C07}"/>
              </a:ext>
            </a:extLst>
          </p:cNvPr>
          <p:cNvSpPr/>
          <p:nvPr/>
        </p:nvSpPr>
        <p:spPr>
          <a:xfrm>
            <a:off x="9679792" y="478172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223721-8853-4E7A-B6B0-D49955CD8588}"/>
              </a:ext>
            </a:extLst>
          </p:cNvPr>
          <p:cNvSpPr/>
          <p:nvPr/>
        </p:nvSpPr>
        <p:spPr>
          <a:xfrm>
            <a:off x="9679792" y="1088000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ACE68-0735-4C5E-B611-90317E61F0C6}"/>
              </a:ext>
            </a:extLst>
          </p:cNvPr>
          <p:cNvSpPr/>
          <p:nvPr/>
        </p:nvSpPr>
        <p:spPr>
          <a:xfrm>
            <a:off x="9690186" y="1710019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B89421-A6F3-41CA-95E6-590BC2591E63}"/>
              </a:ext>
            </a:extLst>
          </p:cNvPr>
          <p:cNvSpPr/>
          <p:nvPr/>
        </p:nvSpPr>
        <p:spPr>
          <a:xfrm>
            <a:off x="9679792" y="2332038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1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EAAB50A-101B-4078-A063-85479686B09A}"/>
              </a:ext>
            </a:extLst>
          </p:cNvPr>
          <p:cNvSpPr/>
          <p:nvPr/>
        </p:nvSpPr>
        <p:spPr>
          <a:xfrm>
            <a:off x="9564480" y="329487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50D12DF-F666-4DC2-91C9-13A70295A709}"/>
              </a:ext>
            </a:extLst>
          </p:cNvPr>
          <p:cNvSpPr txBox="1">
            <a:spLocks/>
          </p:cNvSpPr>
          <p:nvPr/>
        </p:nvSpPr>
        <p:spPr>
          <a:xfrm>
            <a:off x="4040486" y="367004"/>
            <a:ext cx="5161384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(5, 3, 7, 1)</a:t>
            </a:r>
          </a:p>
        </p:txBody>
      </p:sp>
    </p:spTree>
    <p:extLst>
      <p:ext uri="{BB962C8B-B14F-4D97-AF65-F5344CB8AC3E}">
        <p14:creationId xmlns:p14="http://schemas.microsoft.com/office/powerpoint/2010/main" val="258302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45CBCD6-DFB3-4A1D-83FB-D7DE6A06AE6D}"/>
              </a:ext>
            </a:extLst>
          </p:cNvPr>
          <p:cNvSpPr txBox="1">
            <a:spLocks/>
          </p:cNvSpPr>
          <p:nvPr/>
        </p:nvSpPr>
        <p:spPr>
          <a:xfrm>
            <a:off x="267233" y="2009596"/>
            <a:ext cx="9048834" cy="413343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RecyclerView.Adapter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MyViewHolder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onCreateViewHolder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(parent: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viewType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MyViewHolder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LayoutInflater.from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parent.getContext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.inflate(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R.layout.list_item_number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parent,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onBindViewHolder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(holder: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MyViewHolder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position: Int)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= numbers[position]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holder.textView.text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"Number $number"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getItemCount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numbers.size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EDA669-8B3D-4F51-9B22-F636A2BF2AEF}"/>
              </a:ext>
            </a:extLst>
          </p:cNvPr>
          <p:cNvSpPr txBox="1">
            <a:spLocks/>
          </p:cNvSpPr>
          <p:nvPr/>
        </p:nvSpPr>
        <p:spPr>
          <a:xfrm>
            <a:off x="838200" y="1499961"/>
            <a:ext cx="7580243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65C3DD-B759-4587-9FBA-C46EB169E25A}"/>
              </a:ext>
            </a:extLst>
          </p:cNvPr>
          <p:cNvGrpSpPr/>
          <p:nvPr/>
        </p:nvGrpSpPr>
        <p:grpSpPr>
          <a:xfrm>
            <a:off x="9385383" y="163415"/>
            <a:ext cx="2633802" cy="4443067"/>
            <a:chOff x="3086100" y="1690688"/>
            <a:chExt cx="2423160" cy="4287202"/>
          </a:xfrm>
        </p:grpSpPr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03DB7E15-93EF-4A4F-9B02-C91B56AE4D21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ED2987-D8BA-460F-B63C-DACDDC429122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2633A44B-8B13-46BF-A848-1EA1067D3214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5B7ABDD9-9F95-4D0B-BD24-10C4A7F699F2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5FFFBA8F-D4EE-4431-8E3D-A962E78472A8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FE62F-2A67-4DFD-964A-892181922C07}"/>
              </a:ext>
            </a:extLst>
          </p:cNvPr>
          <p:cNvSpPr/>
          <p:nvPr/>
        </p:nvSpPr>
        <p:spPr>
          <a:xfrm>
            <a:off x="9679792" y="478172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223721-8853-4E7A-B6B0-D49955CD8588}"/>
              </a:ext>
            </a:extLst>
          </p:cNvPr>
          <p:cNvSpPr/>
          <p:nvPr/>
        </p:nvSpPr>
        <p:spPr>
          <a:xfrm>
            <a:off x="9679792" y="1088000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ACE68-0735-4C5E-B611-90317E61F0C6}"/>
              </a:ext>
            </a:extLst>
          </p:cNvPr>
          <p:cNvSpPr/>
          <p:nvPr/>
        </p:nvSpPr>
        <p:spPr>
          <a:xfrm>
            <a:off x="9690186" y="1710019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B89421-A6F3-41CA-95E6-590BC2591E63}"/>
              </a:ext>
            </a:extLst>
          </p:cNvPr>
          <p:cNvSpPr/>
          <p:nvPr/>
        </p:nvSpPr>
        <p:spPr>
          <a:xfrm>
            <a:off x="9679792" y="2332038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1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EAAB50A-101B-4078-A063-85479686B09A}"/>
              </a:ext>
            </a:extLst>
          </p:cNvPr>
          <p:cNvSpPr/>
          <p:nvPr/>
        </p:nvSpPr>
        <p:spPr>
          <a:xfrm>
            <a:off x="9564480" y="329487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C8E3F46-143A-49ED-8EC4-E66D2281561B}"/>
              </a:ext>
            </a:extLst>
          </p:cNvPr>
          <p:cNvSpPr txBox="1">
            <a:spLocks/>
          </p:cNvSpPr>
          <p:nvPr/>
        </p:nvSpPr>
        <p:spPr>
          <a:xfrm>
            <a:off x="4040486" y="367004"/>
            <a:ext cx="5161384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(5, 3, 7, 1)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A5CCC8A-6FB2-4A73-86DA-EA9BC4832DB7}"/>
              </a:ext>
            </a:extLst>
          </p:cNvPr>
          <p:cNvSpPr/>
          <p:nvPr/>
        </p:nvSpPr>
        <p:spPr>
          <a:xfrm>
            <a:off x="5057192" y="1268963"/>
            <a:ext cx="3831512" cy="1063075"/>
          </a:xfrm>
          <a:prstGeom prst="cloudCallout">
            <a:avLst>
              <a:gd name="adj1" fmla="val 18861"/>
              <a:gd name="adj2" fmla="val 75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getItemViewType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(position)</a:t>
            </a:r>
            <a:endParaRPr lang="en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7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45CBCD6-DFB3-4A1D-83FB-D7DE6A06AE6D}"/>
              </a:ext>
            </a:extLst>
          </p:cNvPr>
          <p:cNvSpPr txBox="1">
            <a:spLocks/>
          </p:cNvSpPr>
          <p:nvPr/>
        </p:nvSpPr>
        <p:spPr>
          <a:xfrm>
            <a:off x="847475" y="2047769"/>
            <a:ext cx="5375926" cy="15801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androidx.recyclerview.widget.RecyclerView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recycler_view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EDA669-8B3D-4F51-9B22-F636A2BF2AEF}"/>
              </a:ext>
            </a:extLst>
          </p:cNvPr>
          <p:cNvSpPr txBox="1">
            <a:spLocks/>
          </p:cNvSpPr>
          <p:nvPr/>
        </p:nvSpPr>
        <p:spPr>
          <a:xfrm>
            <a:off x="838200" y="1499961"/>
            <a:ext cx="7580243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65C3DD-B759-4587-9FBA-C46EB169E25A}"/>
              </a:ext>
            </a:extLst>
          </p:cNvPr>
          <p:cNvGrpSpPr/>
          <p:nvPr/>
        </p:nvGrpSpPr>
        <p:grpSpPr>
          <a:xfrm>
            <a:off x="9385383" y="163415"/>
            <a:ext cx="2633802" cy="4443067"/>
            <a:chOff x="3086100" y="1690688"/>
            <a:chExt cx="2423160" cy="4287202"/>
          </a:xfrm>
        </p:grpSpPr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03DB7E15-93EF-4A4F-9B02-C91B56AE4D21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ED2987-D8BA-460F-B63C-DACDDC429122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2633A44B-8B13-46BF-A848-1EA1067D3214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5B7ABDD9-9F95-4D0B-BD24-10C4A7F699F2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5FFFBA8F-D4EE-4431-8E3D-A962E78472A8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FE62F-2A67-4DFD-964A-892181922C07}"/>
              </a:ext>
            </a:extLst>
          </p:cNvPr>
          <p:cNvSpPr/>
          <p:nvPr/>
        </p:nvSpPr>
        <p:spPr>
          <a:xfrm>
            <a:off x="9679792" y="478172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223721-8853-4E7A-B6B0-D49955CD8588}"/>
              </a:ext>
            </a:extLst>
          </p:cNvPr>
          <p:cNvSpPr/>
          <p:nvPr/>
        </p:nvSpPr>
        <p:spPr>
          <a:xfrm>
            <a:off x="9679792" y="1088000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ACE68-0735-4C5E-B611-90317E61F0C6}"/>
              </a:ext>
            </a:extLst>
          </p:cNvPr>
          <p:cNvSpPr/>
          <p:nvPr/>
        </p:nvSpPr>
        <p:spPr>
          <a:xfrm>
            <a:off x="9690186" y="1710019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B89421-A6F3-41CA-95E6-590BC2591E63}"/>
              </a:ext>
            </a:extLst>
          </p:cNvPr>
          <p:cNvSpPr/>
          <p:nvPr/>
        </p:nvSpPr>
        <p:spPr>
          <a:xfrm>
            <a:off x="9679792" y="2332038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Number 1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EAAB50A-101B-4078-A063-85479686B09A}"/>
              </a:ext>
            </a:extLst>
          </p:cNvPr>
          <p:cNvSpPr/>
          <p:nvPr/>
        </p:nvSpPr>
        <p:spPr>
          <a:xfrm>
            <a:off x="9564480" y="329487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C8E3F46-143A-49ED-8EC4-E66D2281561B}"/>
              </a:ext>
            </a:extLst>
          </p:cNvPr>
          <p:cNvSpPr txBox="1">
            <a:spLocks/>
          </p:cNvSpPr>
          <p:nvPr/>
        </p:nvSpPr>
        <p:spPr>
          <a:xfrm>
            <a:off x="4040486" y="367004"/>
            <a:ext cx="5161384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(5, 3, 7, 1)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23A6BC1-45FA-4926-B177-98E928C6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11" y="3690809"/>
            <a:ext cx="4376348" cy="377026"/>
          </a:xfrm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layout/activity_main.xml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1DE7906-9BF7-4B74-8F86-ECD7A4647F9B}"/>
              </a:ext>
            </a:extLst>
          </p:cNvPr>
          <p:cNvSpPr txBox="1">
            <a:spLocks/>
          </p:cNvSpPr>
          <p:nvPr/>
        </p:nvSpPr>
        <p:spPr>
          <a:xfrm>
            <a:off x="267233" y="4091153"/>
            <a:ext cx="8838620" cy="26879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Bundle?)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R.layout.activity_main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R.id.recycler_view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recyclerView.adapter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MyAdapter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recyclerView.layoutManager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LinearLayoutManager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3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7" grpId="0"/>
      <p:bldP spid="21" grpId="0" build="p"/>
      <p:bldP spid="22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9090</TotalTime>
  <Words>571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RecyclerView</vt:lpstr>
      <vt:lpstr>Displaying a list of items</vt:lpstr>
      <vt:lpstr>USING RecyclerView</vt:lpstr>
      <vt:lpstr>EXAMPLE</vt:lpstr>
      <vt:lpstr>EXAMPLE</vt:lpstr>
      <vt:lpstr>EXAMPLE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255</cp:revision>
  <dcterms:created xsi:type="dcterms:W3CDTF">2015-07-17T09:22:03Z</dcterms:created>
  <dcterms:modified xsi:type="dcterms:W3CDTF">2021-02-02T14:24:10Z</dcterms:modified>
</cp:coreProperties>
</file>