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515" r:id="rId4"/>
    <p:sldId id="521" r:id="rId5"/>
    <p:sldId id="519" r:id="rId6"/>
    <p:sldId id="516" r:id="rId7"/>
    <p:sldId id="517" r:id="rId8"/>
    <p:sldId id="518" r:id="rId9"/>
    <p:sldId id="523" r:id="rId10"/>
    <p:sldId id="524" r:id="rId11"/>
    <p:sldId id="525" r:id="rId12"/>
    <p:sldId id="52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Listening for incoming connections.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515600" cy="27689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BluetoothServerSocket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bluetoothAdapter.listenUsingRfcommWithServiceRecord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"The name",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UUID.fromString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("6a49c8a8-320c-42c4-afbf-8289c70c246d")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server.accept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server.close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041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Discover and connect to the server.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515600" cy="486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bluetoothAdapter.startDiscovery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BluetoothDevice.EXTRA_DEVICE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name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device.getName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macAddress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device.getAddress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bluetoothAdapter.cancelDiscovery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UUID service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UUID.fromString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("6a49c8a8-320c-42c4-afbf-8289c70c246d");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device.createRfcommSocketToServiceRecord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(service);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server.connect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BluetoothDevice.ACTION_FOUND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150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Sending/Receiving data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C7B3D0-AE47-4DB6-9AC5-47B182592D7E}"/>
              </a:ext>
            </a:extLst>
          </p:cNvPr>
          <p:cNvSpPr txBox="1">
            <a:spLocks/>
          </p:cNvSpPr>
          <p:nvPr/>
        </p:nvSpPr>
        <p:spPr>
          <a:xfrm>
            <a:off x="736600" y="2806438"/>
            <a:ext cx="10515600" cy="13696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...;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"Hello";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message.getBytes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(StandardCharsets.UTF_8));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0F9D4-7EE7-415E-A4CA-89A1CECF7596}"/>
              </a:ext>
            </a:extLst>
          </p:cNvPr>
          <p:cNvSpPr txBox="1">
            <a:spLocks/>
          </p:cNvSpPr>
          <p:nvPr/>
        </p:nvSpPr>
        <p:spPr>
          <a:xfrm>
            <a:off x="838200" y="1638925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Each device has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2400" dirty="0"/>
              <a:t> representing the connection to the other device.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E57101-7F5D-4739-8198-FE0E7F04090F}"/>
              </a:ext>
            </a:extLst>
          </p:cNvPr>
          <p:cNvSpPr txBox="1">
            <a:spLocks/>
          </p:cNvSpPr>
          <p:nvPr/>
        </p:nvSpPr>
        <p:spPr>
          <a:xfrm>
            <a:off x="736600" y="4801663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...;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server.getInputStream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 bytes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byte[512];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numberOfBytesRead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String(bytes, 0,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numberOfBytesRead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StandardCharsets.UTF_8)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DCA3F-89CD-45E5-921B-0A5A923FED0C}"/>
              </a:ext>
            </a:extLst>
          </p:cNvPr>
          <p:cNvSpPr txBox="1"/>
          <p:nvPr/>
        </p:nvSpPr>
        <p:spPr>
          <a:xfrm>
            <a:off x="4719320" y="235885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E1457-7BE9-418E-BF3C-ACECC58E908E}"/>
              </a:ext>
            </a:extLst>
          </p:cNvPr>
          <p:cNvSpPr txBox="1"/>
          <p:nvPr/>
        </p:nvSpPr>
        <p:spPr>
          <a:xfrm>
            <a:off x="4719320" y="4380961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Courier New" panose="02070309020205020404" pitchFamily="49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012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  <p:bldP spid="11" grpId="0" uiExpand="1" build="p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Bluetooth classic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classic basics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C5616-1C80-4669-9C63-22CEA4FE4BCD}"/>
              </a:ext>
            </a:extLst>
          </p:cNvPr>
          <p:cNvGrpSpPr/>
          <p:nvPr/>
        </p:nvGrpSpPr>
        <p:grpSpPr>
          <a:xfrm>
            <a:off x="3282749" y="1851708"/>
            <a:ext cx="1187652" cy="2003498"/>
            <a:chOff x="3086100" y="1690688"/>
            <a:chExt cx="2423160" cy="4287202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D76CC865-BE96-42D4-AB17-D5D378944D0D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C8527-B9E8-4714-ACFC-F5D14899377F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0B845DC-9BD6-4ADF-AA9D-2C5960B4E080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0202B480-D300-4AAA-9373-0138D1E022B1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A93CFFB-0885-43F5-8BCA-89FCE7C3A8E0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F4EB8-892C-4037-94FC-AAE35C14724B}"/>
              </a:ext>
            </a:extLst>
          </p:cNvPr>
          <p:cNvGrpSpPr/>
          <p:nvPr/>
        </p:nvGrpSpPr>
        <p:grpSpPr>
          <a:xfrm>
            <a:off x="7467599" y="1889543"/>
            <a:ext cx="1187652" cy="2003498"/>
            <a:chOff x="3086100" y="1690688"/>
            <a:chExt cx="2423160" cy="4287202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41A64A21-BE71-41CC-A9AA-DA44C7353740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9AFE64-2764-4470-9872-2AD412F588D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BC35BB0C-BE84-45D2-AE9A-21474AE09DC6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A0ABA18A-5AF6-4915-8A53-B7D1A81C339A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1C61C858-22A6-4595-B88B-CB643AC492A5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0C8763-6EE7-4B09-825D-12920D93999A}"/>
              </a:ext>
            </a:extLst>
          </p:cNvPr>
          <p:cNvCxnSpPr/>
          <p:nvPr/>
        </p:nvCxnSpPr>
        <p:spPr>
          <a:xfrm>
            <a:off x="4846320" y="2854960"/>
            <a:ext cx="22453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D47115-DFFF-4595-AEED-00B03F7883A4}"/>
              </a:ext>
            </a:extLst>
          </p:cNvPr>
          <p:cNvSpPr txBox="1"/>
          <p:nvPr/>
        </p:nvSpPr>
        <p:spPr>
          <a:xfrm>
            <a:off x="2601495" y="3870960"/>
            <a:ext cx="255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00:11:22:33:44:55</a:t>
            </a:r>
          </a:p>
          <a:p>
            <a:pPr algn="ctr"/>
            <a:r>
              <a:rPr lang="en-US" b="1" dirty="0"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A1106-864C-48AC-8E33-E05162FB68B8}"/>
              </a:ext>
            </a:extLst>
          </p:cNvPr>
          <p:cNvSpPr txBox="1"/>
          <p:nvPr/>
        </p:nvSpPr>
        <p:spPr>
          <a:xfrm>
            <a:off x="6786345" y="3918220"/>
            <a:ext cx="255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01:23:45:67:89:AB</a:t>
            </a:r>
          </a:p>
          <a:p>
            <a:pPr algn="ctr"/>
            <a:r>
              <a:rPr lang="en-US" b="1" dirty="0">
                <a:cs typeface="Courier New" panose="02070309020205020404" pitchFamily="49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15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E3EE-B79D-4075-979D-EE4929B5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1874-B977-498A-9EEA-33F11083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android.permission.BLUETOOTH_ADMIN</a:t>
            </a:r>
            <a:r>
              <a:rPr lang="en-US" sz="2400" dirty="0"/>
              <a:t> (normal)</a:t>
            </a:r>
          </a:p>
          <a:p>
            <a:pPr lvl="1"/>
            <a:r>
              <a:rPr lang="en-US" sz="2000" dirty="0"/>
              <a:t>Enabling discovery &amp; Search and pair with a new device.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android.permission.BLUETOOTH</a:t>
            </a:r>
            <a:r>
              <a:rPr lang="en-US" sz="2400" dirty="0"/>
              <a:t> (normal)</a:t>
            </a:r>
          </a:p>
          <a:p>
            <a:pPr lvl="1"/>
            <a:r>
              <a:rPr lang="en-US" sz="2000" dirty="0"/>
              <a:t>Connect and communicate with a paired device.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en-US" sz="2400" dirty="0"/>
              <a:t> (dangerous)</a:t>
            </a:r>
          </a:p>
          <a:p>
            <a:pPr lvl="1"/>
            <a:r>
              <a:rPr lang="en-US" sz="2000" dirty="0"/>
              <a:t>Because of the first permission...</a:t>
            </a:r>
          </a:p>
          <a:p>
            <a:pPr lvl="1"/>
            <a:r>
              <a:rPr lang="en-US" sz="2000" dirty="0"/>
              <a:t>From Android 10 and one, instead use: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dirty="0"/>
              <a:t> (dangerous)</a:t>
            </a:r>
          </a:p>
        </p:txBody>
      </p:sp>
    </p:spTree>
    <p:extLst>
      <p:ext uri="{BB962C8B-B14F-4D97-AF65-F5344CB8AC3E}">
        <p14:creationId xmlns:p14="http://schemas.microsoft.com/office/powerpoint/2010/main" val="30687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Bluetooth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696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Bluetooth not supported.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7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Bluetooth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853248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bluetoothAdapter.isEnabled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BluetoothAdapter.ACTION_REQUEST_ENABLE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7B8BB6-86BF-4DED-B835-2EB07F8EF54A}"/>
              </a:ext>
            </a:extLst>
          </p:cNvPr>
          <p:cNvSpPr txBox="1">
            <a:spLocks/>
          </p:cNvSpPr>
          <p:nvPr/>
        </p:nvSpPr>
        <p:spPr>
          <a:xfrm>
            <a:off x="838200" y="3727581"/>
            <a:ext cx="10515600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data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123){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Bluetooth is now enabled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6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Bluetooth is still disabled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6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0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Bluetooth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853248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bluetoothAdapter.isEnabled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BluetoothAdapter.ACTION_REQUEST_ENABLE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C7B3D0-AE47-4DB6-9AC5-47B182592D7E}"/>
              </a:ext>
            </a:extLst>
          </p:cNvPr>
          <p:cNvSpPr txBox="1">
            <a:spLocks/>
          </p:cNvSpPr>
          <p:nvPr/>
        </p:nvSpPr>
        <p:spPr>
          <a:xfrm>
            <a:off x="838200" y="3712528"/>
            <a:ext cx="10515600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intent.getIntExtra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BluetoothAdapter.EXTRA_STATE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BluetoothAdapter.STATE_ON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 */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BluetoothAdapter.STATE_OFF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BluetoothAdapter.ACTION_STATE_CHANGED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790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730C576-9727-4A1D-B199-32C4A92A2C9D}"/>
              </a:ext>
            </a:extLst>
          </p:cNvPr>
          <p:cNvSpPr txBox="1">
            <a:spLocks/>
          </p:cNvSpPr>
          <p:nvPr/>
        </p:nvSpPr>
        <p:spPr>
          <a:xfrm>
            <a:off x="838200" y="359546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BluetoothAdapter.EXTRA_DISCOVERABLE_DURATION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111);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8D63E4-0CCA-41DA-850D-DAFAE2C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107355"/>
            <a:ext cx="10515600" cy="4247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Making the device discoverable.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Check if the device is discoverable.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getScanMode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SCAN_MODE_CONNECTABLE_DISCOVERABLE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0ECE89-64C6-4835-B4B8-208EF0F900D9}"/>
              </a:ext>
            </a:extLst>
          </p:cNvPr>
          <p:cNvSpPr txBox="1">
            <a:spLocks/>
          </p:cNvSpPr>
          <p:nvPr/>
        </p:nvSpPr>
        <p:spPr>
          <a:xfrm>
            <a:off x="3801438" y="4152646"/>
            <a:ext cx="8239874" cy="26186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data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Activity.RESULT_CANCELED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Device is now discoverable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Device is still not discoverable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7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/>
      <p:bldP spid="9" grpId="0"/>
      <p:bldP spid="10" grpId="0" build="p" animBg="1"/>
      <p:bldP spid="1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730C576-9727-4A1D-B199-32C4A92A2C9D}"/>
              </a:ext>
            </a:extLst>
          </p:cNvPr>
          <p:cNvSpPr txBox="1">
            <a:spLocks/>
          </p:cNvSpPr>
          <p:nvPr/>
        </p:nvSpPr>
        <p:spPr>
          <a:xfrm>
            <a:off x="838200" y="359546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BluetoothAdapter.EXTRA_DISCOVERABLE_DURATION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discoverableIntent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111);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8D63E4-0CCA-41DA-850D-DAFAE2C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107355"/>
            <a:ext cx="10515600" cy="4247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Making the device discoverable.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Check if the device is discoverable.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getScanMode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SCAN_MODE_CONNECTABLE_DISCOVERABLE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0ECE89-64C6-4835-B4B8-208EF0F900D9}"/>
              </a:ext>
            </a:extLst>
          </p:cNvPr>
          <p:cNvSpPr txBox="1">
            <a:spLocks/>
          </p:cNvSpPr>
          <p:nvPr/>
        </p:nvSpPr>
        <p:spPr>
          <a:xfrm>
            <a:off x="3801438" y="4152646"/>
            <a:ext cx="8239874" cy="26186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intent.getIntExtra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BluetoothAdapter.EXTRA_SCAN_MODE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BluetoothAdapter.SCAN_MODE_CONNECTABLE_DISCOVERABLE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 */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BluetoothAdapter.ACTION_SCAN_MODE_CHANGED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336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11163</TotalTime>
  <Words>883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Bluetooth classic</vt:lpstr>
      <vt:lpstr>Bluetooth classic basics</vt:lpstr>
      <vt:lpstr>Bluetooth permissions</vt:lpstr>
      <vt:lpstr>Check Bluetooth support</vt:lpstr>
      <vt:lpstr>Enabling Bluetooth</vt:lpstr>
      <vt:lpstr>Enabling Bluetooth</vt:lpstr>
      <vt:lpstr>The server</vt:lpstr>
      <vt:lpstr>the server</vt:lpstr>
      <vt:lpstr>The server</vt:lpstr>
      <vt:lpstr>The Client</vt:lpstr>
      <vt:lpstr>Sending/Receiving data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265</cp:revision>
  <dcterms:created xsi:type="dcterms:W3CDTF">2015-07-17T09:22:03Z</dcterms:created>
  <dcterms:modified xsi:type="dcterms:W3CDTF">2020-02-17T10:23:45Z</dcterms:modified>
</cp:coreProperties>
</file>