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12" r:id="rId3"/>
    <p:sldId id="370" r:id="rId4"/>
    <p:sldId id="398" r:id="rId5"/>
    <p:sldId id="401" r:id="rId6"/>
    <p:sldId id="415" r:id="rId7"/>
    <p:sldId id="437" r:id="rId8"/>
    <p:sldId id="408" r:id="rId9"/>
    <p:sldId id="409" r:id="rId10"/>
    <p:sldId id="410" r:id="rId11"/>
    <p:sldId id="411" r:id="rId12"/>
    <p:sldId id="438" r:id="rId13"/>
    <p:sldId id="418" r:id="rId14"/>
    <p:sldId id="399" r:id="rId15"/>
    <p:sldId id="407" r:id="rId16"/>
    <p:sldId id="413" r:id="rId17"/>
    <p:sldId id="416" r:id="rId18"/>
    <p:sldId id="417" r:id="rId19"/>
    <p:sldId id="400" r:id="rId20"/>
    <p:sldId id="419" r:id="rId2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9B2B-FBA9-4EA3-BAD3-94A21FB4DC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5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#ACTION_HEADSET_PLUG" TargetMode="External"/><Relationship Id="rId2" Type="http://schemas.openxmlformats.org/officeDocument/2006/relationships/hyperlink" Target="http://developer.android.com/reference/android/content/Intent.html#ACTION_NEW_OUTGOING_CAL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eveloper.android.com/reference/android/bluetooth/BluetoothAdapter.html#ACTION_STATE_CHANGED" TargetMode="External"/><Relationship Id="rId4" Type="http://schemas.openxmlformats.org/officeDocument/2006/relationships/hyperlink" Target="https://developer.android.com/reference/android/content/Intent.html#ACTION_BOOT_COMPLET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news-stories/2014/07/18/new-android-media-notifications-gui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about/versions/android-3.1.html#launchcontrol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broadcast receivers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1" cy="41190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 package="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...&gt;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&lt;application ...&gt;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&lt;receiver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MyBroadcastReceiver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&lt;intent-filter&gt;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&lt;action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="the.action.name" /&gt;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&lt;/intent-filter&gt;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&lt;/receiver&gt;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&lt;/application&gt;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257693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about receivers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on the main application thread.</a:t>
            </a:r>
          </a:p>
          <a:p>
            <a:r>
              <a:rPr lang="en-US" dirty="0"/>
              <a:t>Is considered "done" when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returns.</a:t>
            </a:r>
          </a:p>
          <a:p>
            <a:pPr lvl="1"/>
            <a:r>
              <a:rPr lang="en-US" dirty="0"/>
              <a:t>Unless you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goAsync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Global receivers must finish within 10 seconds.</a:t>
            </a:r>
          </a:p>
          <a:p>
            <a:pPr lvl="1"/>
            <a:r>
              <a:rPr lang="en-US" dirty="0"/>
              <a:t>Even </a:t>
            </a:r>
            <a:r>
              <a:rPr lang="en-US"/>
              <a:t>if they </a:t>
            </a:r>
            <a:r>
              <a:rPr lang="en-US" dirty="0"/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goAsync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A receiver having a very long </a:t>
            </a:r>
            <a:r>
              <a:rPr lang="en-US" dirty="0" err="1"/>
              <a:t>long</a:t>
            </a:r>
            <a:r>
              <a:rPr lang="en-US" dirty="0"/>
              <a:t> running operation can simply start a service.</a:t>
            </a:r>
          </a:p>
        </p:txBody>
      </p:sp>
    </p:spTree>
    <p:extLst>
      <p:ext uri="{BB962C8B-B14F-4D97-AF65-F5344CB8AC3E}">
        <p14:creationId xmlns:p14="http://schemas.microsoft.com/office/powerpoint/2010/main" val="186778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asynchronous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601" cy="457971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onReceive(Context context, Intent intent){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PendingResult pendingResult = goAsync();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Thread(</a:t>
            </a:r>
            <a:r>
              <a:rPr lang="sv-S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Runnable(){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run(){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your work.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pendingResult.finish();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}).start(); </a:t>
            </a:r>
            <a:endParaRPr lang="sv-SE" sz="24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7563613" y="2799397"/>
            <a:ext cx="3030232" cy="1683565"/>
          </a:xfrm>
          <a:prstGeom prst="cloudCallout">
            <a:avLst>
              <a:gd name="adj1" fmla="val -93431"/>
              <a:gd name="adj2" fmla="val 51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Must be called within 10 seconds!</a:t>
            </a:r>
          </a:p>
        </p:txBody>
      </p:sp>
    </p:spTree>
    <p:extLst>
      <p:ext uri="{BB962C8B-B14F-4D97-AF65-F5344CB8AC3E}">
        <p14:creationId xmlns:p14="http://schemas.microsoft.com/office/powerpoint/2010/main" val="40910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broadcast receivers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199" y="2440693"/>
            <a:ext cx="10515601" cy="180664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MyReceiver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theReceiver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MyReceiver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IntentFilter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theIntentFilter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IntentFilter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theIntentFilter.addAction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("the.action.name");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aContext.registerReceiver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theReceiver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theIntentFilter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199" y="4659611"/>
            <a:ext cx="10515601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aContext.unregisterReceiver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theReceiver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D90146-9F4A-420D-9439-0B2BA9E69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Only interested in broadcast when an activity is running?</a:t>
            </a:r>
          </a:p>
        </p:txBody>
      </p:sp>
    </p:spTree>
    <p:extLst>
      <p:ext uri="{BB962C8B-B14F-4D97-AF65-F5344CB8AC3E}">
        <p14:creationId xmlns:p14="http://schemas.microsoft.com/office/powerpoint/2010/main" val="43640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Broadcasts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039100" y="1690688"/>
            <a:ext cx="3314700" cy="1721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Broadcast Receiver 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1500" y="2683016"/>
            <a:ext cx="4754880" cy="1721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Component/OS</a:t>
            </a:r>
          </a:p>
          <a:p>
            <a:pPr algn="ctr"/>
            <a:r>
              <a:rPr lang="en-US" sz="1600" dirty="0"/>
              <a:t> </a:t>
            </a:r>
          </a:p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aContext.sendBroadcast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39100" y="3980498"/>
            <a:ext cx="3314700" cy="1721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Broadcast Receiver B</a:t>
            </a:r>
          </a:p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1" name="Straight Arrow Connector 10"/>
          <p:cNvCxnSpPr>
            <a:stCxn id="7" idx="3"/>
            <a:endCxn id="4" idx="1"/>
          </p:cNvCxnSpPr>
          <p:nvPr/>
        </p:nvCxnSpPr>
        <p:spPr>
          <a:xfrm flipV="1">
            <a:off x="5326380" y="2551554"/>
            <a:ext cx="2712720" cy="9923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>
            <a:off x="5326380" y="3543882"/>
            <a:ext cx="2712720" cy="129748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7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Broadcasts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039100" y="1690688"/>
            <a:ext cx="3314700" cy="1721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Broadcast Receiver 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39100" y="3845415"/>
            <a:ext cx="3314700" cy="1721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Broadcast Receiver B</a:t>
            </a:r>
          </a:p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5326379" y="2551553"/>
            <a:ext cx="2712721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4" idx="1"/>
            <a:endCxn id="9" idx="1"/>
          </p:cNvCxnSpPr>
          <p:nvPr/>
        </p:nvCxnSpPr>
        <p:spPr>
          <a:xfrm rot="10800000" flipV="1">
            <a:off x="8039100" y="2551553"/>
            <a:ext cx="12700" cy="2154727"/>
          </a:xfrm>
          <a:prstGeom prst="curved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66910" y="2889200"/>
            <a:ext cx="169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Priority: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66911" y="5075100"/>
            <a:ext cx="169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Priority: 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71499" y="1690688"/>
            <a:ext cx="4754880" cy="418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Component/OS</a:t>
            </a:r>
          </a:p>
          <a:p>
            <a:pPr algn="ctr"/>
            <a:r>
              <a:rPr lang="en-US" sz="2400" dirty="0"/>
              <a:t> </a:t>
            </a:r>
          </a:p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sendOrderedBroadcast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11218" y="3876588"/>
            <a:ext cx="3314700" cy="17217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Broadcast Receiver X</a:t>
            </a:r>
          </a:p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6" name="Straight Arrow Connector 15"/>
          <p:cNvCxnSpPr>
            <a:stCxn id="9" idx="1"/>
            <a:endCxn id="15" idx="3"/>
          </p:cNvCxnSpPr>
          <p:nvPr/>
        </p:nvCxnSpPr>
        <p:spPr>
          <a:xfrm flipH="1">
            <a:off x="4625918" y="4706281"/>
            <a:ext cx="3413182" cy="311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29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priority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1" cy="41190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 package="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...&gt;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&lt;application ...&gt;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&lt;receiver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MyBroadcastReceiver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&lt;intent-filter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android:priority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="37"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&lt;action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="the.action.name" /&gt;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&lt;/intent-filter&gt;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&lt;/receiver&gt;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&lt;/application&gt;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276509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ordered broadcast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133436"/>
            <a:ext cx="10363200" cy="480131"/>
          </a:xfrm>
        </p:spPr>
        <p:txBody>
          <a:bodyPr wrap="square">
            <a:spAutoFit/>
          </a:bodyPr>
          <a:lstStyle/>
          <a:p>
            <a:r>
              <a:rPr lang="en-US" dirty="0"/>
              <a:t>Set the result: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764031" y="2585356"/>
            <a:ext cx="5862896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theReceiver.abortBroadcast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764030" y="4462069"/>
            <a:ext cx="9677399" cy="8946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theReceiver.setResultCode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Activity.RESULT_OK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theReceiver.setResultCode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Activity.RESULT_CANCELED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764030" y="3727682"/>
            <a:ext cx="9677398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theReceiver.setResultData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Data.");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764030" y="5657095"/>
            <a:ext cx="9677398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theReceiver.setResultExtras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aBundle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eorgia" panose="02040502050405020303" pitchFamily="18" charset="0"/>
              </a:rPr>
              <a:t>Stop propagation:</a:t>
            </a:r>
          </a:p>
        </p:txBody>
      </p:sp>
      <p:sp>
        <p:nvSpPr>
          <p:cNvPr id="10" name="Cloud 9"/>
          <p:cNvSpPr/>
          <p:nvPr/>
        </p:nvSpPr>
        <p:spPr>
          <a:xfrm>
            <a:off x="8126730" y="2572270"/>
            <a:ext cx="3657600" cy="9253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*()</a:t>
            </a:r>
          </a:p>
        </p:txBody>
      </p:sp>
    </p:spTree>
    <p:extLst>
      <p:ext uri="{BB962C8B-B14F-4D97-AF65-F5344CB8AC3E}">
        <p14:creationId xmlns:p14="http://schemas.microsoft.com/office/powerpoint/2010/main" val="131822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build="p" animBg="1"/>
      <p:bldP spid="6" grpId="0" animBg="1"/>
      <p:bldP spid="7" grpId="0" animBg="1"/>
      <p:bldP spid="8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02191" cy="1325563"/>
          </a:xfrm>
        </p:spPr>
        <p:txBody>
          <a:bodyPr/>
          <a:lstStyle/>
          <a:p>
            <a:r>
              <a:rPr lang="en-US" dirty="0"/>
              <a:t>Sending ordered broadcast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602189" cy="410984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aContext.sendOrderedBroadcast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theIntent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a.permission.the.receivers.must.have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broadcastResultReceiver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scheduler, </a:t>
            </a: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Handler.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initialResultCode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initialResultData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initialResultExtras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4" name="Cloud Callout 13"/>
          <p:cNvSpPr/>
          <p:nvPr/>
        </p:nvSpPr>
        <p:spPr>
          <a:xfrm>
            <a:off x="5813104" y="3016251"/>
            <a:ext cx="1957565" cy="923037"/>
          </a:xfrm>
          <a:prstGeom prst="cloudCallout">
            <a:avLst>
              <a:gd name="adj1" fmla="val -188479"/>
              <a:gd name="adj2" fmla="val 18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Can be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Cloud Callout 16"/>
          <p:cNvSpPr/>
          <p:nvPr/>
        </p:nvSpPr>
        <p:spPr>
          <a:xfrm>
            <a:off x="9024504" y="1679442"/>
            <a:ext cx="1957565" cy="923037"/>
          </a:xfrm>
          <a:prstGeom prst="cloudCallout">
            <a:avLst>
              <a:gd name="adj1" fmla="val -83041"/>
              <a:gd name="adj2" fmla="val 65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Can be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" name="Cloud Callout 17"/>
          <p:cNvSpPr/>
          <p:nvPr/>
        </p:nvSpPr>
        <p:spPr>
          <a:xfrm>
            <a:off x="7446460" y="4633723"/>
            <a:ext cx="1957565" cy="923037"/>
          </a:xfrm>
          <a:prstGeom prst="cloudCallout">
            <a:avLst>
              <a:gd name="adj1" fmla="val -191491"/>
              <a:gd name="adj2" fmla="val -51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Can be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Cloud Callout 18"/>
          <p:cNvSpPr/>
          <p:nvPr/>
        </p:nvSpPr>
        <p:spPr>
          <a:xfrm>
            <a:off x="5557404" y="5491412"/>
            <a:ext cx="1957565" cy="923037"/>
          </a:xfrm>
          <a:prstGeom prst="cloudCallout">
            <a:avLst>
              <a:gd name="adj1" fmla="val -81613"/>
              <a:gd name="adj2" fmla="val -736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Can be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49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Sending Local broadcasts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94077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u="sng" dirty="0">
                <a:latin typeface="+mn-lt"/>
              </a:rPr>
              <a:t>Global broadcasts</a:t>
            </a:r>
          </a:p>
          <a:p>
            <a:r>
              <a:rPr lang="en-US" sz="2400" dirty="0">
                <a:latin typeface="+mn-lt"/>
              </a:rPr>
              <a:t>Send it to all applications.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1825625"/>
            <a:ext cx="6042464" cy="140140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u="sng" dirty="0">
                <a:latin typeface="+mn-lt"/>
              </a:rPr>
              <a:t>Local broadcasts</a:t>
            </a:r>
          </a:p>
          <a:p>
            <a:r>
              <a:rPr lang="en-US" sz="2400" dirty="0">
                <a:latin typeface="+mn-lt"/>
              </a:rPr>
              <a:t>Send it only to your application.</a:t>
            </a:r>
          </a:p>
          <a:p>
            <a:r>
              <a:rPr lang="en-US" sz="2400" dirty="0">
                <a:latin typeface="+mn-lt"/>
              </a:rPr>
              <a:t>Not part of Android, but Support Library.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283527" y="3491650"/>
            <a:ext cx="8283634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LocalBroadcastManager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LocalBroadcastManager.getInstance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lbm.registerReceiver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theReceiver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intentFilter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lbm.sendBroadcast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theIntent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lbm.unregisterReceiver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theReceiver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9537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Broadcast receivers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permissions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93272" y="1690688"/>
            <a:ext cx="11005457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&lt;permission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my.package.THE_NAME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android:protectionLevel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="normal"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android:label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="The label"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android:icon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the_icon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android:description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="The description."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8155876" y="1795639"/>
            <a:ext cx="2950027" cy="1685283"/>
          </a:xfrm>
          <a:prstGeom prst="cloudCallout">
            <a:avLst>
              <a:gd name="adj1" fmla="val -100252"/>
              <a:gd name="adj2" fmla="val 4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dangerous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327539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app components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7491" y="1690688"/>
            <a:ext cx="7596530" cy="453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381292" y="175673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30" name="Oval 29"/>
          <p:cNvSpPr/>
          <p:nvPr/>
        </p:nvSpPr>
        <p:spPr>
          <a:xfrm>
            <a:off x="7644656" y="175673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31" name="Oval 30"/>
          <p:cNvSpPr/>
          <p:nvPr/>
        </p:nvSpPr>
        <p:spPr>
          <a:xfrm>
            <a:off x="3679094" y="3956071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Broadcast Receivers</a:t>
            </a:r>
          </a:p>
        </p:txBody>
      </p:sp>
      <p:sp>
        <p:nvSpPr>
          <p:cNvPr id="32" name="Oval 31"/>
          <p:cNvSpPr/>
          <p:nvPr/>
        </p:nvSpPr>
        <p:spPr>
          <a:xfrm>
            <a:off x="6335868" y="395851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Content Providers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32684" y="2916680"/>
            <a:ext cx="252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08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 broadcast?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intent sent from one application component or the OS...</a:t>
            </a:r>
          </a:p>
          <a:p>
            <a:pPr marL="0" indent="0">
              <a:buNone/>
            </a:pPr>
            <a:r>
              <a:rPr lang="en-US" dirty="0"/>
              <a:t>                                ...and (possibly) received by broadcast receivers.</a:t>
            </a:r>
          </a:p>
        </p:txBody>
      </p:sp>
    </p:spTree>
    <p:extLst>
      <p:ext uri="{BB962C8B-B14F-4D97-AF65-F5344CB8AC3E}">
        <p14:creationId xmlns:p14="http://schemas.microsoft.com/office/powerpoint/2010/main" val="170672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Broadcasts from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The action specifies the type of broadcast: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android.intent.action.NEW_OUTGOING_CALL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android.intent.action.HEADSET_PLUG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android.intent.action.BOOT_COMPLETED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android.bluetooth.adapter.action.STATE_CHANGED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...</a:t>
            </a:r>
          </a:p>
          <a:p>
            <a:r>
              <a:rPr lang="en-US" dirty="0">
                <a:cs typeface="Courier New" panose="02070309020205020404" pitchFamily="49" charset="0"/>
              </a:rPr>
              <a:t>Permissions may be required to send broadcasts.</a:t>
            </a:r>
          </a:p>
          <a:p>
            <a:r>
              <a:rPr lang="en-US" dirty="0">
                <a:cs typeface="Courier New" panose="02070309020205020404" pitchFamily="49" charset="0"/>
              </a:rPr>
              <a:t>Permissions may be required to receive broadcasts.</a:t>
            </a:r>
          </a:p>
        </p:txBody>
      </p:sp>
    </p:spTree>
    <p:extLst>
      <p:ext uri="{BB962C8B-B14F-4D97-AF65-F5344CB8AC3E}">
        <p14:creationId xmlns:p14="http://schemas.microsoft.com/office/powerpoint/2010/main" val="208349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924" y="365125"/>
            <a:ext cx="3419758" cy="6079572"/>
          </a:xfrm>
        </p:spPr>
      </p:pic>
      <p:sp>
        <p:nvSpPr>
          <p:cNvPr id="5" name="Oval 4"/>
          <p:cNvSpPr/>
          <p:nvPr/>
        </p:nvSpPr>
        <p:spPr>
          <a:xfrm>
            <a:off x="7902286" y="4707081"/>
            <a:ext cx="4249882" cy="11326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7345680" cy="486851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Play/Pause or track position change:</a:t>
            </a:r>
          </a:p>
          <a:p>
            <a:r>
              <a:rPr lang="en-US" sz="2400" dirty="0"/>
              <a:t>Action: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com.spotify.music.playbackstatechanged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Extras: playing, </a:t>
            </a:r>
            <a:r>
              <a:rPr lang="en-US" sz="2400" dirty="0" err="1"/>
              <a:t>playbackPosition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dirty="0"/>
              <a:t>New track starts playing:</a:t>
            </a:r>
          </a:p>
          <a:p>
            <a:r>
              <a:rPr lang="en-US" sz="2400" dirty="0"/>
              <a:t>Action: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com.spotify.music.metadatachanged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Extras: id, artist, album, track, length.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dirty="0"/>
              <a:t>Play queue changed:</a:t>
            </a:r>
          </a:p>
          <a:p>
            <a:r>
              <a:rPr lang="en-US" sz="2400" dirty="0"/>
              <a:t>Action: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com.spotify.music.queuechanged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https://developer.spotify.com/news-stories/2014/07/18/new-android-media-notifications-guide/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482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8040" y="2971925"/>
            <a:ext cx="2322095" cy="1263316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Stopped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568358" y="2971925"/>
            <a:ext cx="2322095" cy="126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</a:p>
        </p:txBody>
      </p:sp>
      <p:sp>
        <p:nvSpPr>
          <p:cNvPr id="9" name="Oval 8"/>
          <p:cNvSpPr/>
          <p:nvPr/>
        </p:nvSpPr>
        <p:spPr>
          <a:xfrm flipV="1">
            <a:off x="983697" y="3465220"/>
            <a:ext cx="276726" cy="2767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591042" y="5402177"/>
            <a:ext cx="276726" cy="276726"/>
            <a:chOff x="8696830" y="5402177"/>
            <a:chExt cx="276726" cy="276726"/>
          </a:xfrm>
        </p:grpSpPr>
        <p:sp>
          <p:nvSpPr>
            <p:cNvPr id="10" name="Oval 9"/>
            <p:cNvSpPr/>
            <p:nvPr/>
          </p:nvSpPr>
          <p:spPr>
            <a:xfrm flipV="1">
              <a:off x="8696830" y="5402177"/>
              <a:ext cx="276726" cy="276726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 flipV="1">
              <a:off x="8762319" y="5468540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" name="Straight Arrow Connector 13"/>
          <p:cNvCxnSpPr>
            <a:stCxn id="9" idx="6"/>
            <a:endCxn id="7" idx="1"/>
          </p:cNvCxnSpPr>
          <p:nvPr/>
        </p:nvCxnSpPr>
        <p:spPr>
          <a:xfrm>
            <a:off x="1260423" y="3603583"/>
            <a:ext cx="13776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4960135" y="3603583"/>
            <a:ext cx="1608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0"/>
          </p:cNvCxnSpPr>
          <p:nvPr/>
        </p:nvCxnSpPr>
        <p:spPr>
          <a:xfrm flipH="1" flipV="1">
            <a:off x="7729405" y="2189747"/>
            <a:ext cx="1" cy="7821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7" idx="0"/>
          </p:cNvCxnSpPr>
          <p:nvPr/>
        </p:nvCxnSpPr>
        <p:spPr>
          <a:xfrm rot="10800000" flipV="1">
            <a:off x="3799089" y="2191773"/>
            <a:ext cx="3930317" cy="7801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0" idx="4"/>
          </p:cNvCxnSpPr>
          <p:nvPr/>
        </p:nvCxnSpPr>
        <p:spPr>
          <a:xfrm flipH="1">
            <a:off x="7729405" y="4235241"/>
            <a:ext cx="1" cy="1166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2"/>
            <a:endCxn id="10" idx="2"/>
          </p:cNvCxnSpPr>
          <p:nvPr/>
        </p:nvCxnSpPr>
        <p:spPr>
          <a:xfrm rot="16200000" flipH="1">
            <a:off x="5042416" y="2991913"/>
            <a:ext cx="1305299" cy="3791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31884" y="3201336"/>
            <a:ext cx="179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Launch activity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85151" y="4930305"/>
            <a:ext cx="11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Uninstall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01405" y="4773957"/>
            <a:ext cx="11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Uninstall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37149" y="3234251"/>
            <a:ext cx="81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61313" y="1789525"/>
            <a:ext cx="126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Force stop</a:t>
            </a:r>
          </a:p>
        </p:txBody>
      </p:sp>
      <p:sp>
        <p:nvSpPr>
          <p:cNvPr id="2" name="Cloud 1"/>
          <p:cNvSpPr/>
          <p:nvPr/>
        </p:nvSpPr>
        <p:spPr>
          <a:xfrm>
            <a:off x="8173039" y="770972"/>
            <a:ext cx="3694530" cy="1839432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Only receivers whose app is in the Running state receives broadcasts.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33932-FFA2-4835-AB4F-1AC6AEFED4C8}"/>
              </a:ext>
            </a:extLst>
          </p:cNvPr>
          <p:cNvSpPr txBox="1"/>
          <p:nvPr/>
        </p:nvSpPr>
        <p:spPr>
          <a:xfrm>
            <a:off x="833588" y="5937791"/>
            <a:ext cx="1079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More information: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hlinkClick r:id="rId2"/>
              </a:rPr>
              <a:t>https://developer.android.com/about/versions/android-3.1.html#launchcontrols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329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9" grpId="0"/>
      <p:bldP spid="40" grpId="0"/>
      <p:bldP spid="41" grpId="0"/>
      <p:bldP spid="42" grpId="0"/>
      <p:bldP spid="43" grpId="0"/>
      <p:bldP spid="2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broadcast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1" cy="13460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action.to.be.handled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("name", "Herbert A. Simon");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aContext.sendBroadcast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(intent);</a:t>
            </a:r>
          </a:p>
        </p:txBody>
      </p:sp>
    </p:spTree>
    <p:extLst>
      <p:ext uri="{BB962C8B-B14F-4D97-AF65-F5344CB8AC3E}">
        <p14:creationId xmlns:p14="http://schemas.microsoft.com/office/powerpoint/2010/main" val="333546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broadcast receivers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8259" y="1690688"/>
            <a:ext cx="10955482" cy="27279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MyBroadcastReceiver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BroadcastReceiver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onReceive(Context context, Intent intent){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your work!</a:t>
            </a:r>
          </a:p>
          <a:p>
            <a:pPr marL="0" indent="0">
              <a:buNone/>
            </a:pP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842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7342</TotalTime>
  <Words>865</Words>
  <Application>Microsoft Office PowerPoint</Application>
  <PresentationFormat>Widescreen</PresentationFormat>
  <Paragraphs>177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BentonSans Medium</vt:lpstr>
      <vt:lpstr>BentonSans Regular</vt:lpstr>
      <vt:lpstr>Calibri</vt:lpstr>
      <vt:lpstr>Courier New</vt:lpstr>
      <vt:lpstr>Garamond</vt:lpstr>
      <vt:lpstr>Georgia</vt:lpstr>
      <vt:lpstr>JU Grå</vt:lpstr>
      <vt:lpstr>PowerPoint Presentation</vt:lpstr>
      <vt:lpstr>Android Broadcast receivers</vt:lpstr>
      <vt:lpstr>Fundamental app components</vt:lpstr>
      <vt:lpstr>What's a broadcast?</vt:lpstr>
      <vt:lpstr>Broadcasts from Android</vt:lpstr>
      <vt:lpstr>Spotify</vt:lpstr>
      <vt:lpstr>Application state</vt:lpstr>
      <vt:lpstr>Sending a broadcast</vt:lpstr>
      <vt:lpstr>Creating broadcast receivers</vt:lpstr>
      <vt:lpstr>Creating broadcast receivers</vt:lpstr>
      <vt:lpstr>Important about receivers</vt:lpstr>
      <vt:lpstr>Going asynchronous</vt:lpstr>
      <vt:lpstr>Dynamic broadcast receivers</vt:lpstr>
      <vt:lpstr>Normal Broadcasts</vt:lpstr>
      <vt:lpstr>Ordered Broadcasts</vt:lpstr>
      <vt:lpstr>Setting the priority</vt:lpstr>
      <vt:lpstr>Handling ordered broadcast</vt:lpstr>
      <vt:lpstr>Sending ordered broadcast</vt:lpstr>
      <vt:lpstr>Sending Local broadcasts</vt:lpstr>
      <vt:lpstr>Custom permissions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226</cp:revision>
  <dcterms:created xsi:type="dcterms:W3CDTF">2015-07-17T09:22:03Z</dcterms:created>
  <dcterms:modified xsi:type="dcterms:W3CDTF">2020-02-07T13:24:26Z</dcterms:modified>
</cp:coreProperties>
</file>