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412" r:id="rId3"/>
    <p:sldId id="461" r:id="rId4"/>
    <p:sldId id="463" r:id="rId5"/>
    <p:sldId id="464" r:id="rId6"/>
    <p:sldId id="462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Conditional Resources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resources?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2669" cy="278332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E</a:t>
            </a:r>
            <a:r>
              <a:rPr lang="en-US" dirty="0">
                <a:latin typeface="Georgia" panose="02040502050405020303" pitchFamily="18" charset="0"/>
              </a:rPr>
              <a:t>verything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dirty="0">
                <a:latin typeface="Georgia" panose="02040502050405020303" pitchFamily="18" charset="0"/>
              </a:rPr>
              <a:t> folder.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Strings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Layouts</a:t>
            </a:r>
          </a:p>
          <a:p>
            <a:r>
              <a:rPr lang="en-US" sz="2400" dirty="0"/>
              <a:t>Colors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/>
              <a:t>Images</a:t>
            </a:r>
          </a:p>
          <a:p>
            <a:r>
              <a:rPr lang="en-US" sz="2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5943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Conditionally load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2669" cy="324396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Resources can be loaded conditionally based on qualifiers, such as:</a:t>
            </a:r>
          </a:p>
          <a:p>
            <a:r>
              <a:rPr lang="en-US" sz="2400" dirty="0">
                <a:latin typeface="Georgia" panose="02040502050405020303" pitchFamily="18" charset="0"/>
              </a:rPr>
              <a:t>Language and region (</a:t>
            </a:r>
            <a:r>
              <a:rPr lang="en-US" sz="2400" dirty="0" err="1">
                <a:latin typeface="Georgia" panose="02040502050405020303" pitchFamily="18" charset="0"/>
                <a:cs typeface="Courier New" panose="02070309020205020404" pitchFamily="49" charset="0"/>
              </a:rPr>
              <a:t>en</a:t>
            </a:r>
            <a:r>
              <a:rPr lang="en-US" sz="2400" dirty="0">
                <a:latin typeface="Georgia" panose="02040502050405020303" pitchFamily="18" charset="0"/>
                <a:cs typeface="Courier New" panose="02070309020205020404" pitchFamily="49" charset="0"/>
              </a:rPr>
              <a:t>-US</a:t>
            </a:r>
            <a:r>
              <a:rPr lang="en-US" sz="2400" dirty="0">
                <a:latin typeface="Georgia" panose="02040502050405020303" pitchFamily="18" charset="0"/>
              </a:rPr>
              <a:t>).</a:t>
            </a:r>
          </a:p>
          <a:p>
            <a:r>
              <a:rPr lang="en-US" sz="2400" dirty="0"/>
              <a:t>Available width (</a:t>
            </a:r>
            <a:r>
              <a:rPr lang="en-US" sz="2400" dirty="0">
                <a:cs typeface="Courier New" panose="02070309020205020404" pitchFamily="49" charset="0"/>
              </a:rPr>
              <a:t>w&lt;N&gt;</a:t>
            </a:r>
            <a:r>
              <a:rPr lang="en-US" sz="2400" dirty="0" err="1">
                <a:cs typeface="Courier New" panose="02070309020205020404" pitchFamily="49" charset="0"/>
              </a:rPr>
              <a:t>dp</a:t>
            </a:r>
            <a:r>
              <a:rPr lang="en-US" sz="2400" dirty="0"/>
              <a:t>).</a:t>
            </a:r>
          </a:p>
          <a:p>
            <a:r>
              <a:rPr lang="en-US" sz="2400" dirty="0"/>
              <a:t>Available height (</a:t>
            </a:r>
            <a:r>
              <a:rPr lang="en-US" sz="2400" dirty="0">
                <a:cs typeface="Courier New" panose="02070309020205020404" pitchFamily="49" charset="0"/>
              </a:rPr>
              <a:t>h&lt;N&gt;</a:t>
            </a:r>
            <a:r>
              <a:rPr lang="en-US" sz="2400" dirty="0" err="1">
                <a:cs typeface="Courier New" panose="02070309020205020404" pitchFamily="49" charset="0"/>
              </a:rPr>
              <a:t>dp</a:t>
            </a:r>
            <a:r>
              <a:rPr lang="en-US" sz="2400" dirty="0"/>
              <a:t>).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Smallest width (</a:t>
            </a:r>
            <a:r>
              <a:rPr lang="en-US" sz="2400" dirty="0" err="1">
                <a:latin typeface="Georgia" panose="02040502050405020303" pitchFamily="18" charset="0"/>
                <a:cs typeface="Courier New" panose="02070309020205020404" pitchFamily="49" charset="0"/>
              </a:rPr>
              <a:t>sw</a:t>
            </a:r>
            <a:r>
              <a:rPr lang="en-US" sz="2400" dirty="0">
                <a:latin typeface="Georgia" panose="02040502050405020303" pitchFamily="18" charset="0"/>
                <a:cs typeface="Courier New" panose="02070309020205020404" pitchFamily="49" charset="0"/>
              </a:rPr>
              <a:t>&lt;N&gt;</a:t>
            </a:r>
            <a:r>
              <a:rPr lang="en-US" sz="2400" dirty="0" err="1">
                <a:latin typeface="Georgia" panose="02040502050405020303" pitchFamily="18" charset="0"/>
                <a:cs typeface="Courier New" panose="02070309020205020404" pitchFamily="49" charset="0"/>
              </a:rPr>
              <a:t>dp</a:t>
            </a:r>
            <a:r>
              <a:rPr lang="en-US" sz="2400" dirty="0">
                <a:latin typeface="Georgia" panose="02040502050405020303" pitchFamily="18" charset="0"/>
              </a:rPr>
              <a:t>).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Screen orientation (</a:t>
            </a:r>
            <a:r>
              <a:rPr lang="en-US" sz="2400" dirty="0">
                <a:latin typeface="Georgia" panose="02040502050405020303" pitchFamily="18" charset="0"/>
                <a:cs typeface="Courier New" panose="02070309020205020404" pitchFamily="49" charset="0"/>
              </a:rPr>
              <a:t>port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dirty="0">
                <a:latin typeface="Georgia" panose="02040502050405020303" pitchFamily="18" charset="0"/>
                <a:cs typeface="Courier New" panose="02070309020205020404" pitchFamily="49" charset="0"/>
              </a:rPr>
              <a:t>land</a:t>
            </a:r>
            <a:r>
              <a:rPr lang="en-US" sz="2400" dirty="0">
                <a:latin typeface="Georgia" panose="02040502050405020303" pitchFamily="18" charset="0"/>
              </a:rPr>
              <a:t> or </a:t>
            </a:r>
            <a:r>
              <a:rPr lang="en-US" sz="2400" dirty="0">
                <a:latin typeface="Georgia" panose="02040502050405020303" pitchFamily="18" charset="0"/>
                <a:cs typeface="Courier New" panose="02070309020205020404" pitchFamily="49" charset="0"/>
              </a:rPr>
              <a:t>square</a:t>
            </a:r>
            <a:r>
              <a:rPr lang="en-US" sz="2400" dirty="0">
                <a:latin typeface="Georgia" panose="02040502050405020303" pitchFamily="18" charset="0"/>
              </a:rPr>
              <a:t>).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...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37A815-92DD-411D-8325-C5CB93D4CD91}"/>
              </a:ext>
            </a:extLst>
          </p:cNvPr>
          <p:cNvGrpSpPr/>
          <p:nvPr/>
        </p:nvGrpSpPr>
        <p:grpSpPr>
          <a:xfrm>
            <a:off x="5860330" y="2468183"/>
            <a:ext cx="945823" cy="1608836"/>
            <a:chOff x="5860330" y="2468183"/>
            <a:chExt cx="945823" cy="16088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81A6157-EA05-4980-B892-2465DCBD32BE}"/>
                </a:ext>
              </a:extLst>
            </p:cNvPr>
            <p:cNvGrpSpPr/>
            <p:nvPr/>
          </p:nvGrpSpPr>
          <p:grpSpPr>
            <a:xfrm>
              <a:off x="5860330" y="2468183"/>
              <a:ext cx="945823" cy="1608836"/>
              <a:chOff x="3086100" y="1690688"/>
              <a:chExt cx="2423160" cy="4287202"/>
            </a:xfrm>
          </p:grpSpPr>
          <p:sp>
            <p:nvSpPr>
              <p:cNvPr id="14" name="Rounded Rectangle 4">
                <a:extLst>
                  <a:ext uri="{FF2B5EF4-FFF2-40B4-BE49-F238E27FC236}">
                    <a16:creationId xmlns:a16="http://schemas.microsoft.com/office/drawing/2014/main" id="{794BBA2D-A4F0-4C74-B095-86D9DE5C4C40}"/>
                  </a:ext>
                </a:extLst>
              </p:cNvPr>
              <p:cNvSpPr/>
              <p:nvPr/>
            </p:nvSpPr>
            <p:spPr>
              <a:xfrm>
                <a:off x="3086100" y="1690688"/>
                <a:ext cx="2423160" cy="4287202"/>
              </a:xfrm>
              <a:prstGeom prst="roundRect">
                <a:avLst>
                  <a:gd name="adj" fmla="val 629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076DA6-01BF-4B7C-AFFA-ED4E694DFC86}"/>
                  </a:ext>
                </a:extLst>
              </p:cNvPr>
              <p:cNvSpPr/>
              <p:nvPr/>
            </p:nvSpPr>
            <p:spPr>
              <a:xfrm>
                <a:off x="3188970" y="1771650"/>
                <a:ext cx="2228850" cy="385191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6">
                <a:extLst>
                  <a:ext uri="{FF2B5EF4-FFF2-40B4-BE49-F238E27FC236}">
                    <a16:creationId xmlns:a16="http://schemas.microsoft.com/office/drawing/2014/main" id="{249F28E7-7589-486F-BC4E-CAEDF9B211BB}"/>
                  </a:ext>
                </a:extLst>
              </p:cNvPr>
              <p:cNvSpPr/>
              <p:nvPr/>
            </p:nvSpPr>
            <p:spPr>
              <a:xfrm>
                <a:off x="318897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7">
                <a:extLst>
                  <a:ext uri="{FF2B5EF4-FFF2-40B4-BE49-F238E27FC236}">
                    <a16:creationId xmlns:a16="http://schemas.microsoft.com/office/drawing/2014/main" id="{696501F6-613D-491C-B592-73167396CB20}"/>
                  </a:ext>
                </a:extLst>
              </p:cNvPr>
              <p:cNvSpPr/>
              <p:nvPr/>
            </p:nvSpPr>
            <p:spPr>
              <a:xfrm>
                <a:off x="4017645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8">
                <a:extLst>
                  <a:ext uri="{FF2B5EF4-FFF2-40B4-BE49-F238E27FC236}">
                    <a16:creationId xmlns:a16="http://schemas.microsoft.com/office/drawing/2014/main" id="{082667CF-55A0-4610-8AEC-BBBE72939F88}"/>
                  </a:ext>
                </a:extLst>
              </p:cNvPr>
              <p:cNvSpPr/>
              <p:nvPr/>
            </p:nvSpPr>
            <p:spPr>
              <a:xfrm>
                <a:off x="484632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805AA484-B356-4986-A2BD-44E6DBC33C8E}"/>
                </a:ext>
              </a:extLst>
            </p:cNvPr>
            <p:cNvSpPr/>
            <p:nvPr/>
          </p:nvSpPr>
          <p:spPr>
            <a:xfrm>
              <a:off x="5910911" y="2512813"/>
              <a:ext cx="844659" cy="1417581"/>
            </a:xfrm>
            <a:prstGeom prst="roundRect">
              <a:avLst>
                <a:gd name="adj" fmla="val 5841"/>
              </a:avLst>
            </a:prstGeom>
            <a:solidFill>
              <a:srgbClr val="961B81"/>
            </a:solidFill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15">
              <a:extLst>
                <a:ext uri="{FF2B5EF4-FFF2-40B4-BE49-F238E27FC236}">
                  <a16:creationId xmlns:a16="http://schemas.microsoft.com/office/drawing/2014/main" id="{E6FFAFAA-1F1F-4492-B2CB-C9DCF5AB14EB}"/>
                </a:ext>
              </a:extLst>
            </p:cNvPr>
            <p:cNvSpPr/>
            <p:nvPr/>
          </p:nvSpPr>
          <p:spPr>
            <a:xfrm>
              <a:off x="5926369" y="2547473"/>
              <a:ext cx="813743" cy="35640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18">
              <a:extLst>
                <a:ext uri="{FF2B5EF4-FFF2-40B4-BE49-F238E27FC236}">
                  <a16:creationId xmlns:a16="http://schemas.microsoft.com/office/drawing/2014/main" id="{3AFA071B-9272-4549-BD48-2666B88270A0}"/>
                </a:ext>
              </a:extLst>
            </p:cNvPr>
            <p:cNvSpPr/>
            <p:nvPr/>
          </p:nvSpPr>
          <p:spPr>
            <a:xfrm>
              <a:off x="5923372" y="2943791"/>
              <a:ext cx="813743" cy="75321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21">
              <a:extLst>
                <a:ext uri="{FF2B5EF4-FFF2-40B4-BE49-F238E27FC236}">
                  <a16:creationId xmlns:a16="http://schemas.microsoft.com/office/drawing/2014/main" id="{9FA98D8E-BB0D-4E24-8178-6656113EA5CC}"/>
                </a:ext>
              </a:extLst>
            </p:cNvPr>
            <p:cNvSpPr/>
            <p:nvPr/>
          </p:nvSpPr>
          <p:spPr>
            <a:xfrm>
              <a:off x="5926369" y="3755315"/>
              <a:ext cx="813743" cy="15510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803FBA-0523-4D74-82F0-0D04A0E7050B}"/>
              </a:ext>
            </a:extLst>
          </p:cNvPr>
          <p:cNvGrpSpPr/>
          <p:nvPr/>
        </p:nvGrpSpPr>
        <p:grpSpPr>
          <a:xfrm>
            <a:off x="7236646" y="2547473"/>
            <a:ext cx="2529526" cy="1487090"/>
            <a:chOff x="7236646" y="2547473"/>
            <a:chExt cx="2529526" cy="148709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A1C1D2A-2742-4C2D-891E-9CCFD7308B4C}"/>
                </a:ext>
              </a:extLst>
            </p:cNvPr>
            <p:cNvGrpSpPr/>
            <p:nvPr/>
          </p:nvGrpSpPr>
          <p:grpSpPr>
            <a:xfrm rot="16200000">
              <a:off x="7757864" y="2026255"/>
              <a:ext cx="1487090" cy="2529526"/>
              <a:chOff x="3086100" y="1690688"/>
              <a:chExt cx="2423160" cy="4287202"/>
            </a:xfrm>
          </p:grpSpPr>
          <p:sp>
            <p:nvSpPr>
              <p:cNvPr id="20" name="Rounded Rectangle 4">
                <a:extLst>
                  <a:ext uri="{FF2B5EF4-FFF2-40B4-BE49-F238E27FC236}">
                    <a16:creationId xmlns:a16="http://schemas.microsoft.com/office/drawing/2014/main" id="{DDC7F48F-1A4E-4149-B5DB-53B5A9FD9C47}"/>
                  </a:ext>
                </a:extLst>
              </p:cNvPr>
              <p:cNvSpPr/>
              <p:nvPr/>
            </p:nvSpPr>
            <p:spPr>
              <a:xfrm>
                <a:off x="3086100" y="1690688"/>
                <a:ext cx="2423160" cy="4287202"/>
              </a:xfrm>
              <a:prstGeom prst="roundRect">
                <a:avLst>
                  <a:gd name="adj" fmla="val 629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FF40D2-E79C-4C48-96EB-F2008BE724C8}"/>
                  </a:ext>
                </a:extLst>
              </p:cNvPr>
              <p:cNvSpPr/>
              <p:nvPr/>
            </p:nvSpPr>
            <p:spPr>
              <a:xfrm>
                <a:off x="3188970" y="1771650"/>
                <a:ext cx="2228850" cy="385191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6">
                <a:extLst>
                  <a:ext uri="{FF2B5EF4-FFF2-40B4-BE49-F238E27FC236}">
                    <a16:creationId xmlns:a16="http://schemas.microsoft.com/office/drawing/2014/main" id="{8FA729B3-E09E-4451-9111-ADB48B724036}"/>
                  </a:ext>
                </a:extLst>
              </p:cNvPr>
              <p:cNvSpPr/>
              <p:nvPr/>
            </p:nvSpPr>
            <p:spPr>
              <a:xfrm>
                <a:off x="318897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7">
                <a:extLst>
                  <a:ext uri="{FF2B5EF4-FFF2-40B4-BE49-F238E27FC236}">
                    <a16:creationId xmlns:a16="http://schemas.microsoft.com/office/drawing/2014/main" id="{F6BF80D4-87B0-45DB-AE1A-6740D6E88685}"/>
                  </a:ext>
                </a:extLst>
              </p:cNvPr>
              <p:cNvSpPr/>
              <p:nvPr/>
            </p:nvSpPr>
            <p:spPr>
              <a:xfrm>
                <a:off x="4017645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8">
                <a:extLst>
                  <a:ext uri="{FF2B5EF4-FFF2-40B4-BE49-F238E27FC236}">
                    <a16:creationId xmlns:a16="http://schemas.microsoft.com/office/drawing/2014/main" id="{F4835987-6B88-459D-8B75-4A5E7DBE42D2}"/>
                  </a:ext>
                </a:extLst>
              </p:cNvPr>
              <p:cNvSpPr/>
              <p:nvPr/>
            </p:nvSpPr>
            <p:spPr>
              <a:xfrm>
                <a:off x="484632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ounded Rectangle 1">
              <a:extLst>
                <a:ext uri="{FF2B5EF4-FFF2-40B4-BE49-F238E27FC236}">
                  <a16:creationId xmlns:a16="http://schemas.microsoft.com/office/drawing/2014/main" id="{0274E1BE-8DF3-415E-AD16-8FBEAC1D629A}"/>
                </a:ext>
              </a:extLst>
            </p:cNvPr>
            <p:cNvSpPr/>
            <p:nvPr/>
          </p:nvSpPr>
          <p:spPr>
            <a:xfrm rot="16200000">
              <a:off x="7757211" y="2176609"/>
              <a:ext cx="1328033" cy="2228821"/>
            </a:xfrm>
            <a:prstGeom prst="roundRect">
              <a:avLst>
                <a:gd name="adj" fmla="val 5841"/>
              </a:avLst>
            </a:prstGeom>
            <a:solidFill>
              <a:srgbClr val="961B81"/>
            </a:solidFill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0F403A8-7165-47E1-AA34-1FD9A9F709CD}"/>
                </a:ext>
              </a:extLst>
            </p:cNvPr>
            <p:cNvSpPr/>
            <p:nvPr/>
          </p:nvSpPr>
          <p:spPr>
            <a:xfrm rot="16200000">
              <a:off x="7232199" y="3241258"/>
              <a:ext cx="818586" cy="5603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18">
              <a:extLst>
                <a:ext uri="{FF2B5EF4-FFF2-40B4-BE49-F238E27FC236}">
                  <a16:creationId xmlns:a16="http://schemas.microsoft.com/office/drawing/2014/main" id="{A85ADA90-BEA7-412D-98B5-B868BBDC44DA}"/>
                </a:ext>
              </a:extLst>
            </p:cNvPr>
            <p:cNvSpPr/>
            <p:nvPr/>
          </p:nvSpPr>
          <p:spPr>
            <a:xfrm rot="16200000">
              <a:off x="8243064" y="1774265"/>
              <a:ext cx="379411" cy="21429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1">
              <a:extLst>
                <a:ext uri="{FF2B5EF4-FFF2-40B4-BE49-F238E27FC236}">
                  <a16:creationId xmlns:a16="http://schemas.microsoft.com/office/drawing/2014/main" id="{1992040E-B431-467E-A88D-FBA404BD1B03}"/>
                </a:ext>
              </a:extLst>
            </p:cNvPr>
            <p:cNvSpPr/>
            <p:nvPr/>
          </p:nvSpPr>
          <p:spPr>
            <a:xfrm rot="16200000">
              <a:off x="8330904" y="2757408"/>
              <a:ext cx="818587" cy="15280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69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Conditionally load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2669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Android Studio helps you.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35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97662" cy="1325563"/>
          </a:xfrm>
        </p:spPr>
        <p:txBody>
          <a:bodyPr>
            <a:normAutofit/>
          </a:bodyPr>
          <a:lstStyle/>
          <a:p>
            <a:r>
              <a:rPr lang="en-US" dirty="0"/>
              <a:t>Conditionally load resources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49DE63A-34F8-4616-8766-54F062610407}"/>
              </a:ext>
            </a:extLst>
          </p:cNvPr>
          <p:cNvGrpSpPr/>
          <p:nvPr/>
        </p:nvGrpSpPr>
        <p:grpSpPr>
          <a:xfrm>
            <a:off x="2738465" y="1690688"/>
            <a:ext cx="2726914" cy="822522"/>
            <a:chOff x="2738465" y="1690688"/>
            <a:chExt cx="2726914" cy="8225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3C8C8A-A116-4C68-8E7A-EA66F8D33E47}"/>
                </a:ext>
              </a:extLst>
            </p:cNvPr>
            <p:cNvGrpSpPr/>
            <p:nvPr/>
          </p:nvGrpSpPr>
          <p:grpSpPr>
            <a:xfrm>
              <a:off x="2738465" y="1690688"/>
              <a:ext cx="483206" cy="821928"/>
              <a:chOff x="3086100" y="1690688"/>
              <a:chExt cx="2423160" cy="4287202"/>
            </a:xfrm>
          </p:grpSpPr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id="{BBDFFAED-B4AA-4FC0-A174-F7E480DF4EFB}"/>
                  </a:ext>
                </a:extLst>
              </p:cNvPr>
              <p:cNvSpPr/>
              <p:nvPr/>
            </p:nvSpPr>
            <p:spPr>
              <a:xfrm>
                <a:off x="3086100" y="1690688"/>
                <a:ext cx="2423160" cy="4287202"/>
              </a:xfrm>
              <a:prstGeom prst="roundRect">
                <a:avLst>
                  <a:gd name="adj" fmla="val 629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F0CED9-9FCF-4EA8-A230-24E2DC6CC1C2}"/>
                  </a:ext>
                </a:extLst>
              </p:cNvPr>
              <p:cNvSpPr/>
              <p:nvPr/>
            </p:nvSpPr>
            <p:spPr>
              <a:xfrm>
                <a:off x="3188970" y="1771650"/>
                <a:ext cx="2228850" cy="385191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6">
                <a:extLst>
                  <a:ext uri="{FF2B5EF4-FFF2-40B4-BE49-F238E27FC236}">
                    <a16:creationId xmlns:a16="http://schemas.microsoft.com/office/drawing/2014/main" id="{08E794F1-5BE5-4A03-90C2-0171510FF2E8}"/>
                  </a:ext>
                </a:extLst>
              </p:cNvPr>
              <p:cNvSpPr/>
              <p:nvPr/>
            </p:nvSpPr>
            <p:spPr>
              <a:xfrm>
                <a:off x="318897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7">
                <a:extLst>
                  <a:ext uri="{FF2B5EF4-FFF2-40B4-BE49-F238E27FC236}">
                    <a16:creationId xmlns:a16="http://schemas.microsoft.com/office/drawing/2014/main" id="{3AA94047-9A64-4858-987D-55E7187BA0C9}"/>
                  </a:ext>
                </a:extLst>
              </p:cNvPr>
              <p:cNvSpPr/>
              <p:nvPr/>
            </p:nvSpPr>
            <p:spPr>
              <a:xfrm>
                <a:off x="4017645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8">
                <a:extLst>
                  <a:ext uri="{FF2B5EF4-FFF2-40B4-BE49-F238E27FC236}">
                    <a16:creationId xmlns:a16="http://schemas.microsoft.com/office/drawing/2014/main" id="{68DC07B8-9F5D-4AC5-8823-5823EF36BC8A}"/>
                  </a:ext>
                </a:extLst>
              </p:cNvPr>
              <p:cNvSpPr/>
              <p:nvPr/>
            </p:nvSpPr>
            <p:spPr>
              <a:xfrm>
                <a:off x="484632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ounded Rectangle 1">
              <a:extLst>
                <a:ext uri="{FF2B5EF4-FFF2-40B4-BE49-F238E27FC236}">
                  <a16:creationId xmlns:a16="http://schemas.microsoft.com/office/drawing/2014/main" id="{AD58C355-987B-493A-A653-17F7F20A60C0}"/>
                </a:ext>
              </a:extLst>
            </p:cNvPr>
            <p:cNvSpPr/>
            <p:nvPr/>
          </p:nvSpPr>
          <p:spPr>
            <a:xfrm>
              <a:off x="2764306" y="1713489"/>
              <a:ext cx="431523" cy="724220"/>
            </a:xfrm>
            <a:prstGeom prst="roundRect">
              <a:avLst>
                <a:gd name="adj" fmla="val 5841"/>
              </a:avLst>
            </a:prstGeom>
            <a:solidFill>
              <a:srgbClr val="961B81"/>
            </a:solidFill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5">
              <a:extLst>
                <a:ext uri="{FF2B5EF4-FFF2-40B4-BE49-F238E27FC236}">
                  <a16:creationId xmlns:a16="http://schemas.microsoft.com/office/drawing/2014/main" id="{193F0A0E-B979-4C38-96B9-DCF7580CDA51}"/>
                </a:ext>
              </a:extLst>
            </p:cNvPr>
            <p:cNvSpPr/>
            <p:nvPr/>
          </p:nvSpPr>
          <p:spPr>
            <a:xfrm>
              <a:off x="2772204" y="1731196"/>
              <a:ext cx="415728" cy="7923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6">
              <a:extLst>
                <a:ext uri="{FF2B5EF4-FFF2-40B4-BE49-F238E27FC236}">
                  <a16:creationId xmlns:a16="http://schemas.microsoft.com/office/drawing/2014/main" id="{C39467E2-B4E1-4DA5-836A-0411165EBC91}"/>
                </a:ext>
              </a:extLst>
            </p:cNvPr>
            <p:cNvSpPr/>
            <p:nvPr/>
          </p:nvSpPr>
          <p:spPr>
            <a:xfrm>
              <a:off x="2772204" y="1834040"/>
              <a:ext cx="415728" cy="7923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DDC4F6EE-C3C1-4579-A6B6-44F676BB8F1D}"/>
                </a:ext>
              </a:extLst>
            </p:cNvPr>
            <p:cNvSpPr/>
            <p:nvPr/>
          </p:nvSpPr>
          <p:spPr>
            <a:xfrm>
              <a:off x="2772204" y="1936884"/>
              <a:ext cx="415728" cy="7923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8">
              <a:extLst>
                <a:ext uri="{FF2B5EF4-FFF2-40B4-BE49-F238E27FC236}">
                  <a16:creationId xmlns:a16="http://schemas.microsoft.com/office/drawing/2014/main" id="{50E45781-1B49-4AD4-BAC6-41266A965BB9}"/>
                </a:ext>
              </a:extLst>
            </p:cNvPr>
            <p:cNvSpPr/>
            <p:nvPr/>
          </p:nvSpPr>
          <p:spPr>
            <a:xfrm>
              <a:off x="2772204" y="2039728"/>
              <a:ext cx="415728" cy="7923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9">
              <a:extLst>
                <a:ext uri="{FF2B5EF4-FFF2-40B4-BE49-F238E27FC236}">
                  <a16:creationId xmlns:a16="http://schemas.microsoft.com/office/drawing/2014/main" id="{EC0C1F25-8918-463F-A49B-6498D4D2585A}"/>
                </a:ext>
              </a:extLst>
            </p:cNvPr>
            <p:cNvSpPr/>
            <p:nvPr/>
          </p:nvSpPr>
          <p:spPr>
            <a:xfrm>
              <a:off x="2772204" y="2142572"/>
              <a:ext cx="415728" cy="7923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20">
              <a:extLst>
                <a:ext uri="{FF2B5EF4-FFF2-40B4-BE49-F238E27FC236}">
                  <a16:creationId xmlns:a16="http://schemas.microsoft.com/office/drawing/2014/main" id="{599ACF44-DA8E-4D40-85FC-9B49391DB6AA}"/>
                </a:ext>
              </a:extLst>
            </p:cNvPr>
            <p:cNvSpPr/>
            <p:nvPr/>
          </p:nvSpPr>
          <p:spPr>
            <a:xfrm>
              <a:off x="2770054" y="2245416"/>
              <a:ext cx="415728" cy="7923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21">
              <a:extLst>
                <a:ext uri="{FF2B5EF4-FFF2-40B4-BE49-F238E27FC236}">
                  <a16:creationId xmlns:a16="http://schemas.microsoft.com/office/drawing/2014/main" id="{EFF31800-47B1-47AD-99F9-FDBF591EB7EF}"/>
                </a:ext>
              </a:extLst>
            </p:cNvPr>
            <p:cNvSpPr/>
            <p:nvPr/>
          </p:nvSpPr>
          <p:spPr>
            <a:xfrm>
              <a:off x="2772204" y="2348261"/>
              <a:ext cx="415728" cy="7923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4E2FD1-D0E3-48AE-90DD-12C027B8A5C7}"/>
                </a:ext>
              </a:extLst>
            </p:cNvPr>
            <p:cNvGrpSpPr/>
            <p:nvPr/>
          </p:nvGrpSpPr>
          <p:grpSpPr>
            <a:xfrm>
              <a:off x="3298496" y="1691282"/>
              <a:ext cx="483206" cy="821928"/>
              <a:chOff x="3298496" y="1691282"/>
              <a:chExt cx="483206" cy="82192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8761330-AE92-429E-8979-7AEF78EB74F3}"/>
                  </a:ext>
                </a:extLst>
              </p:cNvPr>
              <p:cNvGrpSpPr/>
              <p:nvPr/>
            </p:nvGrpSpPr>
            <p:grpSpPr>
              <a:xfrm>
                <a:off x="3298496" y="1691282"/>
                <a:ext cx="483206" cy="821928"/>
                <a:chOff x="3086100" y="1690688"/>
                <a:chExt cx="2423160" cy="4287202"/>
              </a:xfrm>
            </p:grpSpPr>
            <p:sp>
              <p:nvSpPr>
                <p:cNvPr id="21" name="Rounded Rectangle 10">
                  <a:extLst>
                    <a:ext uri="{FF2B5EF4-FFF2-40B4-BE49-F238E27FC236}">
                      <a16:creationId xmlns:a16="http://schemas.microsoft.com/office/drawing/2014/main" id="{D35DD240-8D06-4139-B9F1-3ECE26E7AE9F}"/>
                    </a:ext>
                  </a:extLst>
                </p:cNvPr>
                <p:cNvSpPr/>
                <p:nvPr/>
              </p:nvSpPr>
              <p:spPr>
                <a:xfrm>
                  <a:off x="3086100" y="1690688"/>
                  <a:ext cx="2423160" cy="4287202"/>
                </a:xfrm>
                <a:prstGeom prst="roundRect">
                  <a:avLst>
                    <a:gd name="adj" fmla="val 629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69394AB-B3BE-4064-90ED-E45C7E32CE08}"/>
                    </a:ext>
                  </a:extLst>
                </p:cNvPr>
                <p:cNvSpPr/>
                <p:nvPr/>
              </p:nvSpPr>
              <p:spPr>
                <a:xfrm>
                  <a:off x="3188970" y="1771650"/>
                  <a:ext cx="2228850" cy="3851910"/>
                </a:xfrm>
                <a:prstGeom prst="rect">
                  <a:avLst/>
                </a:prstGeom>
                <a:solidFill>
                  <a:srgbClr val="C0C0C0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ounded Rectangle 12">
                  <a:extLst>
                    <a:ext uri="{FF2B5EF4-FFF2-40B4-BE49-F238E27FC236}">
                      <a16:creationId xmlns:a16="http://schemas.microsoft.com/office/drawing/2014/main" id="{BA2463A4-A8B2-445C-BB6B-64BD26A4B80F}"/>
                    </a:ext>
                  </a:extLst>
                </p:cNvPr>
                <p:cNvSpPr/>
                <p:nvPr/>
              </p:nvSpPr>
              <p:spPr>
                <a:xfrm>
                  <a:off x="3188970" y="5703570"/>
                  <a:ext cx="571500" cy="19431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13">
                  <a:extLst>
                    <a:ext uri="{FF2B5EF4-FFF2-40B4-BE49-F238E27FC236}">
                      <a16:creationId xmlns:a16="http://schemas.microsoft.com/office/drawing/2014/main" id="{28C09B90-7B3B-4C6F-9BDC-99B382D2CD33}"/>
                    </a:ext>
                  </a:extLst>
                </p:cNvPr>
                <p:cNvSpPr/>
                <p:nvPr/>
              </p:nvSpPr>
              <p:spPr>
                <a:xfrm>
                  <a:off x="4017645" y="5703570"/>
                  <a:ext cx="571500" cy="19431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14">
                  <a:extLst>
                    <a:ext uri="{FF2B5EF4-FFF2-40B4-BE49-F238E27FC236}">
                      <a16:creationId xmlns:a16="http://schemas.microsoft.com/office/drawing/2014/main" id="{C95B87DD-5DC7-4CDF-939F-6B5A0132B31E}"/>
                    </a:ext>
                  </a:extLst>
                </p:cNvPr>
                <p:cNvSpPr/>
                <p:nvPr/>
              </p:nvSpPr>
              <p:spPr>
                <a:xfrm>
                  <a:off x="4846320" y="5703570"/>
                  <a:ext cx="571500" cy="19431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Rounded Rectangle 41">
                <a:extLst>
                  <a:ext uri="{FF2B5EF4-FFF2-40B4-BE49-F238E27FC236}">
                    <a16:creationId xmlns:a16="http://schemas.microsoft.com/office/drawing/2014/main" id="{2059B102-93CF-4E2C-BB93-EFC31E24FC06}"/>
                  </a:ext>
                </a:extLst>
              </p:cNvPr>
              <p:cNvSpPr/>
              <p:nvPr/>
            </p:nvSpPr>
            <p:spPr>
              <a:xfrm>
                <a:off x="3325497" y="1717441"/>
                <a:ext cx="431523" cy="720268"/>
              </a:xfrm>
              <a:prstGeom prst="roundRect">
                <a:avLst>
                  <a:gd name="adj" fmla="val 5841"/>
                </a:avLst>
              </a:prstGeom>
              <a:solidFill>
                <a:srgbClr val="961B81"/>
              </a:solidFill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2">
                <a:extLst>
                  <a:ext uri="{FF2B5EF4-FFF2-40B4-BE49-F238E27FC236}">
                    <a16:creationId xmlns:a16="http://schemas.microsoft.com/office/drawing/2014/main" id="{C3455BA5-898E-4484-A1AC-00B7F934460B}"/>
                  </a:ext>
                </a:extLst>
              </p:cNvPr>
              <p:cNvSpPr/>
              <p:nvPr/>
            </p:nvSpPr>
            <p:spPr>
              <a:xfrm>
                <a:off x="3332235" y="1731790"/>
                <a:ext cx="415728" cy="59286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0A86DD3-F91F-4813-AEA7-8391C72A74F8}"/>
                </a:ext>
              </a:extLst>
            </p:cNvPr>
            <p:cNvGrpSpPr/>
            <p:nvPr/>
          </p:nvGrpSpPr>
          <p:grpSpPr>
            <a:xfrm rot="16200000">
              <a:off x="4369435" y="1416811"/>
              <a:ext cx="822067" cy="1369821"/>
              <a:chOff x="3086100" y="1690688"/>
              <a:chExt cx="2423160" cy="4287202"/>
            </a:xfrm>
          </p:grpSpPr>
          <p:sp>
            <p:nvSpPr>
              <p:cNvPr id="29" name="Rounded Rectangle 24">
                <a:extLst>
                  <a:ext uri="{FF2B5EF4-FFF2-40B4-BE49-F238E27FC236}">
                    <a16:creationId xmlns:a16="http://schemas.microsoft.com/office/drawing/2014/main" id="{BEF05FFF-D3C7-4889-BDFE-B785DBDA5A78}"/>
                  </a:ext>
                </a:extLst>
              </p:cNvPr>
              <p:cNvSpPr/>
              <p:nvPr/>
            </p:nvSpPr>
            <p:spPr>
              <a:xfrm>
                <a:off x="3086100" y="1690688"/>
                <a:ext cx="2423160" cy="4287202"/>
              </a:xfrm>
              <a:prstGeom prst="roundRect">
                <a:avLst>
                  <a:gd name="adj" fmla="val 629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24A779B-65C4-424F-87DB-E1162F5398C7}"/>
                  </a:ext>
                </a:extLst>
              </p:cNvPr>
              <p:cNvSpPr/>
              <p:nvPr/>
            </p:nvSpPr>
            <p:spPr>
              <a:xfrm>
                <a:off x="3188970" y="1771650"/>
                <a:ext cx="2228850" cy="385191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26">
                <a:extLst>
                  <a:ext uri="{FF2B5EF4-FFF2-40B4-BE49-F238E27FC236}">
                    <a16:creationId xmlns:a16="http://schemas.microsoft.com/office/drawing/2014/main" id="{2E6520D7-648F-4AF2-8331-56893581CA5C}"/>
                  </a:ext>
                </a:extLst>
              </p:cNvPr>
              <p:cNvSpPr/>
              <p:nvPr/>
            </p:nvSpPr>
            <p:spPr>
              <a:xfrm>
                <a:off x="318897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27">
                <a:extLst>
                  <a:ext uri="{FF2B5EF4-FFF2-40B4-BE49-F238E27FC236}">
                    <a16:creationId xmlns:a16="http://schemas.microsoft.com/office/drawing/2014/main" id="{FF998E8F-3877-42C2-AA0D-EBB9C373BAB2}"/>
                  </a:ext>
                </a:extLst>
              </p:cNvPr>
              <p:cNvSpPr/>
              <p:nvPr/>
            </p:nvSpPr>
            <p:spPr>
              <a:xfrm>
                <a:off x="4017645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28">
                <a:extLst>
                  <a:ext uri="{FF2B5EF4-FFF2-40B4-BE49-F238E27FC236}">
                    <a16:creationId xmlns:a16="http://schemas.microsoft.com/office/drawing/2014/main" id="{80D5FF43-39BB-4269-872E-FB848B181586}"/>
                  </a:ext>
                </a:extLst>
              </p:cNvPr>
              <p:cNvSpPr/>
              <p:nvPr/>
            </p:nvSpPr>
            <p:spPr>
              <a:xfrm>
                <a:off x="484632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ounded Rectangle 42">
              <a:extLst>
                <a:ext uri="{FF2B5EF4-FFF2-40B4-BE49-F238E27FC236}">
                  <a16:creationId xmlns:a16="http://schemas.microsoft.com/office/drawing/2014/main" id="{BACFC7F6-C58C-4B5A-99AD-F507EFE4B86C}"/>
                </a:ext>
              </a:extLst>
            </p:cNvPr>
            <p:cNvSpPr/>
            <p:nvPr/>
          </p:nvSpPr>
          <p:spPr>
            <a:xfrm>
              <a:off x="4131838" y="1729993"/>
              <a:ext cx="590037" cy="730032"/>
            </a:xfrm>
            <a:prstGeom prst="roundRect">
              <a:avLst>
                <a:gd name="adj" fmla="val 5841"/>
              </a:avLst>
            </a:prstGeom>
            <a:solidFill>
              <a:srgbClr val="961B81"/>
            </a:solidFill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29">
              <a:extLst>
                <a:ext uri="{FF2B5EF4-FFF2-40B4-BE49-F238E27FC236}">
                  <a16:creationId xmlns:a16="http://schemas.microsoft.com/office/drawing/2014/main" id="{9233DB28-BA5F-47DE-891D-3BA3E529D632}"/>
                </a:ext>
              </a:extLst>
            </p:cNvPr>
            <p:cNvSpPr/>
            <p:nvPr/>
          </p:nvSpPr>
          <p:spPr>
            <a:xfrm>
              <a:off x="4144801" y="1753612"/>
              <a:ext cx="565919" cy="7923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0">
              <a:extLst>
                <a:ext uri="{FF2B5EF4-FFF2-40B4-BE49-F238E27FC236}">
                  <a16:creationId xmlns:a16="http://schemas.microsoft.com/office/drawing/2014/main" id="{9C5FC088-C4AA-41C7-ACAC-66C96915DB61}"/>
                </a:ext>
              </a:extLst>
            </p:cNvPr>
            <p:cNvSpPr/>
            <p:nvPr/>
          </p:nvSpPr>
          <p:spPr>
            <a:xfrm>
              <a:off x="4144801" y="1856456"/>
              <a:ext cx="565919" cy="7923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1">
              <a:extLst>
                <a:ext uri="{FF2B5EF4-FFF2-40B4-BE49-F238E27FC236}">
                  <a16:creationId xmlns:a16="http://schemas.microsoft.com/office/drawing/2014/main" id="{4921EE39-1EEC-4A26-A227-F826AD5C253E}"/>
                </a:ext>
              </a:extLst>
            </p:cNvPr>
            <p:cNvSpPr/>
            <p:nvPr/>
          </p:nvSpPr>
          <p:spPr>
            <a:xfrm>
              <a:off x="4144801" y="1959300"/>
              <a:ext cx="565919" cy="7923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2">
              <a:extLst>
                <a:ext uri="{FF2B5EF4-FFF2-40B4-BE49-F238E27FC236}">
                  <a16:creationId xmlns:a16="http://schemas.microsoft.com/office/drawing/2014/main" id="{499190C2-C12B-4B1F-9344-D17ADB5755AB}"/>
                </a:ext>
              </a:extLst>
            </p:cNvPr>
            <p:cNvSpPr/>
            <p:nvPr/>
          </p:nvSpPr>
          <p:spPr>
            <a:xfrm>
              <a:off x="4144801" y="2062144"/>
              <a:ext cx="565919" cy="7923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3">
              <a:extLst>
                <a:ext uri="{FF2B5EF4-FFF2-40B4-BE49-F238E27FC236}">
                  <a16:creationId xmlns:a16="http://schemas.microsoft.com/office/drawing/2014/main" id="{F1D210EA-D9F3-4BAA-ADF6-2771650874D3}"/>
                </a:ext>
              </a:extLst>
            </p:cNvPr>
            <p:cNvSpPr/>
            <p:nvPr/>
          </p:nvSpPr>
          <p:spPr>
            <a:xfrm>
              <a:off x="4144801" y="2164988"/>
              <a:ext cx="565919" cy="7923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4">
              <a:extLst>
                <a:ext uri="{FF2B5EF4-FFF2-40B4-BE49-F238E27FC236}">
                  <a16:creationId xmlns:a16="http://schemas.microsoft.com/office/drawing/2014/main" id="{234D6AAA-068C-40E1-9097-6D058664771D}"/>
                </a:ext>
              </a:extLst>
            </p:cNvPr>
            <p:cNvSpPr/>
            <p:nvPr/>
          </p:nvSpPr>
          <p:spPr>
            <a:xfrm>
              <a:off x="4142652" y="2267833"/>
              <a:ext cx="565919" cy="7923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35">
              <a:extLst>
                <a:ext uri="{FF2B5EF4-FFF2-40B4-BE49-F238E27FC236}">
                  <a16:creationId xmlns:a16="http://schemas.microsoft.com/office/drawing/2014/main" id="{088C8918-3B4E-4481-907A-E786610598BC}"/>
                </a:ext>
              </a:extLst>
            </p:cNvPr>
            <p:cNvSpPr/>
            <p:nvPr/>
          </p:nvSpPr>
          <p:spPr>
            <a:xfrm>
              <a:off x="4144801" y="2370677"/>
              <a:ext cx="565919" cy="7923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3">
              <a:extLst>
                <a:ext uri="{FF2B5EF4-FFF2-40B4-BE49-F238E27FC236}">
                  <a16:creationId xmlns:a16="http://schemas.microsoft.com/office/drawing/2014/main" id="{0C8EEB00-8D37-4DB6-B751-13634EAC0EA4}"/>
                </a:ext>
              </a:extLst>
            </p:cNvPr>
            <p:cNvSpPr/>
            <p:nvPr/>
          </p:nvSpPr>
          <p:spPr>
            <a:xfrm>
              <a:off x="4739091" y="1729992"/>
              <a:ext cx="594290" cy="730032"/>
            </a:xfrm>
            <a:prstGeom prst="roundRect">
              <a:avLst>
                <a:gd name="adj" fmla="val 5841"/>
              </a:avLst>
            </a:prstGeom>
            <a:solidFill>
              <a:srgbClr val="961B81"/>
            </a:solidFill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36">
              <a:extLst>
                <a:ext uri="{FF2B5EF4-FFF2-40B4-BE49-F238E27FC236}">
                  <a16:creationId xmlns:a16="http://schemas.microsoft.com/office/drawing/2014/main" id="{0D3977E1-70A0-41FD-8CD8-47848C57F098}"/>
                </a:ext>
              </a:extLst>
            </p:cNvPr>
            <p:cNvSpPr/>
            <p:nvPr/>
          </p:nvSpPr>
          <p:spPr>
            <a:xfrm>
              <a:off x="4753223" y="1753612"/>
              <a:ext cx="568006" cy="57104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5308978-35C2-40EF-A368-F67304B3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1530" cy="413036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Useful for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>
                <a:latin typeface="Georgia" panose="02040502050405020303" pitchFamily="18" charset="0"/>
              </a:rPr>
              <a:t>There will be two fragments:</a:t>
            </a:r>
          </a:p>
          <a:p>
            <a:pPr lvl="1"/>
            <a:r>
              <a:rPr lang="en-US" dirty="0"/>
              <a:t>One to list all items.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One to show more info about a single item</a:t>
            </a:r>
            <a:r>
              <a:rPr lang="en-US" dirty="0"/>
              <a:t>.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/>
              <a:t>There will be two activities: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One to show more info about a single item.</a:t>
            </a:r>
          </a:p>
          <a:p>
            <a:pPr lvl="1"/>
            <a:r>
              <a:rPr lang="en-US" dirty="0"/>
              <a:t>One to list all items.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One layout file for</a:t>
            </a:r>
          </a:p>
          <a:p>
            <a:pPr lvl="2"/>
            <a:r>
              <a:rPr lang="en-US" dirty="0"/>
              <a:t>One layout file for </a:t>
            </a:r>
            <a:endParaRPr lang="en-US" dirty="0">
              <a:latin typeface="Georgia" panose="02040502050405020303" pitchFamily="18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2690E25-14D0-4C1E-80ED-6595E0E817A3}"/>
              </a:ext>
            </a:extLst>
          </p:cNvPr>
          <p:cNvGrpSpPr/>
          <p:nvPr/>
        </p:nvGrpSpPr>
        <p:grpSpPr>
          <a:xfrm>
            <a:off x="4512901" y="4806025"/>
            <a:ext cx="535133" cy="910256"/>
            <a:chOff x="862743" y="3102645"/>
            <a:chExt cx="1863351" cy="316954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FED69CC-8509-4EA6-BC7E-9FCFFD1D9767}"/>
                </a:ext>
              </a:extLst>
            </p:cNvPr>
            <p:cNvGrpSpPr/>
            <p:nvPr/>
          </p:nvGrpSpPr>
          <p:grpSpPr>
            <a:xfrm>
              <a:off x="862743" y="3102645"/>
              <a:ext cx="1863351" cy="3169543"/>
              <a:chOff x="3086100" y="1690688"/>
              <a:chExt cx="2423160" cy="4287202"/>
            </a:xfrm>
          </p:grpSpPr>
          <p:sp>
            <p:nvSpPr>
              <p:cNvPr id="49" name="Rounded Rectangle 4">
                <a:extLst>
                  <a:ext uri="{FF2B5EF4-FFF2-40B4-BE49-F238E27FC236}">
                    <a16:creationId xmlns:a16="http://schemas.microsoft.com/office/drawing/2014/main" id="{551A61E2-096C-4034-A708-7A2F082EAC1C}"/>
                  </a:ext>
                </a:extLst>
              </p:cNvPr>
              <p:cNvSpPr/>
              <p:nvPr/>
            </p:nvSpPr>
            <p:spPr>
              <a:xfrm>
                <a:off x="3086100" y="1690688"/>
                <a:ext cx="2423160" cy="4287202"/>
              </a:xfrm>
              <a:prstGeom prst="roundRect">
                <a:avLst>
                  <a:gd name="adj" fmla="val 629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6EFD82-BE78-4780-8D19-8E31F5780E62}"/>
                  </a:ext>
                </a:extLst>
              </p:cNvPr>
              <p:cNvSpPr/>
              <p:nvPr/>
            </p:nvSpPr>
            <p:spPr>
              <a:xfrm>
                <a:off x="3188970" y="1771650"/>
                <a:ext cx="2228850" cy="385191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ounded Rectangle 6">
                <a:extLst>
                  <a:ext uri="{FF2B5EF4-FFF2-40B4-BE49-F238E27FC236}">
                    <a16:creationId xmlns:a16="http://schemas.microsoft.com/office/drawing/2014/main" id="{42D33E09-A4C3-474D-A439-3A09DCEAE109}"/>
                  </a:ext>
                </a:extLst>
              </p:cNvPr>
              <p:cNvSpPr/>
              <p:nvPr/>
            </p:nvSpPr>
            <p:spPr>
              <a:xfrm>
                <a:off x="318897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7">
                <a:extLst>
                  <a:ext uri="{FF2B5EF4-FFF2-40B4-BE49-F238E27FC236}">
                    <a16:creationId xmlns:a16="http://schemas.microsoft.com/office/drawing/2014/main" id="{CE949D3A-1B3D-4A64-8CF8-051E5CC993AC}"/>
                  </a:ext>
                </a:extLst>
              </p:cNvPr>
              <p:cNvSpPr/>
              <p:nvPr/>
            </p:nvSpPr>
            <p:spPr>
              <a:xfrm>
                <a:off x="4017645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8">
                <a:extLst>
                  <a:ext uri="{FF2B5EF4-FFF2-40B4-BE49-F238E27FC236}">
                    <a16:creationId xmlns:a16="http://schemas.microsoft.com/office/drawing/2014/main" id="{4125B421-AFA4-4F60-8441-C46417FF66B6}"/>
                  </a:ext>
                </a:extLst>
              </p:cNvPr>
              <p:cNvSpPr/>
              <p:nvPr/>
            </p:nvSpPr>
            <p:spPr>
              <a:xfrm>
                <a:off x="484632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ounded Rectangle 1">
              <a:extLst>
                <a:ext uri="{FF2B5EF4-FFF2-40B4-BE49-F238E27FC236}">
                  <a16:creationId xmlns:a16="http://schemas.microsoft.com/office/drawing/2014/main" id="{68DA524E-BC2D-4E83-B123-926AE303B958}"/>
                </a:ext>
              </a:extLst>
            </p:cNvPr>
            <p:cNvSpPr/>
            <p:nvPr/>
          </p:nvSpPr>
          <p:spPr>
            <a:xfrm>
              <a:off x="962393" y="3190571"/>
              <a:ext cx="1664050" cy="2792757"/>
            </a:xfrm>
            <a:prstGeom prst="roundRect">
              <a:avLst>
                <a:gd name="adj" fmla="val 5841"/>
              </a:avLst>
            </a:prstGeom>
            <a:solidFill>
              <a:srgbClr val="961B81"/>
            </a:solidFill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15">
              <a:extLst>
                <a:ext uri="{FF2B5EF4-FFF2-40B4-BE49-F238E27FC236}">
                  <a16:creationId xmlns:a16="http://schemas.microsoft.com/office/drawing/2014/main" id="{48D2F54B-78A1-48BE-B481-1D617879B1AA}"/>
                </a:ext>
              </a:extLst>
            </p:cNvPr>
            <p:cNvSpPr/>
            <p:nvPr/>
          </p:nvSpPr>
          <p:spPr>
            <a:xfrm>
              <a:off x="992847" y="3258853"/>
              <a:ext cx="160314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ounded Rectangle 16">
              <a:extLst>
                <a:ext uri="{FF2B5EF4-FFF2-40B4-BE49-F238E27FC236}">
                  <a16:creationId xmlns:a16="http://schemas.microsoft.com/office/drawing/2014/main" id="{27E39BAF-5A31-4179-B436-15B97E74BCFC}"/>
                </a:ext>
              </a:extLst>
            </p:cNvPr>
            <p:cNvSpPr/>
            <p:nvPr/>
          </p:nvSpPr>
          <p:spPr>
            <a:xfrm>
              <a:off x="992847" y="3655443"/>
              <a:ext cx="160314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ounded Rectangle 17">
              <a:extLst>
                <a:ext uri="{FF2B5EF4-FFF2-40B4-BE49-F238E27FC236}">
                  <a16:creationId xmlns:a16="http://schemas.microsoft.com/office/drawing/2014/main" id="{50CCA6C6-26BC-490D-979B-E0DDE582F9F2}"/>
                </a:ext>
              </a:extLst>
            </p:cNvPr>
            <p:cNvSpPr/>
            <p:nvPr/>
          </p:nvSpPr>
          <p:spPr>
            <a:xfrm>
              <a:off x="992847" y="4052033"/>
              <a:ext cx="160314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ounded Rectangle 18">
              <a:extLst>
                <a:ext uri="{FF2B5EF4-FFF2-40B4-BE49-F238E27FC236}">
                  <a16:creationId xmlns:a16="http://schemas.microsoft.com/office/drawing/2014/main" id="{46B0A496-A1C3-4160-AAEB-F4D2F4451F36}"/>
                </a:ext>
              </a:extLst>
            </p:cNvPr>
            <p:cNvSpPr/>
            <p:nvPr/>
          </p:nvSpPr>
          <p:spPr>
            <a:xfrm>
              <a:off x="992847" y="4448623"/>
              <a:ext cx="160314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19">
              <a:extLst>
                <a:ext uri="{FF2B5EF4-FFF2-40B4-BE49-F238E27FC236}">
                  <a16:creationId xmlns:a16="http://schemas.microsoft.com/office/drawing/2014/main" id="{9F385F6D-836C-49E8-8A9F-21A14CB98164}"/>
                </a:ext>
              </a:extLst>
            </p:cNvPr>
            <p:cNvSpPr/>
            <p:nvPr/>
          </p:nvSpPr>
          <p:spPr>
            <a:xfrm>
              <a:off x="992847" y="4845214"/>
              <a:ext cx="160314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20">
              <a:extLst>
                <a:ext uri="{FF2B5EF4-FFF2-40B4-BE49-F238E27FC236}">
                  <a16:creationId xmlns:a16="http://schemas.microsoft.com/office/drawing/2014/main" id="{613B9F25-CA93-465D-91B8-8FE2FDC18365}"/>
                </a:ext>
              </a:extLst>
            </p:cNvPr>
            <p:cNvSpPr/>
            <p:nvPr/>
          </p:nvSpPr>
          <p:spPr>
            <a:xfrm>
              <a:off x="984559" y="5241804"/>
              <a:ext cx="160314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21">
              <a:extLst>
                <a:ext uri="{FF2B5EF4-FFF2-40B4-BE49-F238E27FC236}">
                  <a16:creationId xmlns:a16="http://schemas.microsoft.com/office/drawing/2014/main" id="{FCE350BD-60E2-46DC-B86F-71C559FF7E11}"/>
                </a:ext>
              </a:extLst>
            </p:cNvPr>
            <p:cNvSpPr/>
            <p:nvPr/>
          </p:nvSpPr>
          <p:spPr>
            <a:xfrm>
              <a:off x="992847" y="5638397"/>
              <a:ext cx="160314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EC8F38-6E11-4E01-8641-E6CBAC8A4E07}"/>
              </a:ext>
            </a:extLst>
          </p:cNvPr>
          <p:cNvGrpSpPr/>
          <p:nvPr/>
        </p:nvGrpSpPr>
        <p:grpSpPr>
          <a:xfrm>
            <a:off x="2770054" y="5861303"/>
            <a:ext cx="1067694" cy="640753"/>
            <a:chOff x="6096000" y="3102646"/>
            <a:chExt cx="5282342" cy="317008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123F294-2668-447A-88C4-81D23C062B67}"/>
                </a:ext>
              </a:extLst>
            </p:cNvPr>
            <p:cNvGrpSpPr/>
            <p:nvPr/>
          </p:nvGrpSpPr>
          <p:grpSpPr>
            <a:xfrm rot="16200000">
              <a:off x="7152131" y="2046515"/>
              <a:ext cx="3170080" cy="5282342"/>
              <a:chOff x="3086100" y="1690688"/>
              <a:chExt cx="2423160" cy="4287202"/>
            </a:xfrm>
          </p:grpSpPr>
          <p:sp>
            <p:nvSpPr>
              <p:cNvPr id="64" name="Rounded Rectangle 24">
                <a:extLst>
                  <a:ext uri="{FF2B5EF4-FFF2-40B4-BE49-F238E27FC236}">
                    <a16:creationId xmlns:a16="http://schemas.microsoft.com/office/drawing/2014/main" id="{BFFA90B1-6B25-4D4E-B8CE-8E7E186346EC}"/>
                  </a:ext>
                </a:extLst>
              </p:cNvPr>
              <p:cNvSpPr/>
              <p:nvPr/>
            </p:nvSpPr>
            <p:spPr>
              <a:xfrm>
                <a:off x="3086100" y="1690688"/>
                <a:ext cx="2423160" cy="4287202"/>
              </a:xfrm>
              <a:prstGeom prst="roundRect">
                <a:avLst>
                  <a:gd name="adj" fmla="val 629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E5412AB-6589-4320-BC27-E6DA79E1CF95}"/>
                  </a:ext>
                </a:extLst>
              </p:cNvPr>
              <p:cNvSpPr/>
              <p:nvPr/>
            </p:nvSpPr>
            <p:spPr>
              <a:xfrm>
                <a:off x="3188970" y="1771650"/>
                <a:ext cx="2228850" cy="385191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ounded Rectangle 26">
                <a:extLst>
                  <a:ext uri="{FF2B5EF4-FFF2-40B4-BE49-F238E27FC236}">
                    <a16:creationId xmlns:a16="http://schemas.microsoft.com/office/drawing/2014/main" id="{A583D894-54F0-43E3-9BEC-2B201D926E9A}"/>
                  </a:ext>
                </a:extLst>
              </p:cNvPr>
              <p:cNvSpPr/>
              <p:nvPr/>
            </p:nvSpPr>
            <p:spPr>
              <a:xfrm>
                <a:off x="318897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27">
                <a:extLst>
                  <a:ext uri="{FF2B5EF4-FFF2-40B4-BE49-F238E27FC236}">
                    <a16:creationId xmlns:a16="http://schemas.microsoft.com/office/drawing/2014/main" id="{B4812E50-214D-421C-A776-02E5FE2C9712}"/>
                  </a:ext>
                </a:extLst>
              </p:cNvPr>
              <p:cNvSpPr/>
              <p:nvPr/>
            </p:nvSpPr>
            <p:spPr>
              <a:xfrm>
                <a:off x="4017645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28">
                <a:extLst>
                  <a:ext uri="{FF2B5EF4-FFF2-40B4-BE49-F238E27FC236}">
                    <a16:creationId xmlns:a16="http://schemas.microsoft.com/office/drawing/2014/main" id="{25C26181-91C5-4E13-AA24-190ACA48B6C8}"/>
                  </a:ext>
                </a:extLst>
              </p:cNvPr>
              <p:cNvSpPr/>
              <p:nvPr/>
            </p:nvSpPr>
            <p:spPr>
              <a:xfrm>
                <a:off x="484632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Rounded Rectangle 42">
              <a:extLst>
                <a:ext uri="{FF2B5EF4-FFF2-40B4-BE49-F238E27FC236}">
                  <a16:creationId xmlns:a16="http://schemas.microsoft.com/office/drawing/2014/main" id="{CCF5F2AE-9030-4183-9DC4-32558B81F8A9}"/>
                </a:ext>
              </a:extLst>
            </p:cNvPr>
            <p:cNvSpPr/>
            <p:nvPr/>
          </p:nvSpPr>
          <p:spPr>
            <a:xfrm>
              <a:off x="6235906" y="3254213"/>
              <a:ext cx="2275318" cy="2815169"/>
            </a:xfrm>
            <a:prstGeom prst="roundRect">
              <a:avLst>
                <a:gd name="adj" fmla="val 5841"/>
              </a:avLst>
            </a:prstGeom>
            <a:solidFill>
              <a:srgbClr val="961B81"/>
            </a:solidFill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29">
              <a:extLst>
                <a:ext uri="{FF2B5EF4-FFF2-40B4-BE49-F238E27FC236}">
                  <a16:creationId xmlns:a16="http://schemas.microsoft.com/office/drawing/2014/main" id="{DF72A155-7950-47E6-90F6-880E02C1A865}"/>
                </a:ext>
              </a:extLst>
            </p:cNvPr>
            <p:cNvSpPr/>
            <p:nvPr/>
          </p:nvSpPr>
          <p:spPr>
            <a:xfrm>
              <a:off x="6285893" y="3345296"/>
              <a:ext cx="218231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30">
              <a:extLst>
                <a:ext uri="{FF2B5EF4-FFF2-40B4-BE49-F238E27FC236}">
                  <a16:creationId xmlns:a16="http://schemas.microsoft.com/office/drawing/2014/main" id="{F5E7DE7D-CDF2-4AB9-8D84-DB1ACF728134}"/>
                </a:ext>
              </a:extLst>
            </p:cNvPr>
            <p:cNvSpPr/>
            <p:nvPr/>
          </p:nvSpPr>
          <p:spPr>
            <a:xfrm>
              <a:off x="6285893" y="3741886"/>
              <a:ext cx="218231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31">
              <a:extLst>
                <a:ext uri="{FF2B5EF4-FFF2-40B4-BE49-F238E27FC236}">
                  <a16:creationId xmlns:a16="http://schemas.microsoft.com/office/drawing/2014/main" id="{33A58BF5-E829-4EE2-8943-9F94A47DCC8B}"/>
                </a:ext>
              </a:extLst>
            </p:cNvPr>
            <p:cNvSpPr/>
            <p:nvPr/>
          </p:nvSpPr>
          <p:spPr>
            <a:xfrm>
              <a:off x="6285893" y="4138476"/>
              <a:ext cx="218231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32">
              <a:extLst>
                <a:ext uri="{FF2B5EF4-FFF2-40B4-BE49-F238E27FC236}">
                  <a16:creationId xmlns:a16="http://schemas.microsoft.com/office/drawing/2014/main" id="{DAD80F38-8E9F-47DB-BD14-854A0ABF09DA}"/>
                </a:ext>
              </a:extLst>
            </p:cNvPr>
            <p:cNvSpPr/>
            <p:nvPr/>
          </p:nvSpPr>
          <p:spPr>
            <a:xfrm>
              <a:off x="6285893" y="4535066"/>
              <a:ext cx="218231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33">
              <a:extLst>
                <a:ext uri="{FF2B5EF4-FFF2-40B4-BE49-F238E27FC236}">
                  <a16:creationId xmlns:a16="http://schemas.microsoft.com/office/drawing/2014/main" id="{CD223CEA-4302-4213-B6AC-B4DB30CA9A80}"/>
                </a:ext>
              </a:extLst>
            </p:cNvPr>
            <p:cNvSpPr/>
            <p:nvPr/>
          </p:nvSpPr>
          <p:spPr>
            <a:xfrm>
              <a:off x="6285893" y="4931656"/>
              <a:ext cx="218231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34">
              <a:extLst>
                <a:ext uri="{FF2B5EF4-FFF2-40B4-BE49-F238E27FC236}">
                  <a16:creationId xmlns:a16="http://schemas.microsoft.com/office/drawing/2014/main" id="{0C10AC72-ADED-438E-9203-780AA3585305}"/>
                </a:ext>
              </a:extLst>
            </p:cNvPr>
            <p:cNvSpPr/>
            <p:nvPr/>
          </p:nvSpPr>
          <p:spPr>
            <a:xfrm>
              <a:off x="6277605" y="5328247"/>
              <a:ext cx="218231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35">
              <a:extLst>
                <a:ext uri="{FF2B5EF4-FFF2-40B4-BE49-F238E27FC236}">
                  <a16:creationId xmlns:a16="http://schemas.microsoft.com/office/drawing/2014/main" id="{3BE5725B-E21B-4B6A-A52A-B346CB4600AB}"/>
                </a:ext>
              </a:extLst>
            </p:cNvPr>
            <p:cNvSpPr/>
            <p:nvPr/>
          </p:nvSpPr>
          <p:spPr>
            <a:xfrm>
              <a:off x="6285893" y="5724840"/>
              <a:ext cx="218231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43">
              <a:extLst>
                <a:ext uri="{FF2B5EF4-FFF2-40B4-BE49-F238E27FC236}">
                  <a16:creationId xmlns:a16="http://schemas.microsoft.com/office/drawing/2014/main" id="{D1656B17-51FD-4EEC-9A66-44B64F0F49AF}"/>
                </a:ext>
              </a:extLst>
            </p:cNvPr>
            <p:cNvSpPr/>
            <p:nvPr/>
          </p:nvSpPr>
          <p:spPr>
            <a:xfrm>
              <a:off x="8577609" y="3254212"/>
              <a:ext cx="2291716" cy="2815169"/>
            </a:xfrm>
            <a:prstGeom prst="roundRect">
              <a:avLst>
                <a:gd name="adj" fmla="val 5841"/>
              </a:avLst>
            </a:prstGeom>
            <a:solidFill>
              <a:srgbClr val="961B81"/>
            </a:solidFill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36">
              <a:extLst>
                <a:ext uri="{FF2B5EF4-FFF2-40B4-BE49-F238E27FC236}">
                  <a16:creationId xmlns:a16="http://schemas.microsoft.com/office/drawing/2014/main" id="{CB9EF9DD-DA65-493B-BE4B-0F2CC3AEE13C}"/>
                </a:ext>
              </a:extLst>
            </p:cNvPr>
            <p:cNvSpPr/>
            <p:nvPr/>
          </p:nvSpPr>
          <p:spPr>
            <a:xfrm>
              <a:off x="8632108" y="3345296"/>
              <a:ext cx="2190359" cy="220207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EF45D4-9C35-4C04-9268-955E3D28ED14}"/>
              </a:ext>
            </a:extLst>
          </p:cNvPr>
          <p:cNvGrpSpPr/>
          <p:nvPr/>
        </p:nvGrpSpPr>
        <p:grpSpPr>
          <a:xfrm>
            <a:off x="5700766" y="2920786"/>
            <a:ext cx="322030" cy="540459"/>
            <a:chOff x="3703959" y="2051933"/>
            <a:chExt cx="431523" cy="724220"/>
          </a:xfrm>
        </p:grpSpPr>
        <p:sp>
          <p:nvSpPr>
            <p:cNvPr id="79" name="Rounded Rectangle 1">
              <a:extLst>
                <a:ext uri="{FF2B5EF4-FFF2-40B4-BE49-F238E27FC236}">
                  <a16:creationId xmlns:a16="http://schemas.microsoft.com/office/drawing/2014/main" id="{954C134C-642C-440E-923F-89E9BDFBF99F}"/>
                </a:ext>
              </a:extLst>
            </p:cNvPr>
            <p:cNvSpPr/>
            <p:nvPr/>
          </p:nvSpPr>
          <p:spPr>
            <a:xfrm>
              <a:off x="3703959" y="2051933"/>
              <a:ext cx="431523" cy="724220"/>
            </a:xfrm>
            <a:prstGeom prst="roundRect">
              <a:avLst>
                <a:gd name="adj" fmla="val 5841"/>
              </a:avLst>
            </a:prstGeom>
            <a:solidFill>
              <a:srgbClr val="961B81"/>
            </a:solidFill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15">
              <a:extLst>
                <a:ext uri="{FF2B5EF4-FFF2-40B4-BE49-F238E27FC236}">
                  <a16:creationId xmlns:a16="http://schemas.microsoft.com/office/drawing/2014/main" id="{B85B832B-4ABB-4BDF-86DD-7BD42403DC2A}"/>
                </a:ext>
              </a:extLst>
            </p:cNvPr>
            <p:cNvSpPr/>
            <p:nvPr/>
          </p:nvSpPr>
          <p:spPr>
            <a:xfrm>
              <a:off x="3711857" y="2069640"/>
              <a:ext cx="415728" cy="79239"/>
            </a:xfrm>
            <a:prstGeom prst="roundRect">
              <a:avLst/>
            </a:prstGeom>
            <a:ln w="31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ounded Rectangle 16">
              <a:extLst>
                <a:ext uri="{FF2B5EF4-FFF2-40B4-BE49-F238E27FC236}">
                  <a16:creationId xmlns:a16="http://schemas.microsoft.com/office/drawing/2014/main" id="{1827E9FC-7CAC-402D-900C-15932774337E}"/>
                </a:ext>
              </a:extLst>
            </p:cNvPr>
            <p:cNvSpPr/>
            <p:nvPr/>
          </p:nvSpPr>
          <p:spPr>
            <a:xfrm>
              <a:off x="3711857" y="2172484"/>
              <a:ext cx="415728" cy="79239"/>
            </a:xfrm>
            <a:prstGeom prst="roundRect">
              <a:avLst/>
            </a:prstGeom>
            <a:ln w="31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ounded Rectangle 17">
              <a:extLst>
                <a:ext uri="{FF2B5EF4-FFF2-40B4-BE49-F238E27FC236}">
                  <a16:creationId xmlns:a16="http://schemas.microsoft.com/office/drawing/2014/main" id="{02236E3A-3CC5-40F0-9BF5-EDE0064A4822}"/>
                </a:ext>
              </a:extLst>
            </p:cNvPr>
            <p:cNvSpPr/>
            <p:nvPr/>
          </p:nvSpPr>
          <p:spPr>
            <a:xfrm>
              <a:off x="3711857" y="2275328"/>
              <a:ext cx="415728" cy="79239"/>
            </a:xfrm>
            <a:prstGeom prst="roundRect">
              <a:avLst/>
            </a:prstGeom>
            <a:ln w="31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ounded Rectangle 18">
              <a:extLst>
                <a:ext uri="{FF2B5EF4-FFF2-40B4-BE49-F238E27FC236}">
                  <a16:creationId xmlns:a16="http://schemas.microsoft.com/office/drawing/2014/main" id="{C6BED074-226A-417E-AA56-ECCC3096A86C}"/>
                </a:ext>
              </a:extLst>
            </p:cNvPr>
            <p:cNvSpPr/>
            <p:nvPr/>
          </p:nvSpPr>
          <p:spPr>
            <a:xfrm>
              <a:off x="3711857" y="2378172"/>
              <a:ext cx="415728" cy="79239"/>
            </a:xfrm>
            <a:prstGeom prst="roundRect">
              <a:avLst/>
            </a:prstGeom>
            <a:ln w="31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19">
              <a:extLst>
                <a:ext uri="{FF2B5EF4-FFF2-40B4-BE49-F238E27FC236}">
                  <a16:creationId xmlns:a16="http://schemas.microsoft.com/office/drawing/2014/main" id="{AB8558BD-7738-4D9C-B57D-181B1F576CE5}"/>
                </a:ext>
              </a:extLst>
            </p:cNvPr>
            <p:cNvSpPr/>
            <p:nvPr/>
          </p:nvSpPr>
          <p:spPr>
            <a:xfrm>
              <a:off x="3711857" y="2481016"/>
              <a:ext cx="415728" cy="79239"/>
            </a:xfrm>
            <a:prstGeom prst="roundRect">
              <a:avLst/>
            </a:prstGeom>
            <a:ln w="31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20">
              <a:extLst>
                <a:ext uri="{FF2B5EF4-FFF2-40B4-BE49-F238E27FC236}">
                  <a16:creationId xmlns:a16="http://schemas.microsoft.com/office/drawing/2014/main" id="{BFC8EF23-EB36-49B9-A017-47457D5824D1}"/>
                </a:ext>
              </a:extLst>
            </p:cNvPr>
            <p:cNvSpPr/>
            <p:nvPr/>
          </p:nvSpPr>
          <p:spPr>
            <a:xfrm>
              <a:off x="3709707" y="2583860"/>
              <a:ext cx="415728" cy="79239"/>
            </a:xfrm>
            <a:prstGeom prst="roundRect">
              <a:avLst/>
            </a:prstGeom>
            <a:ln w="31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21">
              <a:extLst>
                <a:ext uri="{FF2B5EF4-FFF2-40B4-BE49-F238E27FC236}">
                  <a16:creationId xmlns:a16="http://schemas.microsoft.com/office/drawing/2014/main" id="{7FE9C8BD-480B-4664-8158-8CEC5C8ECBEE}"/>
                </a:ext>
              </a:extLst>
            </p:cNvPr>
            <p:cNvSpPr/>
            <p:nvPr/>
          </p:nvSpPr>
          <p:spPr>
            <a:xfrm>
              <a:off x="3711857" y="2686705"/>
              <a:ext cx="415728" cy="79239"/>
            </a:xfrm>
            <a:prstGeom prst="roundRect">
              <a:avLst/>
            </a:prstGeom>
            <a:ln w="31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BC609E-B181-426F-88C4-3C7EA5466C46}"/>
              </a:ext>
            </a:extLst>
          </p:cNvPr>
          <p:cNvGrpSpPr/>
          <p:nvPr/>
        </p:nvGrpSpPr>
        <p:grpSpPr>
          <a:xfrm>
            <a:off x="7499749" y="3385112"/>
            <a:ext cx="325130" cy="542684"/>
            <a:chOff x="3477897" y="1869841"/>
            <a:chExt cx="431523" cy="720268"/>
          </a:xfrm>
        </p:grpSpPr>
        <p:sp>
          <p:nvSpPr>
            <p:cNvPr id="88" name="Rounded Rectangle 41">
              <a:extLst>
                <a:ext uri="{FF2B5EF4-FFF2-40B4-BE49-F238E27FC236}">
                  <a16:creationId xmlns:a16="http://schemas.microsoft.com/office/drawing/2014/main" id="{63949C03-CA88-4676-AC50-2C47049E9F38}"/>
                </a:ext>
              </a:extLst>
            </p:cNvPr>
            <p:cNvSpPr/>
            <p:nvPr/>
          </p:nvSpPr>
          <p:spPr>
            <a:xfrm>
              <a:off x="3477897" y="1869841"/>
              <a:ext cx="431523" cy="720268"/>
            </a:xfrm>
            <a:prstGeom prst="roundRect">
              <a:avLst>
                <a:gd name="adj" fmla="val 5841"/>
              </a:avLst>
            </a:prstGeom>
            <a:solidFill>
              <a:srgbClr val="961B81"/>
            </a:solidFill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22">
              <a:extLst>
                <a:ext uri="{FF2B5EF4-FFF2-40B4-BE49-F238E27FC236}">
                  <a16:creationId xmlns:a16="http://schemas.microsoft.com/office/drawing/2014/main" id="{56A309E3-6FB4-4387-8597-7673BD80FB6B}"/>
                </a:ext>
              </a:extLst>
            </p:cNvPr>
            <p:cNvSpPr/>
            <p:nvPr/>
          </p:nvSpPr>
          <p:spPr>
            <a:xfrm>
              <a:off x="3484635" y="1884190"/>
              <a:ext cx="415728" cy="59286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5DDC219-BEA1-48F4-BBC7-644364FC8004}"/>
              </a:ext>
            </a:extLst>
          </p:cNvPr>
          <p:cNvGrpSpPr/>
          <p:nvPr/>
        </p:nvGrpSpPr>
        <p:grpSpPr>
          <a:xfrm>
            <a:off x="7404892" y="4135888"/>
            <a:ext cx="513096" cy="872771"/>
            <a:chOff x="3298496" y="1691282"/>
            <a:chExt cx="483206" cy="82192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B7B60D7-343A-4C4C-B44D-5596C8D807C3}"/>
                </a:ext>
              </a:extLst>
            </p:cNvPr>
            <p:cNvGrpSpPr/>
            <p:nvPr/>
          </p:nvGrpSpPr>
          <p:grpSpPr>
            <a:xfrm>
              <a:off x="3298496" y="1691282"/>
              <a:ext cx="483206" cy="821928"/>
              <a:chOff x="3086100" y="1690688"/>
              <a:chExt cx="2423160" cy="4287202"/>
            </a:xfrm>
          </p:grpSpPr>
          <p:sp>
            <p:nvSpPr>
              <p:cNvPr id="94" name="Rounded Rectangle 10">
                <a:extLst>
                  <a:ext uri="{FF2B5EF4-FFF2-40B4-BE49-F238E27FC236}">
                    <a16:creationId xmlns:a16="http://schemas.microsoft.com/office/drawing/2014/main" id="{C4C3CA22-3442-4399-87AC-FF1CB2ED732D}"/>
                  </a:ext>
                </a:extLst>
              </p:cNvPr>
              <p:cNvSpPr/>
              <p:nvPr/>
            </p:nvSpPr>
            <p:spPr>
              <a:xfrm>
                <a:off x="3086100" y="1690688"/>
                <a:ext cx="2423160" cy="4287202"/>
              </a:xfrm>
              <a:prstGeom prst="roundRect">
                <a:avLst>
                  <a:gd name="adj" fmla="val 629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E1C641E-D8AC-4DB5-9BCE-CE6B1E10932A}"/>
                  </a:ext>
                </a:extLst>
              </p:cNvPr>
              <p:cNvSpPr/>
              <p:nvPr/>
            </p:nvSpPr>
            <p:spPr>
              <a:xfrm>
                <a:off x="3188970" y="1771650"/>
                <a:ext cx="2228850" cy="385191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ounded Rectangle 12">
                <a:extLst>
                  <a:ext uri="{FF2B5EF4-FFF2-40B4-BE49-F238E27FC236}">
                    <a16:creationId xmlns:a16="http://schemas.microsoft.com/office/drawing/2014/main" id="{095AFD9C-6AF2-4C7A-B124-865022E0AF60}"/>
                  </a:ext>
                </a:extLst>
              </p:cNvPr>
              <p:cNvSpPr/>
              <p:nvPr/>
            </p:nvSpPr>
            <p:spPr>
              <a:xfrm>
                <a:off x="318897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ounded Rectangle 13">
                <a:extLst>
                  <a:ext uri="{FF2B5EF4-FFF2-40B4-BE49-F238E27FC236}">
                    <a16:creationId xmlns:a16="http://schemas.microsoft.com/office/drawing/2014/main" id="{2F11635D-3F3E-43DA-9BC0-B27C8220FCE4}"/>
                  </a:ext>
                </a:extLst>
              </p:cNvPr>
              <p:cNvSpPr/>
              <p:nvPr/>
            </p:nvSpPr>
            <p:spPr>
              <a:xfrm>
                <a:off x="4017645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ounded Rectangle 14">
                <a:extLst>
                  <a:ext uri="{FF2B5EF4-FFF2-40B4-BE49-F238E27FC236}">
                    <a16:creationId xmlns:a16="http://schemas.microsoft.com/office/drawing/2014/main" id="{26E242D2-E94A-4529-8124-363B649FBC75}"/>
                  </a:ext>
                </a:extLst>
              </p:cNvPr>
              <p:cNvSpPr/>
              <p:nvPr/>
            </p:nvSpPr>
            <p:spPr>
              <a:xfrm>
                <a:off x="484632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Rounded Rectangle 41">
              <a:extLst>
                <a:ext uri="{FF2B5EF4-FFF2-40B4-BE49-F238E27FC236}">
                  <a16:creationId xmlns:a16="http://schemas.microsoft.com/office/drawing/2014/main" id="{9D156C6A-BAAB-46EE-A2CC-1E8BB4F102AF}"/>
                </a:ext>
              </a:extLst>
            </p:cNvPr>
            <p:cNvSpPr/>
            <p:nvPr/>
          </p:nvSpPr>
          <p:spPr>
            <a:xfrm>
              <a:off x="3325497" y="1717441"/>
              <a:ext cx="431523" cy="720268"/>
            </a:xfrm>
            <a:prstGeom prst="roundRect">
              <a:avLst>
                <a:gd name="adj" fmla="val 5841"/>
              </a:avLst>
            </a:prstGeom>
            <a:solidFill>
              <a:srgbClr val="961B81"/>
            </a:solidFill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22">
              <a:extLst>
                <a:ext uri="{FF2B5EF4-FFF2-40B4-BE49-F238E27FC236}">
                  <a16:creationId xmlns:a16="http://schemas.microsoft.com/office/drawing/2014/main" id="{2692A3A5-4BCB-4232-A150-F71BDE81BD28}"/>
                </a:ext>
              </a:extLst>
            </p:cNvPr>
            <p:cNvSpPr/>
            <p:nvPr/>
          </p:nvSpPr>
          <p:spPr>
            <a:xfrm>
              <a:off x="3332235" y="1731790"/>
              <a:ext cx="415728" cy="59286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9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8524</TotalTime>
  <Words>147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Conditional Resources</vt:lpstr>
      <vt:lpstr>What are resources?</vt:lpstr>
      <vt:lpstr>Conditionally load resources</vt:lpstr>
      <vt:lpstr>Conditionally load resources</vt:lpstr>
      <vt:lpstr>Conditionally load resources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235</cp:revision>
  <dcterms:created xsi:type="dcterms:W3CDTF">2015-07-17T09:22:03Z</dcterms:created>
  <dcterms:modified xsi:type="dcterms:W3CDTF">2020-02-27T09:35:08Z</dcterms:modified>
</cp:coreProperties>
</file>