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12" r:id="rId3"/>
    <p:sldId id="427" r:id="rId4"/>
    <p:sldId id="441" r:id="rId5"/>
    <p:sldId id="426" r:id="rId6"/>
    <p:sldId id="430" r:id="rId7"/>
    <p:sldId id="432" r:id="rId8"/>
    <p:sldId id="431" r:id="rId9"/>
    <p:sldId id="435" r:id="rId10"/>
    <p:sldId id="436" r:id="rId11"/>
    <p:sldId id="433" r:id="rId12"/>
    <p:sldId id="434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Fluent Interface pattern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574B5-956F-4320-9DCB-C2243C7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Simplify calling multiple methods on the same object.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Good example: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0F3EF4-EAE7-400A-B7B5-27FDA2A5820E}"/>
              </a:ext>
            </a:extLst>
          </p:cNvPr>
          <p:cNvSpPr txBox="1">
            <a:spLocks/>
          </p:cNvSpPr>
          <p:nvPr/>
        </p:nvSpPr>
        <p:spPr>
          <a:xfrm>
            <a:off x="1172817" y="2736553"/>
            <a:ext cx="10180983" cy="23955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Dog{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Dog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age){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=age;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Dog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name){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.name=name;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2C116B5-8975-43E9-96E8-8ECC2C9BCFEB}"/>
              </a:ext>
            </a:extLst>
          </p:cNvPr>
          <p:cNvSpPr txBox="1">
            <a:spLocks/>
          </p:cNvSpPr>
          <p:nvPr/>
        </p:nvSpPr>
        <p:spPr>
          <a:xfrm>
            <a:off x="1172817" y="5373227"/>
            <a:ext cx="10180983" cy="11798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DogManager.getDogById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("Doggy");</a:t>
            </a:r>
          </a:p>
        </p:txBody>
      </p:sp>
    </p:spTree>
    <p:extLst>
      <p:ext uri="{BB962C8B-B14F-4D97-AF65-F5344CB8AC3E}">
        <p14:creationId xmlns:p14="http://schemas.microsoft.com/office/powerpoint/2010/main" val="109697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1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574B5-956F-4320-9DCB-C2243C7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Simplify creation of classes with a lot of customization.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Bad example: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0F3EF4-EAE7-400A-B7B5-27FDA2A5820E}"/>
              </a:ext>
            </a:extLst>
          </p:cNvPr>
          <p:cNvSpPr txBox="1">
            <a:spLocks/>
          </p:cNvSpPr>
          <p:nvPr/>
        </p:nvSpPr>
        <p:spPr>
          <a:xfrm>
            <a:off x="1172817" y="2710042"/>
            <a:ext cx="10180983" cy="34830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numberOfBirdEnemies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numberOfCatEnemies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numberOfLives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.numberOfBirdEnemies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numberOfBirdEnemies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.numberOfCatEnemies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numberOfCatEnemies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.numberOfLives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numberOfLives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A59B01-40FC-4433-9AFA-EDC93897F6AC}"/>
              </a:ext>
            </a:extLst>
          </p:cNvPr>
          <p:cNvSpPr txBox="1">
            <a:spLocks/>
          </p:cNvSpPr>
          <p:nvPr/>
        </p:nvSpPr>
        <p:spPr>
          <a:xfrm>
            <a:off x="1172817" y="6380895"/>
            <a:ext cx="10180983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Game(5, 2, 3, ...);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188E6ED6-A92B-414B-B802-E6AF90DCD606}"/>
              </a:ext>
            </a:extLst>
          </p:cNvPr>
          <p:cNvSpPr/>
          <p:nvPr/>
        </p:nvSpPr>
        <p:spPr>
          <a:xfrm>
            <a:off x="7795592" y="5029473"/>
            <a:ext cx="2799520" cy="1202635"/>
          </a:xfrm>
          <a:prstGeom prst="cloudCallout">
            <a:avLst>
              <a:gd name="adj1" fmla="val -121793"/>
              <a:gd name="adj2" fmla="val 63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Readable? What does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latin typeface="Georgia" panose="02040502050405020303" pitchFamily="18" charset="0"/>
              </a:rPr>
              <a:t> represent?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F49A70F4-024F-407D-B7D8-D20321D66B01}"/>
              </a:ext>
            </a:extLst>
          </p:cNvPr>
          <p:cNvSpPr/>
          <p:nvPr/>
        </p:nvSpPr>
        <p:spPr>
          <a:xfrm>
            <a:off x="2242932" y="5013596"/>
            <a:ext cx="2799520" cy="1202635"/>
          </a:xfrm>
          <a:prstGeom prst="cloudCallout">
            <a:avLst>
              <a:gd name="adj1" fmla="val 56432"/>
              <a:gd name="adj2" fmla="val 63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Default values? Just want to change one?</a:t>
            </a:r>
          </a:p>
        </p:txBody>
      </p:sp>
    </p:spTree>
    <p:extLst>
      <p:ext uri="{BB962C8B-B14F-4D97-AF65-F5344CB8AC3E}">
        <p14:creationId xmlns:p14="http://schemas.microsoft.com/office/powerpoint/2010/main" val="368689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0F3EF4-EAE7-400A-B7B5-27FDA2A5820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numberOfBirdEnemies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numberOfCatEnemies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numberOfLives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...){ ...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class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birds = 5;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 = 2;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lives = 3;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Builder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setNumberOfLives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 lives=n;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 build(){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Game(birds, cats, lives);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A59B01-40FC-4433-9AFA-EDC93897F6AC}"/>
              </a:ext>
            </a:extLst>
          </p:cNvPr>
          <p:cNvSpPr txBox="1">
            <a:spLocks/>
          </p:cNvSpPr>
          <p:nvPr/>
        </p:nvSpPr>
        <p:spPr>
          <a:xfrm>
            <a:off x="838200" y="6211930"/>
            <a:ext cx="10515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Game.Builder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setNumberOfLives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(5).build();</a:t>
            </a:r>
          </a:p>
        </p:txBody>
      </p:sp>
    </p:spTree>
    <p:extLst>
      <p:ext uri="{BB962C8B-B14F-4D97-AF65-F5344CB8AC3E}">
        <p14:creationId xmlns:p14="http://schemas.microsoft.com/office/powerpoint/2010/main" val="102640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574B5-956F-4320-9DCB-C2243C7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1432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What is a design pattern?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A solution to a general design problem.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Compare it with computational problems: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A computational problem has well defined input.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A computational problem has well defined output.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The algorithm solves the problem (maps input to output).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Example: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How to support multiple languages?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4715FE3F-E4CA-4DBD-9A70-9C3B5AE35BE1}"/>
              </a:ext>
            </a:extLst>
          </p:cNvPr>
          <p:cNvSpPr/>
          <p:nvPr/>
        </p:nvSpPr>
        <p:spPr>
          <a:xfrm>
            <a:off x="8620539" y="1447178"/>
            <a:ext cx="3419061" cy="1202635"/>
          </a:xfrm>
          <a:prstGeom prst="cloudCallout">
            <a:avLst>
              <a:gd name="adj1" fmla="val -73449"/>
              <a:gd name="adj2" fmla="val 75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E.g.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sum(3)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6</a:t>
            </a:r>
            <a:r>
              <a:rPr lang="en-US" sz="2000" dirty="0"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23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singleton pattern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202897"/>
            <a:ext cx="10515600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instance;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(instance ==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instance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MySingletonClass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574B5-956F-4320-9DCB-C2243C7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51220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We only want to allow one instance of a class to be created.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The instance should be easy to retrieve.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The instance should be created the first time we retrieve it.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1DAFA32-336C-4D96-8D63-6E4FB6F9D462}"/>
              </a:ext>
            </a:extLst>
          </p:cNvPr>
          <p:cNvSpPr/>
          <p:nvPr/>
        </p:nvSpPr>
        <p:spPr>
          <a:xfrm>
            <a:off x="7368210" y="5104134"/>
            <a:ext cx="2799520" cy="1202635"/>
          </a:xfrm>
          <a:prstGeom prst="cloudCallout">
            <a:avLst>
              <a:gd name="adj1" fmla="val -114337"/>
              <a:gd name="adj2" fmla="val 5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Forbid other classes to create new instances.</a:t>
            </a:r>
          </a:p>
        </p:txBody>
      </p:sp>
    </p:spTree>
    <p:extLst>
      <p:ext uri="{BB962C8B-B14F-4D97-AF65-F5344CB8AC3E}">
        <p14:creationId xmlns:p14="http://schemas.microsoft.com/office/powerpoint/2010/main" val="271228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Adapter pattern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574B5-956F-4320-9DCB-C2243C7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We want a solution that works with different data structures.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Bad example: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0F3EF4-EAE7-400A-B7B5-27FDA2A5820E}"/>
              </a:ext>
            </a:extLst>
          </p:cNvPr>
          <p:cNvSpPr txBox="1">
            <a:spLocks/>
          </p:cNvSpPr>
          <p:nvPr/>
        </p:nvSpPr>
        <p:spPr>
          <a:xfrm>
            <a:off x="838200" y="2710042"/>
            <a:ext cx="6616150" cy="36112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Summerizer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numbers[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A4EDC5-9538-4A38-9843-DE1EDCDD987B}"/>
              </a:ext>
            </a:extLst>
          </p:cNvPr>
          <p:cNvSpPr txBox="1">
            <a:spLocks/>
          </p:cNvSpPr>
          <p:nvPr/>
        </p:nvSpPr>
        <p:spPr>
          <a:xfrm>
            <a:off x="7553740" y="2666184"/>
            <a:ext cx="3975652" cy="269304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List with numbers?</a:t>
            </a:r>
            <a:endParaRPr lang="en-US" sz="3200" dirty="0">
              <a:latin typeface="Georgia" panose="02040502050405020303" pitchFamily="18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2400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Create temporary array?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Duplicates the data and takes time </a:t>
            </a:r>
            <a:r>
              <a:rPr lang="en-US" sz="2000" dirty="0">
                <a:solidFill>
                  <a:srgbClr val="C00000"/>
                </a:solidFill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</a:p>
          <a:p>
            <a:r>
              <a:rPr lang="en-US" sz="2400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Create similar method for lists?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Duplicates the code </a:t>
            </a:r>
            <a:r>
              <a:rPr lang="en-US" sz="2000" dirty="0">
                <a:solidFill>
                  <a:srgbClr val="C00000"/>
                </a:solidFill>
                <a:latin typeface="Georgia" panose="02040502050405020303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n-US" sz="2000" dirty="0">
              <a:solidFill>
                <a:srgbClr val="C00000"/>
              </a:solidFill>
              <a:latin typeface="Georgia" panose="02040502050405020303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adapter pattern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8912C61-051E-4DF3-BE74-F89BFB05C7C8}"/>
              </a:ext>
            </a:extLst>
          </p:cNvPr>
          <p:cNvSpPr txBox="1">
            <a:spLocks/>
          </p:cNvSpPr>
          <p:nvPr/>
        </p:nvSpPr>
        <p:spPr>
          <a:xfrm>
            <a:off x="7523921" y="1573557"/>
            <a:ext cx="4469296" cy="15850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66B815-A82D-4D79-90F5-774A35771FC5}"/>
              </a:ext>
            </a:extLst>
          </p:cNvPr>
          <p:cNvSpPr txBox="1">
            <a:spLocks/>
          </p:cNvSpPr>
          <p:nvPr/>
        </p:nvSpPr>
        <p:spPr>
          <a:xfrm>
            <a:off x="192156" y="1573560"/>
            <a:ext cx="7113104" cy="36189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Summerizer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(Adapter numbers){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92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adapter pattern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8912C61-051E-4DF3-BE74-F89BFB05C7C8}"/>
              </a:ext>
            </a:extLst>
          </p:cNvPr>
          <p:cNvSpPr txBox="1">
            <a:spLocks/>
          </p:cNvSpPr>
          <p:nvPr/>
        </p:nvSpPr>
        <p:spPr>
          <a:xfrm>
            <a:off x="7523921" y="1573557"/>
            <a:ext cx="4469296" cy="15850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66B815-A82D-4D79-90F5-774A35771FC5}"/>
              </a:ext>
            </a:extLst>
          </p:cNvPr>
          <p:cNvSpPr txBox="1">
            <a:spLocks/>
          </p:cNvSpPr>
          <p:nvPr/>
        </p:nvSpPr>
        <p:spPr>
          <a:xfrm>
            <a:off x="192156" y="1573557"/>
            <a:ext cx="7113104" cy="48269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numbers){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.numbers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numbers;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numbers[index];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105E6F9-18AE-46D7-A807-F52370397246}"/>
              </a:ext>
            </a:extLst>
          </p:cNvPr>
          <p:cNvSpPr txBox="1">
            <a:spLocks/>
          </p:cNvSpPr>
          <p:nvPr/>
        </p:nvSpPr>
        <p:spPr>
          <a:xfrm>
            <a:off x="7523921" y="3412204"/>
            <a:ext cx="4469296" cy="15927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{1, 2, 3};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Summerizer.getSum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095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9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adapter pattern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8912C61-051E-4DF3-BE74-F89BFB05C7C8}"/>
              </a:ext>
            </a:extLst>
          </p:cNvPr>
          <p:cNvSpPr txBox="1">
            <a:spLocks/>
          </p:cNvSpPr>
          <p:nvPr/>
        </p:nvSpPr>
        <p:spPr>
          <a:xfrm>
            <a:off x="7523921" y="1573557"/>
            <a:ext cx="4469296" cy="15850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66B815-A82D-4D79-90F5-774A35771FC5}"/>
              </a:ext>
            </a:extLst>
          </p:cNvPr>
          <p:cNvSpPr txBox="1">
            <a:spLocks/>
          </p:cNvSpPr>
          <p:nvPr/>
        </p:nvSpPr>
        <p:spPr>
          <a:xfrm>
            <a:off x="192156" y="1573557"/>
            <a:ext cx="7113104" cy="48269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Adapter{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List&lt;Integer&gt; numbers;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(List&lt;Integer&gt; numbers){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.numbers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numbers;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numbers.size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105E6F9-18AE-46D7-A807-F52370397246}"/>
              </a:ext>
            </a:extLst>
          </p:cNvPr>
          <p:cNvSpPr txBox="1">
            <a:spLocks/>
          </p:cNvSpPr>
          <p:nvPr/>
        </p:nvSpPr>
        <p:spPr>
          <a:xfrm>
            <a:off x="7523921" y="3332692"/>
            <a:ext cx="4469296" cy="30777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List&lt;Integer&gt; numbers =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numbers.add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numbers.add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numbers.add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Summerizer.getSum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336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Fluent Interface pattern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574B5-956F-4320-9DCB-C2243C7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Simplify calling multiple methods on the same object.</a:t>
            </a:r>
          </a:p>
          <a:p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Bad example: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10F3EF4-EAE7-400A-B7B5-27FDA2A5820E}"/>
              </a:ext>
            </a:extLst>
          </p:cNvPr>
          <p:cNvSpPr txBox="1">
            <a:spLocks/>
          </p:cNvSpPr>
          <p:nvPr/>
        </p:nvSpPr>
        <p:spPr>
          <a:xfrm>
            <a:off x="1172817" y="2736553"/>
            <a:ext cx="10180983" cy="23955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Dog{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age){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=age;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name){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.name=name;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E1FA39F-2A85-4445-80EF-B18256F363D5}"/>
              </a:ext>
            </a:extLst>
          </p:cNvPr>
          <p:cNvSpPr txBox="1">
            <a:spLocks/>
          </p:cNvSpPr>
          <p:nvPr/>
        </p:nvSpPr>
        <p:spPr>
          <a:xfrm>
            <a:off x="1172817" y="5376000"/>
            <a:ext cx="5559288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DogManager.getDogById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dog.setAge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dog.setName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("Doggy");</a:t>
            </a:r>
          </a:p>
        </p:txBody>
      </p:sp>
    </p:spTree>
    <p:extLst>
      <p:ext uri="{BB962C8B-B14F-4D97-AF65-F5344CB8AC3E}">
        <p14:creationId xmlns:p14="http://schemas.microsoft.com/office/powerpoint/2010/main" val="137737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2" grpId="0" uiExpand="1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7395</TotalTime>
  <Words>918</Words>
  <Application>Microsoft Office PowerPoint</Application>
  <PresentationFormat>Widescreen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Design Patterns</vt:lpstr>
      <vt:lpstr>Design patterns</vt:lpstr>
      <vt:lpstr>The singleton pattern</vt:lpstr>
      <vt:lpstr>The Adapter pattern</vt:lpstr>
      <vt:lpstr>The adapter pattern</vt:lpstr>
      <vt:lpstr>The adapter pattern</vt:lpstr>
      <vt:lpstr>The adapter pattern</vt:lpstr>
      <vt:lpstr>The Fluent Interface pattern</vt:lpstr>
      <vt:lpstr>The Fluent Interface pattern</vt:lpstr>
      <vt:lpstr>The Builder pattern</vt:lpstr>
      <vt:lpstr>The Builder pattern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224</cp:revision>
  <dcterms:created xsi:type="dcterms:W3CDTF">2015-07-17T09:22:03Z</dcterms:created>
  <dcterms:modified xsi:type="dcterms:W3CDTF">2020-01-24T13:19:11Z</dcterms:modified>
</cp:coreProperties>
</file>