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412" r:id="rId3"/>
    <p:sldId id="413" r:id="rId4"/>
    <p:sldId id="414" r:id="rId5"/>
    <p:sldId id="417" r:id="rId6"/>
    <p:sldId id="418" r:id="rId7"/>
    <p:sldId id="419" r:id="rId8"/>
    <p:sldId id="420" r:id="rId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8C00"/>
    <a:srgbClr val="787878"/>
    <a:srgbClr val="DE9F00"/>
    <a:srgbClr val="C88F00"/>
    <a:srgbClr val="006E9A"/>
    <a:srgbClr val="007EB0"/>
    <a:srgbClr val="FFB500"/>
    <a:srgbClr val="003865"/>
    <a:srgbClr val="961B81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842" autoAdjust="0"/>
  </p:normalViewPr>
  <p:slideViewPr>
    <p:cSldViewPr snapToGrid="0">
      <p:cViewPr varScale="1">
        <p:scale>
          <a:sx n="62" d="100"/>
          <a:sy n="62" d="100"/>
        </p:scale>
        <p:origin x="792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5E8AE-67CB-425F-A941-9EF2C260E158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D9500-0E6C-49D5-A107-84DBCD3E4A1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529774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66049-D807-473D-9795-762417EEF104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99416-7FF3-4448-BBB1-EB14C80E0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83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 Intro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pic>
        <p:nvPicPr>
          <p:cNvPr id="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029" y="2514600"/>
            <a:ext cx="3295941" cy="18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0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0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87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>
                <a:solidFill>
                  <a:srgbClr val="787878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80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97247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819472"/>
          </a:xfrm>
          <a:prstGeom prst="round2Diag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52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67019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789244"/>
          </a:xfrm>
          <a:prstGeom prst="round2DiagRect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43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0092" y="1175275"/>
            <a:ext cx="3798000" cy="3797247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84977" y="2817853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7854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47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112" y="1175274"/>
            <a:ext cx="3798000" cy="3798000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893997" y="2818606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8606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33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60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99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2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tart Grey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  <p:cxnSp>
        <p:nvCxnSpPr>
          <p:cNvPr id="11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508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734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57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472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495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2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Orange">
    <p:bg>
      <p:bgPr>
        <a:solidFill>
          <a:srgbClr val="FFB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5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3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78787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rgbClr val="78787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8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Blue">
    <p:bg>
      <p:bgPr>
        <a:solidFill>
          <a:srgbClr val="0038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9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Purple">
    <p:bg>
      <p:bgPr>
        <a:solidFill>
          <a:srgbClr val="961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1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3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859CC-B640-4DB3-BB6F-301CDED75AAD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418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49" r:id="rId2"/>
    <p:sldLayoutId id="2147483674" r:id="rId3"/>
    <p:sldLayoutId id="2147483681" r:id="rId4"/>
    <p:sldLayoutId id="2147483673" r:id="rId5"/>
    <p:sldLayoutId id="2147483672" r:id="rId6"/>
    <p:sldLayoutId id="2147483650" r:id="rId7"/>
    <p:sldLayoutId id="2147483682" r:id="rId8"/>
    <p:sldLayoutId id="2147483652" r:id="rId9"/>
    <p:sldLayoutId id="2147483683" r:id="rId10"/>
    <p:sldLayoutId id="2147483689" r:id="rId11"/>
    <p:sldLayoutId id="2147483690" r:id="rId12"/>
    <p:sldLayoutId id="2147483675" r:id="rId13"/>
    <p:sldLayoutId id="2147483676" r:id="rId14"/>
    <p:sldLayoutId id="2147483686" r:id="rId15"/>
    <p:sldLayoutId id="2147483687" r:id="rId16"/>
    <p:sldLayoutId id="2147483654" r:id="rId17"/>
    <p:sldLayoutId id="2147483684" r:id="rId18"/>
    <p:sldLayoutId id="2147483655" r:id="rId19"/>
    <p:sldLayoutId id="2147483685" r:id="rId20"/>
    <p:sldLayoutId id="2147483677" r:id="rId21"/>
    <p:sldLayoutId id="2147483678" r:id="rId22"/>
    <p:sldLayoutId id="2147483680" r:id="rId23"/>
    <p:sldLayoutId id="2147483679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BentonSans Medium" panose="02000603000000020004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527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Android Dialogs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Peter Larsson-Green</a:t>
            </a:r>
          </a:p>
          <a:p>
            <a:r>
              <a:rPr lang="en-US" dirty="0"/>
              <a:t>Jönköping University</a:t>
            </a:r>
          </a:p>
          <a:p>
            <a:r>
              <a:rPr lang="en-US" dirty="0"/>
              <a:t>Spring 2020</a:t>
            </a:r>
          </a:p>
        </p:txBody>
      </p:sp>
    </p:spTree>
    <p:extLst>
      <p:ext uri="{BB962C8B-B14F-4D97-AF65-F5344CB8AC3E}">
        <p14:creationId xmlns:p14="http://schemas.microsoft.com/office/powerpoint/2010/main" val="1138247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75576-D24F-422B-8C40-C2389A2B6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dialog?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6D7E95-5BB0-4A0A-AFCF-AA1BE8691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0215" y="604837"/>
            <a:ext cx="3448050" cy="564832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A37D155-54B1-4085-952C-2A5FC6D52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80840" cy="5721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dialog, not a monolog.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666C8F-C5FD-4A4A-AB03-65D0C2396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006" y="2550023"/>
            <a:ext cx="2303780" cy="382043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AD32E89-B690-4132-ABF8-45F981467C97}"/>
              </a:ext>
            </a:extLst>
          </p:cNvPr>
          <p:cNvCxnSpPr/>
          <p:nvPr/>
        </p:nvCxnSpPr>
        <p:spPr>
          <a:xfrm>
            <a:off x="1818006" y="2550023"/>
            <a:ext cx="2303780" cy="382043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78FAF1-4F22-43F8-A3BB-92B1A2FC8FCF}"/>
              </a:ext>
            </a:extLst>
          </p:cNvPr>
          <p:cNvCxnSpPr>
            <a:cxnSpLocks/>
          </p:cNvCxnSpPr>
          <p:nvPr/>
        </p:nvCxnSpPr>
        <p:spPr>
          <a:xfrm flipH="1">
            <a:off x="1818006" y="2550023"/>
            <a:ext cx="2303780" cy="382043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758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95768-15D2-4A23-8766-D5FBE2176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 dialog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4AA7A-7926-4B2A-8CA2-BBBBFC007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749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/>
              <a:t>A dialog is represented by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Dialog</a:t>
            </a:r>
            <a:r>
              <a:rPr lang="en-US" dirty="0"/>
              <a:t> class.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841A-AAAF-470C-B463-5D1B156F1E99}"/>
              </a:ext>
            </a:extLst>
          </p:cNvPr>
          <p:cNvSpPr txBox="1">
            <a:spLocks/>
          </p:cNvSpPr>
          <p:nvPr/>
        </p:nvSpPr>
        <p:spPr>
          <a:xfrm>
            <a:off x="2335230" y="2502347"/>
            <a:ext cx="7521539" cy="199798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Dialog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dialog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Dialog(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aContext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dialog.setTitle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("The title");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dialog.setCancelable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dialog.setContentView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R.layout.dialog_example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dialog.show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90556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95768-15D2-4A23-8766-D5FBE2176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alert dialog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841A-AAAF-470C-B463-5D1B156F1E99}"/>
              </a:ext>
            </a:extLst>
          </p:cNvPr>
          <p:cNvSpPr txBox="1">
            <a:spLocks/>
          </p:cNvSpPr>
          <p:nvPr/>
        </p:nvSpPr>
        <p:spPr>
          <a:xfrm>
            <a:off x="726440" y="1690688"/>
            <a:ext cx="10795000" cy="499726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buNone/>
            </a:pP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AlertDialog.Builder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aContext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setTitle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("The title...")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setMessage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("The message...")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setPositiveButton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("Positive text",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DialogInterface.OnClickListener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DialogInterface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dialog,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which) 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// Handle it...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setNegativeButton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("Negative text",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DialogInterface.OnClickListener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DialogInterface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dialog,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which) 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// Handle it...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.create()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.show();</a:t>
            </a:r>
          </a:p>
        </p:txBody>
      </p:sp>
    </p:spTree>
    <p:extLst>
      <p:ext uri="{BB962C8B-B14F-4D97-AF65-F5344CB8AC3E}">
        <p14:creationId xmlns:p14="http://schemas.microsoft.com/office/powerpoint/2010/main" val="2430820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95768-15D2-4A23-8766-D5FBE2176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Date Picker dialog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841A-AAAF-470C-B463-5D1B156F1E99}"/>
              </a:ext>
            </a:extLst>
          </p:cNvPr>
          <p:cNvSpPr txBox="1">
            <a:spLocks/>
          </p:cNvSpPr>
          <p:nvPr/>
        </p:nvSpPr>
        <p:spPr>
          <a:xfrm>
            <a:off x="635000" y="1690688"/>
            <a:ext cx="10998200" cy="223625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DatePickerDialog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aContext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DatePickerDialog.OnDateSetListener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@Override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onDateSet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DatePicker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view,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year,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month,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dayOfMonth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Handle it...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 2019, 2, 10).show();</a:t>
            </a:r>
          </a:p>
        </p:txBody>
      </p:sp>
    </p:spTree>
    <p:extLst>
      <p:ext uri="{BB962C8B-B14F-4D97-AF65-F5344CB8AC3E}">
        <p14:creationId xmlns:p14="http://schemas.microsoft.com/office/powerpoint/2010/main" val="56041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95768-15D2-4A23-8766-D5FBE2176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Time picker dialog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841A-AAAF-470C-B463-5D1B156F1E99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1181080" cy="223625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TimePickerDialog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aContext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TimePickerDialog.OnTimeSetListener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@Override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onTimeSet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TimePicker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view,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hourOfDay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minute) {</a:t>
            </a:r>
          </a:p>
          <a:p>
            <a:pPr marL="0" indent="0">
              <a:buNone/>
            </a:pPr>
            <a:r>
              <a:rPr lang="en-US" sz="18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Handle it...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 18, 55,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).show();</a:t>
            </a: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E6AE3B8E-7924-4892-A42B-654A9916D759}"/>
              </a:ext>
            </a:extLst>
          </p:cNvPr>
          <p:cNvSpPr/>
          <p:nvPr/>
        </p:nvSpPr>
        <p:spPr>
          <a:xfrm>
            <a:off x="1168400" y="4846319"/>
            <a:ext cx="3688080" cy="1006475"/>
          </a:xfrm>
          <a:prstGeom prst="wedgeEllipseCallout">
            <a:avLst>
              <a:gd name="adj1" fmla="val -8987"/>
              <a:gd name="adj2" fmla="val -1404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true: 24 hour format</a:t>
            </a:r>
          </a:p>
          <a:p>
            <a:pPr algn="ctr"/>
            <a:r>
              <a:rPr lang="en-US" dirty="0"/>
              <a:t>false: AM/PM</a:t>
            </a:r>
          </a:p>
        </p:txBody>
      </p:sp>
    </p:spTree>
    <p:extLst>
      <p:ext uri="{BB962C8B-B14F-4D97-AF65-F5344CB8AC3E}">
        <p14:creationId xmlns:p14="http://schemas.microsoft.com/office/powerpoint/2010/main" val="181857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95768-15D2-4A23-8766-D5FBE2176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changes...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841A-AAAF-470C-B463-5D1B156F1E99}"/>
              </a:ext>
            </a:extLst>
          </p:cNvPr>
          <p:cNvSpPr txBox="1">
            <a:spLocks/>
          </p:cNvSpPr>
          <p:nvPr/>
        </p:nvSpPr>
        <p:spPr>
          <a:xfrm>
            <a:off x="1216660" y="1690688"/>
            <a:ext cx="9758680" cy="261379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MyDialogFragment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DialogFragment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@Override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Dialog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onCreateDialog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(@Nullable Bundle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Build/Create the dialog instance and then: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backTheDialogInstance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C7BD181-8C91-4980-9F22-7D44356DBE41}"/>
              </a:ext>
            </a:extLst>
          </p:cNvPr>
          <p:cNvSpPr txBox="1">
            <a:spLocks/>
          </p:cNvSpPr>
          <p:nvPr/>
        </p:nvSpPr>
        <p:spPr>
          <a:xfrm>
            <a:off x="1216660" y="4618397"/>
            <a:ext cx="9758680" cy="148117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MyDialogFragment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().show(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getSupportFragmentManager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"a-tag"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5258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build="p" animBg="1"/>
    </p:bldLst>
  </p:timing>
</p:sld>
</file>

<file path=ppt/theme/theme1.xml><?xml version="1.0" encoding="utf-8"?>
<a:theme xmlns:a="http://schemas.openxmlformats.org/drawingml/2006/main" name="JU Grå">
  <a:themeElements>
    <a:clrScheme name="Custom 5">
      <a:dk1>
        <a:srgbClr val="000000"/>
      </a:dk1>
      <a:lt1>
        <a:srgbClr val="FFFFFF"/>
      </a:lt1>
      <a:dk2>
        <a:srgbClr val="003865"/>
      </a:dk2>
      <a:lt2>
        <a:srgbClr val="EBEBDF"/>
      </a:lt2>
      <a:accent1>
        <a:srgbClr val="961B81"/>
      </a:accent1>
      <a:accent2>
        <a:srgbClr val="FFB500"/>
      </a:accent2>
      <a:accent3>
        <a:srgbClr val="003865"/>
      </a:accent3>
      <a:accent4>
        <a:srgbClr val="EBEBDF"/>
      </a:accent4>
      <a:accent5>
        <a:srgbClr val="009CDE"/>
      </a:accent5>
      <a:accent6>
        <a:srgbClr val="007A33"/>
      </a:accent6>
      <a:hlink>
        <a:srgbClr val="EBEBDF"/>
      </a:hlink>
      <a:folHlink>
        <a:srgbClr val="EBEBDF"/>
      </a:folHlink>
    </a:clrScheme>
    <a:fontScheme name="Custom 1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8483</TotalTime>
  <Words>341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BentonSans Medium</vt:lpstr>
      <vt:lpstr>BentonSans Regular</vt:lpstr>
      <vt:lpstr>Calibri</vt:lpstr>
      <vt:lpstr>Courier New</vt:lpstr>
      <vt:lpstr>Georgia</vt:lpstr>
      <vt:lpstr>JU Grå</vt:lpstr>
      <vt:lpstr>PowerPoint Presentation</vt:lpstr>
      <vt:lpstr>Android Dialogs</vt:lpstr>
      <vt:lpstr>What is a dialog?</vt:lpstr>
      <vt:lpstr>How to Create a dialog</vt:lpstr>
      <vt:lpstr>The alert dialog</vt:lpstr>
      <vt:lpstr>The Date Picker dialog</vt:lpstr>
      <vt:lpstr>The Time picker dialog</vt:lpstr>
      <vt:lpstr>Configuration changes...</vt:lpstr>
    </vt:vector>
  </TitlesOfParts>
  <Company>Jönköping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Oskar Pollack</dc:creator>
  <cp:lastModifiedBy>Peter Larsson-Green</cp:lastModifiedBy>
  <cp:revision>231</cp:revision>
  <dcterms:created xsi:type="dcterms:W3CDTF">2015-07-17T09:22:03Z</dcterms:created>
  <dcterms:modified xsi:type="dcterms:W3CDTF">2020-01-31T13:30:17Z</dcterms:modified>
</cp:coreProperties>
</file>