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412" r:id="rId3"/>
    <p:sldId id="323" r:id="rId4"/>
    <p:sldId id="312" r:id="rId5"/>
    <p:sldId id="324" r:id="rId6"/>
    <p:sldId id="327" r:id="rId7"/>
    <p:sldId id="325" r:id="rId8"/>
    <p:sldId id="326" r:id="rId9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8C00"/>
    <a:srgbClr val="787878"/>
    <a:srgbClr val="DE9F00"/>
    <a:srgbClr val="C88F00"/>
    <a:srgbClr val="006E9A"/>
    <a:srgbClr val="007EB0"/>
    <a:srgbClr val="FFB500"/>
    <a:srgbClr val="003865"/>
    <a:srgbClr val="961B81"/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3842" autoAdjust="0"/>
  </p:normalViewPr>
  <p:slideViewPr>
    <p:cSldViewPr snapToGrid="0">
      <p:cViewPr varScale="1">
        <p:scale>
          <a:sx n="62" d="100"/>
          <a:sy n="62" d="100"/>
        </p:scale>
        <p:origin x="792" y="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0" d="100"/>
          <a:sy n="70" d="100"/>
        </p:scale>
        <p:origin x="324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65E8AE-67CB-425F-A941-9EF2C260E158}" type="datetimeFigureOut">
              <a:rPr lang="sv-SE" smtClean="0"/>
              <a:t>2020-01-24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FD9500-0E6C-49D5-A107-84DBCD3E4A1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529774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366049-D807-473D-9795-762417EEF104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399416-7FF3-4448-BBB1-EB14C80E0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383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U Intro">
    <p:bg>
      <p:bgPr>
        <a:solidFill>
          <a:srgbClr val="7878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2020-01-24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pic>
        <p:nvPicPr>
          <p:cNvPr id="8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8029" y="2514600"/>
            <a:ext cx="3295941" cy="1834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800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rgbClr val="787878"/>
                </a:solidFill>
              </a:defRPr>
            </a:lvl1pPr>
            <a:lvl2pPr>
              <a:defRPr>
                <a:solidFill>
                  <a:srgbClr val="787878"/>
                </a:solidFill>
              </a:defRPr>
            </a:lvl2pPr>
            <a:lvl3pPr>
              <a:defRPr>
                <a:solidFill>
                  <a:srgbClr val="787878"/>
                </a:solidFill>
              </a:defRPr>
            </a:lvl3pPr>
            <a:lvl4pPr>
              <a:defRPr>
                <a:solidFill>
                  <a:srgbClr val="787878"/>
                </a:solidFill>
              </a:defRPr>
            </a:lvl4pPr>
            <a:lvl5pPr>
              <a:defRPr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rgbClr val="787878"/>
                </a:solidFill>
              </a:defRPr>
            </a:lvl1pPr>
            <a:lvl2pPr>
              <a:defRPr>
                <a:solidFill>
                  <a:srgbClr val="787878"/>
                </a:solidFill>
              </a:defRPr>
            </a:lvl2pPr>
            <a:lvl3pPr>
              <a:defRPr>
                <a:solidFill>
                  <a:srgbClr val="787878"/>
                </a:solidFill>
              </a:defRPr>
            </a:lvl3pPr>
            <a:lvl4pPr>
              <a:defRPr>
                <a:solidFill>
                  <a:srgbClr val="787878"/>
                </a:solidFill>
              </a:defRPr>
            </a:lvl4pPr>
            <a:lvl5pPr>
              <a:defRPr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2020-01-24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0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306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72200" y="802696"/>
            <a:ext cx="5181600" cy="1325563"/>
          </a:xfrm>
        </p:spPr>
        <p:txBody>
          <a:bodyPr anchor="b" anchorCtr="0"/>
          <a:lstStyle>
            <a:lvl1pPr>
              <a:defRPr cap="all" baseline="0"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338141"/>
            <a:ext cx="5181600" cy="383882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2020-01-24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1" name="Picture Placeholder 2"/>
          <p:cNvSpPr>
            <a:spLocks noGrp="1"/>
          </p:cNvSpPr>
          <p:nvPr>
            <p:ph type="pic" idx="1"/>
          </p:nvPr>
        </p:nvSpPr>
        <p:spPr>
          <a:xfrm>
            <a:off x="520700" y="476093"/>
            <a:ext cx="5194300" cy="53698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cxnSp>
        <p:nvCxnSpPr>
          <p:cNvPr id="12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8877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Content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72200" y="802696"/>
            <a:ext cx="5181600" cy="1325563"/>
          </a:xfrm>
        </p:spPr>
        <p:txBody>
          <a:bodyPr anchor="b" anchorCtr="0"/>
          <a:lstStyle>
            <a:lvl1pPr>
              <a:defRPr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338141"/>
            <a:ext cx="5181600" cy="3838821"/>
          </a:xfrm>
        </p:spPr>
        <p:txBody>
          <a:bodyPr/>
          <a:lstStyle>
            <a:lvl1pPr>
              <a:defRPr>
                <a:solidFill>
                  <a:srgbClr val="787878"/>
                </a:solidFill>
              </a:defRPr>
            </a:lvl1pPr>
            <a:lvl2pPr>
              <a:defRPr>
                <a:solidFill>
                  <a:srgbClr val="787878"/>
                </a:solidFill>
              </a:defRPr>
            </a:lvl2pPr>
            <a:lvl3pPr>
              <a:defRPr>
                <a:solidFill>
                  <a:srgbClr val="787878"/>
                </a:solidFill>
              </a:defRPr>
            </a:lvl3pPr>
            <a:lvl4pPr>
              <a:defRPr>
                <a:solidFill>
                  <a:srgbClr val="787878"/>
                </a:solidFill>
              </a:defRPr>
            </a:lvl4pPr>
            <a:lvl5pPr>
              <a:defRPr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2020-01-24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1" name="Picture Placeholder 2"/>
          <p:cNvSpPr>
            <a:spLocks noGrp="1"/>
          </p:cNvSpPr>
          <p:nvPr>
            <p:ph type="pic" idx="1"/>
          </p:nvPr>
        </p:nvSpPr>
        <p:spPr>
          <a:xfrm>
            <a:off x="520700" y="476093"/>
            <a:ext cx="5194300" cy="5369844"/>
          </a:xfrm>
        </p:spPr>
        <p:txBody>
          <a:bodyPr/>
          <a:lstStyle>
            <a:lvl1pPr marL="0" indent="0">
              <a:buNone/>
              <a:defRPr sz="3200">
                <a:solidFill>
                  <a:srgbClr val="787878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 dirty="0"/>
          </a:p>
        </p:txBody>
      </p:sp>
      <p:cxnSp>
        <p:nvCxnSpPr>
          <p:cNvPr id="12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8800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boxes recta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175275"/>
            <a:ext cx="4489502" cy="3797247"/>
          </a:xfrm>
          <a:prstGeom prst="round2DiagRect">
            <a:avLst/>
          </a:prstGeom>
          <a:solidFill>
            <a:srgbClr val="939393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980" y="1153050"/>
            <a:ext cx="4489200" cy="3819472"/>
          </a:xfrm>
          <a:prstGeom prst="round2Diag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solidFill>
                  <a:srgbClr val="787878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2020-01-24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150092" y="2467261"/>
            <a:ext cx="392823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6990248" y="2467260"/>
            <a:ext cx="405166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rgbClr val="787878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4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9525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boxes rectangle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175275"/>
            <a:ext cx="4489502" cy="3767019"/>
          </a:xfrm>
          <a:prstGeom prst="round2DiagRect">
            <a:avLst/>
          </a:prstGeom>
          <a:solidFill>
            <a:srgbClr val="939393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980" y="1153050"/>
            <a:ext cx="4489200" cy="3789244"/>
          </a:xfrm>
          <a:prstGeom prst="round2DiagRect">
            <a:avLst/>
          </a:prstGeom>
          <a:solidFill>
            <a:srgbClr val="787878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2020-01-24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150092" y="2467261"/>
            <a:ext cx="392823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6990248" y="2467260"/>
            <a:ext cx="405166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5431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boxes teardr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0092" y="1175275"/>
            <a:ext cx="3798000" cy="3797247"/>
          </a:xfrm>
          <a:prstGeom prst="teardrop">
            <a:avLst/>
          </a:prstGeom>
          <a:solidFill>
            <a:srgbClr val="939393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980" y="1153050"/>
            <a:ext cx="3798000" cy="3798000"/>
          </a:xfrm>
          <a:prstGeom prst="teardrop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solidFill>
                  <a:srgbClr val="787878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2020-01-24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084977" y="2817853"/>
            <a:ext cx="392823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6629150" y="2817854"/>
            <a:ext cx="405166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rgbClr val="787878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4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5478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boxes teardrop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59112" y="1175274"/>
            <a:ext cx="3798000" cy="3798000"/>
          </a:xfrm>
          <a:prstGeom prst="teardrop">
            <a:avLst/>
          </a:prstGeom>
          <a:solidFill>
            <a:srgbClr val="939393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980" y="1153050"/>
            <a:ext cx="3798000" cy="3798000"/>
          </a:xfrm>
          <a:prstGeom prst="teardrop">
            <a:avLst/>
          </a:prstGeom>
          <a:solidFill>
            <a:srgbClr val="787878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2020-01-24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893997" y="2818606"/>
            <a:ext cx="392823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6629150" y="2818606"/>
            <a:ext cx="405166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0333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2020-01-24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9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3601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2020-01-24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8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7992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2020-01-24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8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220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tart Grey">
    <p:bg>
      <p:bgPr>
        <a:solidFill>
          <a:srgbClr val="7878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2020-01-24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9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  <p:cxnSp>
        <p:nvCxnSpPr>
          <p:cNvPr id="11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71508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2020-01-24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7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27342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b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0700" y="476093"/>
            <a:ext cx="11132232" cy="53698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2020-01-24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6579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border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0700" y="476093"/>
            <a:ext cx="11132232" cy="5369844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2020-01-24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8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94727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out b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12192000" cy="584593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2020-01-24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54950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out border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12192000" cy="5845937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2020-01-24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8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829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Orange">
    <p:bg>
      <p:bgPr>
        <a:solidFill>
          <a:srgbClr val="FFB5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6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cxnSp>
        <p:nvCxnSpPr>
          <p:cNvPr id="37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754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2020-01-24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32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3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rgbClr val="787878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cxnSp>
        <p:nvCxnSpPr>
          <p:cNvPr id="37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rgbClr val="78787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08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Blue">
    <p:bg>
      <p:bgPr>
        <a:solidFill>
          <a:srgbClr val="00386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28859CC-B640-4DB3-BB6F-301CDED75AAD}" type="datetimeFigureOut">
              <a:rPr lang="sv-SE" smtClean="0"/>
              <a:t>2020-01-24</a:t>
            </a:fld>
            <a:endParaRPr lang="sv-SE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sv-SE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6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791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Purple">
    <p:bg>
      <p:bgPr>
        <a:solidFill>
          <a:srgbClr val="961B8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28859CC-B640-4DB3-BB6F-301CDED75AAD}" type="datetimeFigureOut">
              <a:rPr lang="sv-SE" smtClean="0"/>
              <a:t>2020-01-24</a:t>
            </a:fld>
            <a:endParaRPr lang="sv-SE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sv-SE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6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112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Georgia" panose="02040502050405020303" pitchFamily="18" charset="0"/>
              </a:defRPr>
            </a:lvl1pPr>
            <a:lvl2pPr>
              <a:defRPr>
                <a:latin typeface="Georgia" panose="02040502050405020303" pitchFamily="18" charset="0"/>
              </a:defRPr>
            </a:lvl2pPr>
            <a:lvl3pPr>
              <a:defRPr>
                <a:latin typeface="Georgia" panose="02040502050405020303" pitchFamily="18" charset="0"/>
              </a:defRPr>
            </a:lvl3pPr>
            <a:lvl4pPr>
              <a:defRPr>
                <a:latin typeface="Georgia" panose="02040502050405020303" pitchFamily="18" charset="0"/>
              </a:defRPr>
            </a:lvl4pPr>
            <a:lvl5pPr>
              <a:defRPr>
                <a:latin typeface="Georgia" panose="02040502050405020303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2020-01-24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0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735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787878"/>
                </a:solidFill>
              </a:defRPr>
            </a:lvl1pPr>
            <a:lvl2pPr>
              <a:defRPr>
                <a:solidFill>
                  <a:srgbClr val="787878"/>
                </a:solidFill>
              </a:defRPr>
            </a:lvl2pPr>
            <a:lvl3pPr>
              <a:defRPr>
                <a:solidFill>
                  <a:srgbClr val="787878"/>
                </a:solidFill>
              </a:defRPr>
            </a:lvl3pPr>
            <a:lvl4pPr>
              <a:defRPr>
                <a:solidFill>
                  <a:srgbClr val="787878"/>
                </a:solidFill>
              </a:defRPr>
            </a:lvl4pPr>
            <a:lvl5pPr>
              <a:defRPr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2020-01-24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9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196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2020-01-24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72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878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8859CC-B640-4DB3-BB6F-301CDED75AAD}" type="datetimeFigureOut">
              <a:rPr lang="sv-SE" smtClean="0"/>
              <a:t>2020-01-24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54189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49" r:id="rId2"/>
    <p:sldLayoutId id="2147483674" r:id="rId3"/>
    <p:sldLayoutId id="2147483681" r:id="rId4"/>
    <p:sldLayoutId id="2147483673" r:id="rId5"/>
    <p:sldLayoutId id="2147483672" r:id="rId6"/>
    <p:sldLayoutId id="2147483650" r:id="rId7"/>
    <p:sldLayoutId id="2147483682" r:id="rId8"/>
    <p:sldLayoutId id="2147483652" r:id="rId9"/>
    <p:sldLayoutId id="2147483683" r:id="rId10"/>
    <p:sldLayoutId id="2147483689" r:id="rId11"/>
    <p:sldLayoutId id="2147483690" r:id="rId12"/>
    <p:sldLayoutId id="2147483675" r:id="rId13"/>
    <p:sldLayoutId id="2147483676" r:id="rId14"/>
    <p:sldLayoutId id="2147483686" r:id="rId15"/>
    <p:sldLayoutId id="2147483687" r:id="rId16"/>
    <p:sldLayoutId id="2147483654" r:id="rId17"/>
    <p:sldLayoutId id="2147483684" r:id="rId18"/>
    <p:sldLayoutId id="2147483655" r:id="rId19"/>
    <p:sldLayoutId id="2147483685" r:id="rId20"/>
    <p:sldLayoutId id="2147483677" r:id="rId21"/>
    <p:sldLayoutId id="2147483678" r:id="rId22"/>
    <p:sldLayoutId id="2147483680" r:id="rId23"/>
    <p:sldLayoutId id="2147483679" r:id="rId2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BentonSans Medium" panose="02000603000000020004" pitchFamily="50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BentonSans Regular" panose="02000503000000020004" pitchFamily="50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BentonSans Regular" panose="02000503000000020004" pitchFamily="50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BentonSans Regular" panose="02000503000000020004" pitchFamily="50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BentonSans Regular" panose="02000503000000020004" pitchFamily="50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5527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Android Menus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Peter Larsson-Green</a:t>
            </a:r>
          </a:p>
          <a:p>
            <a:r>
              <a:rPr lang="en-US" dirty="0"/>
              <a:t>Jönköping University</a:t>
            </a:r>
          </a:p>
          <a:p>
            <a:r>
              <a:rPr lang="en-US" dirty="0"/>
              <a:t>Spring 2020</a:t>
            </a:r>
          </a:p>
        </p:txBody>
      </p:sp>
    </p:spTree>
    <p:extLst>
      <p:ext uri="{BB962C8B-B14F-4D97-AF65-F5344CB8AC3E}">
        <p14:creationId xmlns:p14="http://schemas.microsoft.com/office/powerpoint/2010/main" val="1138247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options menu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45" y="1856940"/>
            <a:ext cx="3956074" cy="360867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7963" y="1856941"/>
            <a:ext cx="3956074" cy="360867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4981" y="1856940"/>
            <a:ext cx="3956074" cy="360867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0945" y="5465617"/>
            <a:ext cx="3956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Ginger Bread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117963" y="5465617"/>
            <a:ext cx="3956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Ice Cream Sandwich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154981" y="5465617"/>
            <a:ext cx="3956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KitKat</a:t>
            </a:r>
          </a:p>
        </p:txBody>
      </p:sp>
    </p:spTree>
    <p:extLst>
      <p:ext uri="{BB962C8B-B14F-4D97-AF65-F5344CB8AC3E}">
        <p14:creationId xmlns:p14="http://schemas.microsoft.com/office/powerpoint/2010/main" val="1306986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the options menu</a:t>
            </a: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803564" y="2440175"/>
            <a:ext cx="10584871" cy="2276521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2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onCreateOptionsMenu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(Menu menu){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getMenuInflater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().inflate(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R.menu.the_menu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menu);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sz="2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.onCreateOptionsMenu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(menu);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115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 activities: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1047F47-0D48-49D1-9E78-DA7B141B69B9}"/>
              </a:ext>
            </a:extLst>
          </p:cNvPr>
          <p:cNvSpPr txBox="1">
            <a:spLocks/>
          </p:cNvSpPr>
          <p:nvPr/>
        </p:nvSpPr>
        <p:spPr>
          <a:xfrm>
            <a:off x="506857" y="5037824"/>
            <a:ext cx="11178283" cy="1592744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&lt;menu&gt;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&lt;item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android:title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="Settings"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android:id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="@+id/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menu_item_settings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/&gt;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&lt;item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android:title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="Reset"   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android:id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="@+id/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menu_item_reset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   /&gt;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&lt;/menu&gt;</a:t>
            </a:r>
          </a:p>
        </p:txBody>
      </p:sp>
    </p:spTree>
    <p:extLst>
      <p:ext uri="{BB962C8B-B14F-4D97-AF65-F5344CB8AC3E}">
        <p14:creationId xmlns:p14="http://schemas.microsoft.com/office/powerpoint/2010/main" val="2033148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Catching options menu clicks</a:t>
            </a: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803564" y="2306782"/>
            <a:ext cx="10584871" cy="4024179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20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onOptionsItemSelected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MenuItem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item){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switch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item.getItemId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R.id.menu_settings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2000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...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true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default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.onOptionsItemSelected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(item);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115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 activities:</a:t>
            </a:r>
          </a:p>
        </p:txBody>
      </p:sp>
    </p:spTree>
    <p:extLst>
      <p:ext uri="{BB962C8B-B14F-4D97-AF65-F5344CB8AC3E}">
        <p14:creationId xmlns:p14="http://schemas.microsoft.com/office/powerpoint/2010/main" val="1294542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floating context menu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5314950" cy="4848225"/>
          </a:xfrm>
          <a:prstGeom prst="rect">
            <a:avLst/>
          </a:prstGeom>
        </p:spPr>
      </p:pic>
      <p:sp>
        <p:nvSpPr>
          <p:cNvPr id="5" name="Content Placeholder 3"/>
          <p:cNvSpPr txBox="1">
            <a:spLocks/>
          </p:cNvSpPr>
          <p:nvPr/>
        </p:nvSpPr>
        <p:spPr>
          <a:xfrm>
            <a:off x="3882739" y="5443148"/>
            <a:ext cx="8035634" cy="424732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anActivity.registerForContextMenu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theView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004173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floating context menu</a:t>
            </a: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803564" y="2440175"/>
            <a:ext cx="10584871" cy="3649204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void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onCreateContextMenu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ContextMenu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menu,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View v,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ContextMenu.ContextMenuInfo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menuInfo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.onCreateContextMenu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(menu, v, 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menuInfo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getMenuInflater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().inflate(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R.menu.menu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menu);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115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 activities:</a:t>
            </a:r>
          </a:p>
        </p:txBody>
      </p:sp>
    </p:spTree>
    <p:extLst>
      <p:ext uri="{BB962C8B-B14F-4D97-AF65-F5344CB8AC3E}">
        <p14:creationId xmlns:p14="http://schemas.microsoft.com/office/powerpoint/2010/main" val="3842586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Catching the clicks</a:t>
            </a: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803564" y="2306782"/>
            <a:ext cx="10584871" cy="4024179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20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onContextItemSelected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MenuItem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item){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switch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item.getItemId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R.id.menu_settings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2000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...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true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default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.onContextItemSelected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(item);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115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 activities:</a:t>
            </a:r>
          </a:p>
        </p:txBody>
      </p:sp>
    </p:spTree>
    <p:extLst>
      <p:ext uri="{BB962C8B-B14F-4D97-AF65-F5344CB8AC3E}">
        <p14:creationId xmlns:p14="http://schemas.microsoft.com/office/powerpoint/2010/main" val="1136039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JU Grå">
  <a:themeElements>
    <a:clrScheme name="Custom 5">
      <a:dk1>
        <a:srgbClr val="000000"/>
      </a:dk1>
      <a:lt1>
        <a:srgbClr val="FFFFFF"/>
      </a:lt1>
      <a:dk2>
        <a:srgbClr val="003865"/>
      </a:dk2>
      <a:lt2>
        <a:srgbClr val="EBEBDF"/>
      </a:lt2>
      <a:accent1>
        <a:srgbClr val="961B81"/>
      </a:accent1>
      <a:accent2>
        <a:srgbClr val="FFB500"/>
      </a:accent2>
      <a:accent3>
        <a:srgbClr val="003865"/>
      </a:accent3>
      <a:accent4>
        <a:srgbClr val="EBEBDF"/>
      </a:accent4>
      <a:accent5>
        <a:srgbClr val="009CDE"/>
      </a:accent5>
      <a:accent6>
        <a:srgbClr val="007A33"/>
      </a:accent6>
      <a:hlink>
        <a:srgbClr val="EBEBDF"/>
      </a:hlink>
      <a:folHlink>
        <a:srgbClr val="EBEBDF"/>
      </a:folHlink>
    </a:clrScheme>
    <a:fontScheme name="Custom 1">
      <a:majorFont>
        <a:latin typeface="Arial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7753</TotalTime>
  <Words>276</Words>
  <Application>Microsoft Office PowerPoint</Application>
  <PresentationFormat>Widescreen</PresentationFormat>
  <Paragraphs>55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BentonSans Medium</vt:lpstr>
      <vt:lpstr>BentonSans Regular</vt:lpstr>
      <vt:lpstr>Calibri</vt:lpstr>
      <vt:lpstr>Courier New</vt:lpstr>
      <vt:lpstr>Georgia</vt:lpstr>
      <vt:lpstr>JU Grå</vt:lpstr>
      <vt:lpstr>PowerPoint Presentation</vt:lpstr>
      <vt:lpstr>Android Menus</vt:lpstr>
      <vt:lpstr>The options menu</vt:lpstr>
      <vt:lpstr>Adding the options menu</vt:lpstr>
      <vt:lpstr>Catching options menu clicks</vt:lpstr>
      <vt:lpstr>The floating context menu</vt:lpstr>
      <vt:lpstr>Adding floating context menu</vt:lpstr>
      <vt:lpstr>Catching the clicks</vt:lpstr>
    </vt:vector>
  </TitlesOfParts>
  <Company>Jönköping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Oskar Pollack</dc:creator>
  <cp:lastModifiedBy>Peter Larsson-Green</cp:lastModifiedBy>
  <cp:revision>237</cp:revision>
  <dcterms:created xsi:type="dcterms:W3CDTF">2015-07-17T09:22:03Z</dcterms:created>
  <dcterms:modified xsi:type="dcterms:W3CDTF">2020-01-24T13:35:56Z</dcterms:modified>
</cp:coreProperties>
</file>