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12" r:id="rId3"/>
    <p:sldId id="413" r:id="rId4"/>
    <p:sldId id="414" r:id="rId5"/>
    <p:sldId id="415" r:id="rId6"/>
    <p:sldId id="416" r:id="rId7"/>
    <p:sldId id="417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Permissions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3E7E-0E4F-4D82-A1E2-797B403D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C9C0E7-98EB-46C7-9B6C-096CAE57E105}"/>
              </a:ext>
            </a:extLst>
          </p:cNvPr>
          <p:cNvGrpSpPr/>
          <p:nvPr/>
        </p:nvGrpSpPr>
        <p:grpSpPr>
          <a:xfrm>
            <a:off x="8925738" y="1690688"/>
            <a:ext cx="2633802" cy="4443067"/>
            <a:chOff x="3086100" y="1690688"/>
            <a:chExt cx="2423160" cy="428720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6CE0211-9CB4-4226-A775-50BD1D99AE68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31227B-A059-4CDC-9199-FF5CA9D774CF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54EE17C-940E-4A17-892C-9FB1EAA15AF8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806C294-B11C-4B66-9796-1BDCA695E67D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09BE9F3-8C37-4163-8A0B-9BD12F90EBED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9520E-27B9-40F4-B1F8-CF73CB4B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8971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features are protected by permissions.</a:t>
            </a:r>
          </a:p>
          <a:p>
            <a:pPr marL="0" indent="0">
              <a:buNone/>
            </a:pPr>
            <a:r>
              <a:rPr lang="en-US" dirty="0"/>
              <a:t>Before we can use the feature, we need the user's permission to use it.</a:t>
            </a:r>
          </a:p>
          <a:p>
            <a:pPr marL="0" indent="0">
              <a:buNone/>
            </a:pPr>
            <a:r>
              <a:rPr lang="en-US" dirty="0"/>
              <a:t>Categories of permissions:</a:t>
            </a:r>
          </a:p>
          <a:p>
            <a:r>
              <a:rPr lang="en-US" dirty="0"/>
              <a:t>Normal permissions</a:t>
            </a:r>
          </a:p>
          <a:p>
            <a:r>
              <a:rPr lang="en-US" dirty="0"/>
              <a:t>Dangerous permissions</a:t>
            </a:r>
          </a:p>
          <a:p>
            <a:pPr marL="0" indent="0">
              <a:buNone/>
            </a:pPr>
            <a:r>
              <a:rPr lang="en-US" dirty="0"/>
              <a:t>Permissions are grouped.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9FEE5-337C-4B57-9926-F30614D7E47E}"/>
              </a:ext>
            </a:extLst>
          </p:cNvPr>
          <p:cNvSpPr/>
          <p:nvPr/>
        </p:nvSpPr>
        <p:spPr>
          <a:xfrm>
            <a:off x="9452842" y="2002340"/>
            <a:ext cx="16967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B67AC-F0DB-424C-A099-7E912AE657CE}"/>
              </a:ext>
            </a:extLst>
          </p:cNvPr>
          <p:cNvSpPr/>
          <p:nvPr/>
        </p:nvSpPr>
        <p:spPr>
          <a:xfrm>
            <a:off x="9461254" y="2740502"/>
            <a:ext cx="16967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923765-7267-4246-B4B2-2206FA55B76D}"/>
              </a:ext>
            </a:extLst>
          </p:cNvPr>
          <p:cNvSpPr/>
          <p:nvPr/>
        </p:nvSpPr>
        <p:spPr>
          <a:xfrm>
            <a:off x="9461254" y="3478664"/>
            <a:ext cx="16967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AA8238-CE0B-4802-95BA-FF18BA97D6D6}"/>
              </a:ext>
            </a:extLst>
          </p:cNvPr>
          <p:cNvSpPr/>
          <p:nvPr/>
        </p:nvSpPr>
        <p:spPr>
          <a:xfrm>
            <a:off x="9461254" y="4216826"/>
            <a:ext cx="16967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Bluetooth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1CBD4A-F36D-45F4-B926-4C244DD7D4E2}"/>
              </a:ext>
            </a:extLst>
          </p:cNvPr>
          <p:cNvSpPr/>
          <p:nvPr/>
        </p:nvSpPr>
        <p:spPr>
          <a:xfrm>
            <a:off x="9461254" y="4954989"/>
            <a:ext cx="16967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08268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850ED1-81F9-4681-AF97-E2B05583B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338" y="3615346"/>
            <a:ext cx="1805673" cy="3210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88A168-1ABB-460D-8000-4B7AF8F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DCD6-05D3-4E48-BAAC-474E3626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old way: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List required permission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AndroidManifest.xml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User grants the application these permission at installation time.</a:t>
            </a:r>
          </a:p>
          <a:p>
            <a:pPr marL="0" indent="0">
              <a:buNone/>
            </a:pPr>
            <a:r>
              <a:rPr lang="en-US" sz="2400" dirty="0"/>
              <a:t>User needs to grant permission to use optional features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4C791-5302-4B2A-A9B6-17661B6326CF}"/>
              </a:ext>
            </a:extLst>
          </p:cNvPr>
          <p:cNvSpPr txBox="1">
            <a:spLocks/>
          </p:cNvSpPr>
          <p:nvPr/>
        </p:nvSpPr>
        <p:spPr>
          <a:xfrm>
            <a:off x="193080" y="3831607"/>
            <a:ext cx="7767206" cy="22798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package="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se.ju.larpet.myapplication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/res/android"&gt;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&lt;uses-permission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the.permission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&lt;uses-permission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the.other.permission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&lt;application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android:label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="My Cool App"&gt;...&lt;/application&gt;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095C7-5BB9-4AA0-BF43-9929A392FE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569" y="3615346"/>
            <a:ext cx="1805673" cy="32100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73EB62-890D-48C1-B319-13244B91432A}"/>
              </a:ext>
            </a:extLst>
          </p:cNvPr>
          <p:cNvSpPr/>
          <p:nvPr/>
        </p:nvSpPr>
        <p:spPr>
          <a:xfrm>
            <a:off x="9422559" y="4971535"/>
            <a:ext cx="510566" cy="1644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DF4146-4A80-4882-9FD0-CC4E623A2B2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933125" y="5053771"/>
            <a:ext cx="43108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76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A168-1ABB-460D-8000-4B7AF8F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DCD6-05D3-4E48-BAAC-474E3626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new way </a:t>
            </a:r>
            <a:r>
              <a:rPr lang="en-US" sz="1800" dirty="0"/>
              <a:t>(Android 6, API level 23)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required permission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AndroidManifest.xml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grants the application permissions at runtime.</a:t>
            </a:r>
          </a:p>
          <a:p>
            <a:pPr lvl="1"/>
            <a:r>
              <a:rPr lang="en-US" dirty="0"/>
              <a:t>We developers need to write extra code to make this happen...</a:t>
            </a:r>
          </a:p>
          <a:p>
            <a:pPr lvl="1"/>
            <a:r>
              <a:rPr lang="en-US" dirty="0"/>
              <a:t>We developers need to write extra code to handle the cases where we don't get the permissions...</a:t>
            </a:r>
          </a:p>
          <a:p>
            <a:pPr marL="0" indent="0">
              <a:buNone/>
            </a:pPr>
            <a:r>
              <a:rPr lang="en-US" dirty="0"/>
              <a:t>User only needs to grant permission for optional features if she uses them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7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A168-1ABB-460D-8000-4B7AF8F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permission at runtime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30156EA-CF12-4F37-87FE-3BF97BACE82A}"/>
              </a:ext>
            </a:extLst>
          </p:cNvPr>
          <p:cNvSpPr txBox="1">
            <a:spLocks/>
          </p:cNvSpPr>
          <p:nvPr/>
        </p:nvSpPr>
        <p:spPr>
          <a:xfrm>
            <a:off x="543560" y="1745401"/>
            <a:ext cx="6344920" cy="14811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anActivity.requestPermissions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String[]{"permission1", "permission2"},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123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05282D1-069F-47C5-A993-E74805E1D405}"/>
              </a:ext>
            </a:extLst>
          </p:cNvPr>
          <p:cNvSpPr txBox="1">
            <a:spLocks/>
          </p:cNvSpPr>
          <p:nvPr/>
        </p:nvSpPr>
        <p:spPr>
          <a:xfrm>
            <a:off x="543560" y="4435414"/>
            <a:ext cx="11104880" cy="22362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onRequestPermissionsResult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permissions[],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grantResults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0409CFA-FBDA-43FA-BEA3-D076FF0BEB05}"/>
              </a:ext>
            </a:extLst>
          </p:cNvPr>
          <p:cNvSpPr/>
          <p:nvPr/>
        </p:nvSpPr>
        <p:spPr>
          <a:xfrm>
            <a:off x="838200" y="1304459"/>
            <a:ext cx="1483360" cy="341312"/>
          </a:xfrm>
          <a:prstGeom prst="wedgeRectCallout">
            <a:avLst>
              <a:gd name="adj1" fmla="val -22888"/>
              <a:gd name="adj2" fmla="val 101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aFragment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4516090-612A-43B4-A0D6-02CA97C25FB1}"/>
              </a:ext>
            </a:extLst>
          </p:cNvPr>
          <p:cNvSpPr txBox="1">
            <a:spLocks/>
          </p:cNvSpPr>
          <p:nvPr/>
        </p:nvSpPr>
        <p:spPr>
          <a:xfrm>
            <a:off x="2403924" y="2627127"/>
            <a:ext cx="6344920" cy="185871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ActivityCompat.requestPermissions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theActivity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String[]{"permission1", "permission2"},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123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4163C610-C046-4757-A40F-75F239FAA9C7}"/>
              </a:ext>
            </a:extLst>
          </p:cNvPr>
          <p:cNvSpPr/>
          <p:nvPr/>
        </p:nvSpPr>
        <p:spPr>
          <a:xfrm>
            <a:off x="6096000" y="6071791"/>
            <a:ext cx="4736385" cy="561813"/>
          </a:xfrm>
          <a:prstGeom prst="wedgeRectCallout">
            <a:avLst>
              <a:gd name="adj1" fmla="val -19244"/>
              <a:gd name="adj2" fmla="val -142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PackageManager.PERMISSION_GRANTED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PackageManager.PERMISSION_DENIED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D15347-8839-4F14-BC4D-4FF0FEFEA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951" y="1373868"/>
            <a:ext cx="2621033" cy="43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9" grpId="0" build="p" animBg="1"/>
      <p:bldP spid="11" grpId="0" animBg="1"/>
      <p:bldP spid="14" grpId="0" build="p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A168-1ABB-460D-8000-4B7AF8F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permission at runtime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30156EA-CF12-4F37-87FE-3BF97BACE82A}"/>
              </a:ext>
            </a:extLst>
          </p:cNvPr>
          <p:cNvSpPr txBox="1">
            <a:spLocks/>
          </p:cNvSpPr>
          <p:nvPr/>
        </p:nvSpPr>
        <p:spPr>
          <a:xfrm>
            <a:off x="946298" y="1832928"/>
            <a:ext cx="10702142" cy="22362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permStat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aContext.checkSelfPermission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the.permission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permStat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PackageManager.PERMISSION_GRANTED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already have the permission </a:t>
            </a: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US" sz="18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need to ask for the permission.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05282D1-069F-47C5-A993-E74805E1D405}"/>
              </a:ext>
            </a:extLst>
          </p:cNvPr>
          <p:cNvSpPr txBox="1">
            <a:spLocks/>
          </p:cNvSpPr>
          <p:nvPr/>
        </p:nvSpPr>
        <p:spPr>
          <a:xfrm>
            <a:off x="946298" y="4413568"/>
            <a:ext cx="10702142" cy="22362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permStat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ContextCompat.checkSelfPermission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the.permission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permStat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PackageManager.PERMISSION_GRANTED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already have the permission </a:t>
            </a: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US" sz="18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need to ask for the permission.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59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9" grpId="0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7603</TotalTime>
  <Words>395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Permissions</vt:lpstr>
      <vt:lpstr>Permissions</vt:lpstr>
      <vt:lpstr>Obtaining permission</vt:lpstr>
      <vt:lpstr>Obtaining permission</vt:lpstr>
      <vt:lpstr>Obtaining permission at runtime</vt:lpstr>
      <vt:lpstr>Checking permission at runtime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229</cp:revision>
  <dcterms:created xsi:type="dcterms:W3CDTF">2015-07-17T09:22:03Z</dcterms:created>
  <dcterms:modified xsi:type="dcterms:W3CDTF">2020-02-03T12:18:49Z</dcterms:modified>
</cp:coreProperties>
</file>