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389" r:id="rId4"/>
    <p:sldId id="397" r:id="rId5"/>
    <p:sldId id="398" r:id="rId6"/>
    <p:sldId id="399" r:id="rId7"/>
    <p:sldId id="400" r:id="rId8"/>
    <p:sldId id="401" r:id="rId9"/>
    <p:sldId id="402" r:id="rId10"/>
    <p:sldId id="453" r:id="rId11"/>
    <p:sldId id="454" r:id="rId12"/>
    <p:sldId id="455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965C-A6F0-4641-BC2E-7696C3040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2083D-4B24-4749-9CCE-CA4741BB3CCA}"/>
              </a:ext>
            </a:extLst>
          </p:cNvPr>
          <p:cNvSpPr/>
          <p:nvPr/>
        </p:nvSpPr>
        <p:spPr>
          <a:xfrm>
            <a:off x="838200" y="1690688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Databases should be closed when not used anymore.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24BB1E9-8BEF-412D-B26F-12C83D34C836}"/>
              </a:ext>
            </a:extLst>
          </p:cNvPr>
          <p:cNvSpPr txBox="1">
            <a:spLocks/>
          </p:cNvSpPr>
          <p:nvPr/>
        </p:nvSpPr>
        <p:spPr>
          <a:xfrm>
            <a:off x="937592" y="2376488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databaseHelper.getWritableDatabase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thing...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2946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DB pattern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B25868-50C3-4CB6-A1E2-0ED962E1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3626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Create a single global database instance and never close it.</a:t>
            </a:r>
          </a:p>
          <a:p>
            <a:r>
              <a:rPr lang="en-US" dirty="0"/>
              <a:t>Use the singleton pattern.</a:t>
            </a:r>
          </a:p>
        </p:txBody>
      </p:sp>
    </p:spTree>
    <p:extLst>
      <p:ext uri="{BB962C8B-B14F-4D97-AF65-F5344CB8AC3E}">
        <p14:creationId xmlns:p14="http://schemas.microsoft.com/office/powerpoint/2010/main" val="26901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DB pattern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66E437-81D3-4393-BFA0-C80CC0931ABB}"/>
              </a:ext>
            </a:extLst>
          </p:cNvPr>
          <p:cNvSpPr txBox="1">
            <a:spLocks/>
          </p:cNvSpPr>
          <p:nvPr/>
        </p:nvSpPr>
        <p:spPr>
          <a:xfrm>
            <a:off x="838200" y="1469613"/>
            <a:ext cx="10515600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"my-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Implement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onUpgrade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onDowngrade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90B5221-54A8-43AB-8735-85B818B3FF59}"/>
              </a:ext>
            </a:extLst>
          </p:cNvPr>
          <p:cNvSpPr/>
          <p:nvPr/>
        </p:nvSpPr>
        <p:spPr>
          <a:xfrm>
            <a:off x="4253948" y="3616455"/>
            <a:ext cx="5108712" cy="938517"/>
          </a:xfrm>
          <a:prstGeom prst="wedgeRectCallout">
            <a:avLst>
              <a:gd name="adj1" fmla="val -14583"/>
              <a:gd name="adj2" fmla="val -7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</a:t>
            </a: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aContext.getApplicationContext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to avoid memory leaks.</a:t>
            </a:r>
          </a:p>
        </p:txBody>
      </p:sp>
    </p:spTree>
    <p:extLst>
      <p:ext uri="{BB962C8B-B14F-4D97-AF65-F5344CB8AC3E}">
        <p14:creationId xmlns:p14="http://schemas.microsoft.com/office/powerpoint/2010/main" val="4431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SQLite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store data in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7367"/>
            <a:ext cx="10515600" cy="1392689"/>
          </a:xfrm>
        </p:spPr>
        <p:txBody>
          <a:bodyPr>
            <a:spAutoFit/>
          </a:bodyPr>
          <a:lstStyle/>
          <a:p>
            <a:r>
              <a:rPr lang="en-US" dirty="0"/>
              <a:t>OK for static data.</a:t>
            </a:r>
          </a:p>
          <a:p>
            <a:r>
              <a:rPr lang="en-US" dirty="0">
                <a:latin typeface="Georgia" panose="02040502050405020303" pitchFamily="18" charset="0"/>
              </a:rPr>
              <a:t>Not OK for dynamic data.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Application stops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All data is lost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53160" y="1690688"/>
            <a:ext cx="9718040" cy="2991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myWords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myWords.add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myWords.add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myWords.add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6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Helper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707727" cy="44217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"my-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onUpgrade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onDowngrade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"CREATE TABLE humans ("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"_id INTEGER PRIMARY KEY AUTOINCREMENT,"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 TEXT"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")"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Callout 2">
            <a:extLst>
              <a:ext uri="{FF2B5EF4-FFF2-40B4-BE49-F238E27FC236}">
                <a16:creationId xmlns:a16="http://schemas.microsoft.com/office/drawing/2014/main" id="{5A0E7C8B-3818-469A-B0AC-C8660C5F8096}"/>
              </a:ext>
            </a:extLst>
          </p:cNvPr>
          <p:cNvSpPr/>
          <p:nvPr/>
        </p:nvSpPr>
        <p:spPr>
          <a:xfrm>
            <a:off x="7676134" y="3638493"/>
            <a:ext cx="4093566" cy="2068679"/>
          </a:xfrm>
          <a:prstGeom prst="cloudCallout">
            <a:avLst>
              <a:gd name="adj1" fmla="val -79506"/>
              <a:gd name="adj2" fmla="val -4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lang="en-US" sz="2000" dirty="0">
                <a:cs typeface="Courier New" panose="02070309020205020404" pitchFamily="49" charset="0"/>
              </a:rPr>
              <a:t>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 err="1">
                <a:cs typeface="Courier New" panose="02070309020205020404" pitchFamily="49" charset="0"/>
              </a:rPr>
              <a:t>s</a:t>
            </a:r>
            <a:r>
              <a:rPr lang="en-US" sz="2000" dirty="0">
                <a:cs typeface="Courier New" panose="02070309020205020404" pitchFamily="49" charset="0"/>
              </a:rPr>
              <a:t> requires a unique column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1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insert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databaseHelper.getWritableDatabase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"INSERT INTO humans (name) VALUES (?)",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"Allen"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4555115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"Allen");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db.insert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13746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databaseHelper.getReadableDatabase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db.rawQuery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"SELECT _id, name FROM humans WHERE _id &lt; ?",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"10"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_id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cursor.getLong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name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20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76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databaseHelper.getWritableDatabase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"UPDATE humans SET name = ? WHERE _id = ? LIMIT 1",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"Newell", "1"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4451208"/>
            <a:ext cx="1051560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"Allen");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db.update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("humans", values, "_id = ?",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"1" });</a:t>
            </a:r>
          </a:p>
        </p:txBody>
      </p:sp>
    </p:spTree>
    <p:extLst>
      <p:ext uri="{BB962C8B-B14F-4D97-AF65-F5344CB8AC3E}">
        <p14:creationId xmlns:p14="http://schemas.microsoft.com/office/powerpoint/2010/main" val="36125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Delete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databaseHelper.getWritableDatabase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"DELETE FROM humans WHERE _id = ? LIMIT 1",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"1"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4471990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db.delete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("humans", "_id = ?",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"1" });</a:t>
            </a:r>
          </a:p>
        </p:txBody>
      </p:sp>
    </p:spTree>
    <p:extLst>
      <p:ext uri="{BB962C8B-B14F-4D97-AF65-F5344CB8AC3E}">
        <p14:creationId xmlns:p14="http://schemas.microsoft.com/office/powerpoint/2010/main" val="5454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657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SQLite Database</vt:lpstr>
      <vt:lpstr>Why store data in a database?</vt:lpstr>
      <vt:lpstr>Database Helper</vt:lpstr>
      <vt:lpstr>Database Create</vt:lpstr>
      <vt:lpstr>Database insert</vt:lpstr>
      <vt:lpstr>Database READ</vt:lpstr>
      <vt:lpstr>Database UPDATE</vt:lpstr>
      <vt:lpstr>Database Delete</vt:lpstr>
      <vt:lpstr>Closing a database</vt:lpstr>
      <vt:lpstr>Common DB pattern</vt:lpstr>
      <vt:lpstr>Common DB pattern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227</cp:revision>
  <dcterms:created xsi:type="dcterms:W3CDTF">2015-07-17T09:22:03Z</dcterms:created>
  <dcterms:modified xsi:type="dcterms:W3CDTF">2020-02-02T21:40:31Z</dcterms:modified>
</cp:coreProperties>
</file>