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12" r:id="rId3"/>
    <p:sldId id="413" r:id="rId4"/>
    <p:sldId id="415" r:id="rId5"/>
    <p:sldId id="419" r:id="rId6"/>
    <p:sldId id="416" r:id="rId7"/>
    <p:sldId id="418" r:id="rId8"/>
    <p:sldId id="417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42" autoAdjust="0"/>
  </p:normalViewPr>
  <p:slideViewPr>
    <p:cSldViewPr snapToGrid="0">
      <p:cViewPr varScale="1">
        <p:scale>
          <a:sx n="112" d="100"/>
          <a:sy n="112" d="100"/>
        </p:scale>
        <p:origin x="25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</a:t>
            </a:r>
            <a:r>
              <a:rPr lang="en-US" sz="4800" dirty="0" err="1"/>
              <a:t>viewmodel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2A57-CCBE-44DE-8EA4-287A90D0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F9A4611-2C73-4770-BC7F-DFBDCC53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78980" cy="481260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Handling runtime configuration changes is hard.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activity.onSaveInstanceState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activity.onRestoreInstanceState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/>
              <a:t>Can't store object references.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activity.onRetainNonConfigurationInstance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activity.getLastNonConfigurationInstance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/>
              <a:t>Casting needed.</a:t>
            </a:r>
          </a:p>
          <a:p>
            <a:pPr lvl="1"/>
            <a:r>
              <a:rPr lang="en-US" sz="2000" dirty="0"/>
              <a:t>Deprecated in API level 15.</a:t>
            </a:r>
          </a:p>
          <a:p>
            <a:r>
              <a:rPr lang="en-US" sz="2400" dirty="0"/>
              <a:t>Retained fragment (model fragment).</a:t>
            </a:r>
          </a:p>
          <a:p>
            <a:pPr lvl="1"/>
            <a:r>
              <a:rPr lang="en-US" sz="2000" dirty="0"/>
              <a:t>Casting needed.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Implementation built on retained fragments…</a:t>
            </a:r>
          </a:p>
        </p:txBody>
      </p:sp>
    </p:spTree>
    <p:extLst>
      <p:ext uri="{BB962C8B-B14F-4D97-AF65-F5344CB8AC3E}">
        <p14:creationId xmlns:p14="http://schemas.microsoft.com/office/powerpoint/2010/main" val="228944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2A57-CCBE-44DE-8EA4-287A90D0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BASIC EXAMPLE </a:t>
            </a:r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  <a:r>
              <a:rPr lang="en-US" cap="none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cap="none" dirty="0">
                <a:latin typeface="+mj-lt"/>
                <a:cs typeface="Courier New" panose="02070309020205020404" pitchFamily="49" charset="0"/>
              </a:rPr>
              <a:t>(Activity)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3E4FD121-CABB-4DAE-A990-0E2E132E2031}"/>
              </a:ext>
            </a:extLst>
          </p:cNvPr>
          <p:cNvSpPr txBox="1">
            <a:spLocks/>
          </p:cNvSpPr>
          <p:nvPr/>
        </p:nvSpPr>
        <p:spPr>
          <a:xfrm>
            <a:off x="1432455" y="3238670"/>
            <a:ext cx="7770539" cy="10197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MyViewModel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serverConnection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ServerConnection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("my-server.com")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AAA59F9-255F-4D76-987F-C5618F260E87}"/>
              </a:ext>
            </a:extLst>
          </p:cNvPr>
          <p:cNvSpPr txBox="1">
            <a:spLocks/>
          </p:cNvSpPr>
          <p:nvPr/>
        </p:nvSpPr>
        <p:spPr>
          <a:xfrm>
            <a:off x="1432455" y="2236695"/>
            <a:ext cx="7770539" cy="3200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implementation "androidx.activity:activity-ktx:1.1.0"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82F0539-6BCD-443C-AE18-4695B6535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Add a Kotlin extension to your Gradle file.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8AADA6-98A4-4452-9FD6-30BE35DEF84A}"/>
              </a:ext>
            </a:extLst>
          </p:cNvPr>
          <p:cNvSpPr txBox="1">
            <a:spLocks/>
          </p:cNvSpPr>
          <p:nvPr/>
        </p:nvSpPr>
        <p:spPr>
          <a:xfrm>
            <a:off x="838200" y="2705780"/>
            <a:ext cx="10515600" cy="48974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Create your own class inheriting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  <a:r>
              <a:rPr lang="en-US" dirty="0"/>
              <a:t>.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622EA34-F352-4ADE-9CEE-13BF9EA73E93}"/>
              </a:ext>
            </a:extLst>
          </p:cNvPr>
          <p:cNvSpPr txBox="1">
            <a:spLocks/>
          </p:cNvSpPr>
          <p:nvPr/>
        </p:nvSpPr>
        <p:spPr>
          <a:xfrm>
            <a:off x="1432454" y="5123429"/>
            <a:ext cx="7770539" cy="6699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MyViewModel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viewModel.serverConnection.someMethod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B75D96C-7A3E-4D30-BDAA-B33163B02108}"/>
              </a:ext>
            </a:extLst>
          </p:cNvPr>
          <p:cNvSpPr txBox="1">
            <a:spLocks/>
          </p:cNvSpPr>
          <p:nvPr/>
        </p:nvSpPr>
        <p:spPr>
          <a:xfrm>
            <a:off x="838199" y="4446058"/>
            <a:ext cx="10931013" cy="48974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Obtaining an instance in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en-US" dirty="0"/>
              <a:t>.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4339886-1EA1-4653-A1A0-181C1C83D9B5}"/>
              </a:ext>
            </a:extLst>
          </p:cNvPr>
          <p:cNvSpPr txBox="1">
            <a:spLocks/>
          </p:cNvSpPr>
          <p:nvPr/>
        </p:nvSpPr>
        <p:spPr>
          <a:xfrm>
            <a:off x="1432454" y="5980978"/>
            <a:ext cx="9412527" cy="3200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ViewModelProvider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theActivity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).get(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MyViewModel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class.java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632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  <p:bldP spid="9" grpId="0" build="p" animBg="1"/>
      <p:bldP spid="13" grpId="0" build="p"/>
      <p:bldP spid="14" grpId="0"/>
      <p:bldP spid="15" grpId="0" uiExpand="1" build="p" animBg="1"/>
      <p:bldP spid="17" grpId="0"/>
      <p:bldP spid="18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2A57-CCBE-44DE-8EA4-287A90D0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1012" cy="1325563"/>
          </a:xfrm>
        </p:spPr>
        <p:txBody>
          <a:bodyPr/>
          <a:lstStyle/>
          <a:p>
            <a:r>
              <a:rPr lang="en-US" cap="none" dirty="0"/>
              <a:t>BASIC EXAMPLE </a:t>
            </a:r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  <a:r>
              <a:rPr lang="en-US" cap="none" dirty="0">
                <a:latin typeface="+mj-lt"/>
                <a:cs typeface="Courier New" panose="02070309020205020404" pitchFamily="49" charset="0"/>
              </a:rPr>
              <a:t> (Fragment)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3E4FD121-CABB-4DAE-A990-0E2E132E2031}"/>
              </a:ext>
            </a:extLst>
          </p:cNvPr>
          <p:cNvSpPr txBox="1">
            <a:spLocks/>
          </p:cNvSpPr>
          <p:nvPr/>
        </p:nvSpPr>
        <p:spPr>
          <a:xfrm>
            <a:off x="1432455" y="3238670"/>
            <a:ext cx="7770539" cy="10197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MyViewModel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serverConnection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ServerConnection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("my-server.com")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AAA59F9-255F-4D76-987F-C5618F260E87}"/>
              </a:ext>
            </a:extLst>
          </p:cNvPr>
          <p:cNvSpPr txBox="1">
            <a:spLocks/>
          </p:cNvSpPr>
          <p:nvPr/>
        </p:nvSpPr>
        <p:spPr>
          <a:xfrm>
            <a:off x="1432455" y="2236695"/>
            <a:ext cx="7770539" cy="3200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implementation "androidx.fragment:fragment-ktx:1.2.5"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82F0539-6BCD-443C-AE18-4695B6535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Add a Kotlin extension to your Gradle file.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8AADA6-98A4-4452-9FD6-30BE35DEF84A}"/>
              </a:ext>
            </a:extLst>
          </p:cNvPr>
          <p:cNvSpPr txBox="1">
            <a:spLocks/>
          </p:cNvSpPr>
          <p:nvPr/>
        </p:nvSpPr>
        <p:spPr>
          <a:xfrm>
            <a:off x="838200" y="2705780"/>
            <a:ext cx="10515600" cy="48974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Create your own class inheriting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  <a:r>
              <a:rPr lang="en-US" dirty="0"/>
              <a:t>.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622EA34-F352-4ADE-9CEE-13BF9EA73E93}"/>
              </a:ext>
            </a:extLst>
          </p:cNvPr>
          <p:cNvSpPr txBox="1">
            <a:spLocks/>
          </p:cNvSpPr>
          <p:nvPr/>
        </p:nvSpPr>
        <p:spPr>
          <a:xfrm>
            <a:off x="1432454" y="5123429"/>
            <a:ext cx="7770539" cy="6699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MyViewModel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viewModel.serverConnection.someMethod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B75D96C-7A3E-4D30-BDAA-B33163B02108}"/>
              </a:ext>
            </a:extLst>
          </p:cNvPr>
          <p:cNvSpPr txBox="1">
            <a:spLocks/>
          </p:cNvSpPr>
          <p:nvPr/>
        </p:nvSpPr>
        <p:spPr>
          <a:xfrm>
            <a:off x="838199" y="4446058"/>
            <a:ext cx="10931013" cy="48974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Obtaining an instance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Fragment</a:t>
            </a:r>
            <a:r>
              <a:rPr lang="en-US" dirty="0"/>
              <a:t>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D322A68-8A77-4433-A06A-B177449555EB}"/>
              </a:ext>
            </a:extLst>
          </p:cNvPr>
          <p:cNvSpPr txBox="1">
            <a:spLocks/>
          </p:cNvSpPr>
          <p:nvPr/>
        </p:nvSpPr>
        <p:spPr>
          <a:xfrm>
            <a:off x="1430293" y="6496726"/>
            <a:ext cx="9746823" cy="3200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ViewModelProvider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theFragment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).get(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class.java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E0B0EB9-D556-49FB-B177-2B8A8687BA61}"/>
              </a:ext>
            </a:extLst>
          </p:cNvPr>
          <p:cNvSpPr txBox="1">
            <a:spLocks/>
          </p:cNvSpPr>
          <p:nvPr/>
        </p:nvSpPr>
        <p:spPr>
          <a:xfrm>
            <a:off x="1430293" y="5980978"/>
            <a:ext cx="9746823" cy="3200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MyViewModel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activityViewModels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6654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build="p"/>
      <p:bldP spid="15" grpId="0" uiExpand="1" build="p" animBg="1"/>
      <p:bldP spid="17" grpId="0"/>
      <p:bldP spid="10" grpId="0" build="p" animBg="1"/>
      <p:bldP spid="11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2A57-CCBE-44DE-8EA4-287A90D0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onCleared</a:t>
            </a:r>
            <a:r>
              <a:rPr 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3E4FD121-CABB-4DAE-A990-0E2E132E2031}"/>
              </a:ext>
            </a:extLst>
          </p:cNvPr>
          <p:cNvSpPr txBox="1">
            <a:spLocks/>
          </p:cNvSpPr>
          <p:nvPr/>
        </p:nvSpPr>
        <p:spPr>
          <a:xfrm>
            <a:off x="1314468" y="2312873"/>
            <a:ext cx="7770539" cy="38184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MyViewModel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serverConnection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ServerConnection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("my-server.com")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serverConnection.onNewMessage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Received a new message from server.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 fun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onCleared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serverConnection.close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82F0539-6BCD-443C-AE18-4695B6535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Can be used to clean up (e.g. stop listening for events).</a:t>
            </a:r>
          </a:p>
        </p:txBody>
      </p:sp>
    </p:spTree>
    <p:extLst>
      <p:ext uri="{BB962C8B-B14F-4D97-AF65-F5344CB8AC3E}">
        <p14:creationId xmlns:p14="http://schemas.microsoft.com/office/powerpoint/2010/main" val="222388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  <p:bldP spid="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2A57-CCBE-44DE-8EA4-287A90D0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NOTIFYING THE GUI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3E4FD121-CABB-4DAE-A990-0E2E132E2031}"/>
              </a:ext>
            </a:extLst>
          </p:cNvPr>
          <p:cNvSpPr txBox="1">
            <a:spLocks/>
          </p:cNvSpPr>
          <p:nvPr/>
        </p:nvSpPr>
        <p:spPr>
          <a:xfrm>
            <a:off x="1147320" y="3160544"/>
            <a:ext cx="7288758" cy="31188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MyViewModel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serverConnection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ServerConnection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("my-server.com")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lastMessage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MutableLiveData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&lt;String?&gt;(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serverConnection.onNewMessage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lastMessage.value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82F0539-6BCD-443C-AE18-4695B6535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9268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LiveData</a:t>
            </a:r>
            <a:r>
              <a:rPr lang="en-US" dirty="0"/>
              <a:t> (and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MutableLiveData</a:t>
            </a:r>
            <a:r>
              <a:rPr lang="en-US" dirty="0"/>
              <a:t>).</a:t>
            </a:r>
          </a:p>
          <a:p>
            <a:r>
              <a:rPr lang="en-US" dirty="0"/>
              <a:t>Built on the Observer Pattern.</a:t>
            </a:r>
          </a:p>
          <a:p>
            <a:pPr lvl="1"/>
            <a:r>
              <a:rPr lang="en-US" dirty="0"/>
              <a:t>Observers only invoked if the activity/fragment is not stopped.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0D738AB-2A0C-4358-9F83-FA6DE038B700}"/>
              </a:ext>
            </a:extLst>
          </p:cNvPr>
          <p:cNvSpPr txBox="1">
            <a:spLocks/>
          </p:cNvSpPr>
          <p:nvPr/>
        </p:nvSpPr>
        <p:spPr>
          <a:xfrm>
            <a:off x="5909187" y="4423591"/>
            <a:ext cx="5582861" cy="171944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MyViewModel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viewModel.lastMessage.observe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theActivity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theValue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it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Update the GUI.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102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  <p:bldP spid="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2A57-CCBE-44DE-8EA4-287A90D0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AndroidViewModel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3E4FD121-CABB-4DAE-A990-0E2E132E2031}"/>
              </a:ext>
            </a:extLst>
          </p:cNvPr>
          <p:cNvSpPr txBox="1">
            <a:spLocks/>
          </p:cNvSpPr>
          <p:nvPr/>
        </p:nvSpPr>
        <p:spPr>
          <a:xfrm>
            <a:off x="1304637" y="3016251"/>
            <a:ext cx="5410796" cy="24191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MyViewModel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AndroidViewModel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Room.databaseBuilder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getApplication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MyDatabase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class.java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"my-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).build()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82F0539-6BCD-443C-AE18-4695B6535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617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  <a:r>
              <a:rPr lang="en-US" dirty="0"/>
              <a:t> with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dirty="0"/>
              <a:t>.</a:t>
            </a:r>
          </a:p>
          <a:p>
            <a:r>
              <a:rPr lang="en-US" dirty="0"/>
              <a:t>Can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getApplication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get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69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7562</TotalTime>
  <Words>459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viewmodel</vt:lpstr>
      <vt:lpstr>Why?</vt:lpstr>
      <vt:lpstr>BASIC EXAMPLE ViewModel (Activity)</vt:lpstr>
      <vt:lpstr>BASIC EXAMPLE ViewModel (Fragment)</vt:lpstr>
      <vt:lpstr>onCleared()</vt:lpstr>
      <vt:lpstr>NOTIFYING THE GUI</vt:lpstr>
      <vt:lpstr>AndroidViewModel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 Green</cp:lastModifiedBy>
  <cp:revision>247</cp:revision>
  <dcterms:created xsi:type="dcterms:W3CDTF">2015-07-17T09:22:03Z</dcterms:created>
  <dcterms:modified xsi:type="dcterms:W3CDTF">2021-02-02T15:30:32Z</dcterms:modified>
</cp:coreProperties>
</file>