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5" r:id="rId3"/>
    <p:sldId id="368" r:id="rId4"/>
    <p:sldId id="369" r:id="rId5"/>
    <p:sldId id="370" r:id="rId6"/>
    <p:sldId id="372" r:id="rId7"/>
    <p:sldId id="373" r:id="rId8"/>
    <p:sldId id="37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612" y="48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Dependency Injection in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0948" cy="1325563"/>
          </a:xfrm>
        </p:spPr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892552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way to avoid hard-coding dependencies.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Very similar to how we generalize functions.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77CD8E3-DD85-446D-A763-F993023012BB}"/>
              </a:ext>
            </a:extLst>
          </p:cNvPr>
          <p:cNvSpPr txBox="1">
            <a:spLocks/>
          </p:cNvSpPr>
          <p:nvPr/>
        </p:nvSpPr>
        <p:spPr>
          <a:xfrm>
            <a:off x="238759" y="6262209"/>
            <a:ext cx="5148943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exists = contains10([4, 7])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1445D26-885D-4226-89E1-066B6872C3CF}"/>
              </a:ext>
            </a:extLst>
          </p:cNvPr>
          <p:cNvSpPr txBox="1">
            <a:spLocks/>
          </p:cNvSpPr>
          <p:nvPr/>
        </p:nvSpPr>
        <p:spPr>
          <a:xfrm>
            <a:off x="238760" y="2787925"/>
            <a:ext cx="5148943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contains10(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theArray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theArray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== 10){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2BA766-8B9A-462D-8403-9BD5C57FE003}"/>
              </a:ext>
            </a:extLst>
          </p:cNvPr>
          <p:cNvSpPr txBox="1">
            <a:spLocks/>
          </p:cNvSpPr>
          <p:nvPr/>
        </p:nvSpPr>
        <p:spPr>
          <a:xfrm>
            <a:off x="5670731" y="2787925"/>
            <a:ext cx="6349999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theArray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lookingFor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theArray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lookingFor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C03F348-9DAF-4254-BA7B-BE8ED6C0E878}"/>
              </a:ext>
            </a:extLst>
          </p:cNvPr>
          <p:cNvSpPr txBox="1">
            <a:spLocks/>
          </p:cNvSpPr>
          <p:nvPr/>
        </p:nvSpPr>
        <p:spPr>
          <a:xfrm>
            <a:off x="5663473" y="6268975"/>
            <a:ext cx="6357257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exists = contains([4, 7], 10)</a:t>
            </a:r>
          </a:p>
        </p:txBody>
      </p:sp>
    </p:spTree>
    <p:extLst>
      <p:ext uri="{BB962C8B-B14F-4D97-AF65-F5344CB8AC3E}">
        <p14:creationId xmlns:p14="http://schemas.microsoft.com/office/powerpoint/2010/main" val="42433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 animBg="1"/>
      <p:bldP spid="8" grpId="0" build="p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0948" cy="1325563"/>
          </a:xfrm>
        </p:spPr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892552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way to avoid hard-coding dependencies.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Very similar to how we generalize functions.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7C086-EC31-441D-B25C-245ACF72E943}"/>
              </a:ext>
            </a:extLst>
          </p:cNvPr>
          <p:cNvSpPr/>
          <p:nvPr/>
        </p:nvSpPr>
        <p:spPr>
          <a:xfrm>
            <a:off x="256176" y="2583240"/>
            <a:ext cx="11696337" cy="2413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Web 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A95B63-AE99-4165-9FD3-44FA3E4F9F77}"/>
              </a:ext>
            </a:extLst>
          </p:cNvPr>
          <p:cNvSpPr/>
          <p:nvPr/>
        </p:nvSpPr>
        <p:spPr>
          <a:xfrm>
            <a:off x="355600" y="2664213"/>
            <a:ext cx="3464560" cy="186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Presentation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account-router.js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blog-router.js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album-router.js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4EB568-C0E3-4439-8F9B-84A353C5F576}"/>
              </a:ext>
            </a:extLst>
          </p:cNvPr>
          <p:cNvSpPr/>
          <p:nvPr/>
        </p:nvSpPr>
        <p:spPr>
          <a:xfrm>
            <a:off x="4003040" y="2664213"/>
            <a:ext cx="3616960" cy="186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Business Logic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account-manager.js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blog-manager.js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album-manager.js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B40C24-4669-4BFE-A3AF-D3C90C507BA7}"/>
              </a:ext>
            </a:extLst>
          </p:cNvPr>
          <p:cNvSpPr/>
          <p:nvPr/>
        </p:nvSpPr>
        <p:spPr>
          <a:xfrm>
            <a:off x="7813040" y="2664213"/>
            <a:ext cx="4023360" cy="186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Data Access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dal/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account-repository.js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blog-repository.js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album-repository.js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E27DB8-B1E1-4F37-BB0A-6399B66826B9}"/>
              </a:ext>
            </a:extLst>
          </p:cNvPr>
          <p:cNvCxnSpPr>
            <a:cxnSpLocks/>
          </p:cNvCxnSpPr>
          <p:nvPr/>
        </p:nvCxnSpPr>
        <p:spPr>
          <a:xfrm>
            <a:off x="7086600" y="3755571"/>
            <a:ext cx="1284514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97118B-8F19-426C-8B7E-950A93AC6FA1}"/>
              </a:ext>
            </a:extLst>
          </p:cNvPr>
          <p:cNvCxnSpPr>
            <a:cxnSpLocks/>
          </p:cNvCxnSpPr>
          <p:nvPr/>
        </p:nvCxnSpPr>
        <p:spPr>
          <a:xfrm flipV="1">
            <a:off x="7086600" y="3526971"/>
            <a:ext cx="1284514" cy="2286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C9C19EA-20B5-4697-BC7E-BED5EEAA4CF5}"/>
              </a:ext>
            </a:extLst>
          </p:cNvPr>
          <p:cNvSpPr txBox="1">
            <a:spLocks/>
          </p:cNvSpPr>
          <p:nvPr/>
        </p:nvSpPr>
        <p:spPr>
          <a:xfrm>
            <a:off x="256176" y="5214179"/>
            <a:ext cx="7973423" cy="7260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accountRepo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('../dal/account-repository')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blogRepo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('../dal/blog-repository')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8521F6-88EB-4904-9D31-9C6F898FAC1E}"/>
              </a:ext>
            </a:extLst>
          </p:cNvPr>
          <p:cNvCxnSpPr>
            <a:cxnSpLocks/>
          </p:cNvCxnSpPr>
          <p:nvPr/>
        </p:nvCxnSpPr>
        <p:spPr>
          <a:xfrm>
            <a:off x="7173686" y="4016828"/>
            <a:ext cx="1197428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2EEF34-7E4E-41C3-9387-A1D0A2DEADE7}"/>
              </a:ext>
            </a:extLst>
          </p:cNvPr>
          <p:cNvCxnSpPr>
            <a:cxnSpLocks/>
          </p:cNvCxnSpPr>
          <p:nvPr/>
        </p:nvCxnSpPr>
        <p:spPr>
          <a:xfrm flipV="1">
            <a:off x="7173686" y="3526971"/>
            <a:ext cx="1197428" cy="48985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A5AEAEC-8E3F-4663-A052-FEEEA6997BF4}"/>
              </a:ext>
            </a:extLst>
          </p:cNvPr>
          <p:cNvSpPr txBox="1">
            <a:spLocks/>
          </p:cNvSpPr>
          <p:nvPr/>
        </p:nvSpPr>
        <p:spPr>
          <a:xfrm>
            <a:off x="3906520" y="6019722"/>
            <a:ext cx="7973423" cy="7260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accountRepo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('../dal/account-repository')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albumRepo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('../dal/album-repository')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5E940B-0CD9-4309-BCD2-43FF2E2042FF}"/>
              </a:ext>
            </a:extLst>
          </p:cNvPr>
          <p:cNvSpPr txBox="1">
            <a:spLocks/>
          </p:cNvSpPr>
          <p:nvPr/>
        </p:nvSpPr>
        <p:spPr>
          <a:xfrm>
            <a:off x="256176" y="6019722"/>
            <a:ext cx="300010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/blog-manager.js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A745364-2382-48FE-858E-B8F1450E6A5B}"/>
              </a:ext>
            </a:extLst>
          </p:cNvPr>
          <p:cNvSpPr txBox="1">
            <a:spLocks/>
          </p:cNvSpPr>
          <p:nvPr/>
        </p:nvSpPr>
        <p:spPr>
          <a:xfrm>
            <a:off x="8879838" y="5570868"/>
            <a:ext cx="300010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/album-manager.js</a:t>
            </a:r>
          </a:p>
        </p:txBody>
      </p:sp>
    </p:spTree>
    <p:extLst>
      <p:ext uri="{BB962C8B-B14F-4D97-AF65-F5344CB8AC3E}">
        <p14:creationId xmlns:p14="http://schemas.microsoft.com/office/powerpoint/2010/main" val="21189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uiExpand="1" build="p" animBg="1"/>
      <p:bldP spid="25" grpId="0" build="p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0948" cy="1325563"/>
          </a:xfrm>
        </p:spPr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892552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way to avoid hard-coding dependencies.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Very similar to how we generalize functions.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7C086-EC31-441D-B25C-245ACF72E943}"/>
              </a:ext>
            </a:extLst>
          </p:cNvPr>
          <p:cNvSpPr/>
          <p:nvPr/>
        </p:nvSpPr>
        <p:spPr>
          <a:xfrm>
            <a:off x="256176" y="2583240"/>
            <a:ext cx="11696337" cy="2413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Web 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A95B63-AE99-4165-9FD3-44FA3E4F9F77}"/>
              </a:ext>
            </a:extLst>
          </p:cNvPr>
          <p:cNvSpPr/>
          <p:nvPr/>
        </p:nvSpPr>
        <p:spPr>
          <a:xfrm>
            <a:off x="355600" y="2664213"/>
            <a:ext cx="3464560" cy="186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Presentation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account-router.js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blog-router.js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album-router.js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4EB568-C0E3-4439-8F9B-84A353C5F576}"/>
              </a:ext>
            </a:extLst>
          </p:cNvPr>
          <p:cNvSpPr/>
          <p:nvPr/>
        </p:nvSpPr>
        <p:spPr>
          <a:xfrm>
            <a:off x="4003040" y="2664213"/>
            <a:ext cx="3616960" cy="186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Business Logic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account-manager.js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blog-manager.js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album-manager.js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B40C24-4669-4BFE-A3AF-D3C90C507BA7}"/>
              </a:ext>
            </a:extLst>
          </p:cNvPr>
          <p:cNvSpPr/>
          <p:nvPr/>
        </p:nvSpPr>
        <p:spPr>
          <a:xfrm>
            <a:off x="7813040" y="2664213"/>
            <a:ext cx="4023360" cy="186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Data Access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dal/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account-repository.js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blog-repository.js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album-repository.js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E27DB8-B1E1-4F37-BB0A-6399B66826B9}"/>
              </a:ext>
            </a:extLst>
          </p:cNvPr>
          <p:cNvCxnSpPr>
            <a:cxnSpLocks/>
          </p:cNvCxnSpPr>
          <p:nvPr/>
        </p:nvCxnSpPr>
        <p:spPr>
          <a:xfrm>
            <a:off x="7086600" y="3755571"/>
            <a:ext cx="1284514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97118B-8F19-426C-8B7E-950A93AC6FA1}"/>
              </a:ext>
            </a:extLst>
          </p:cNvPr>
          <p:cNvCxnSpPr>
            <a:cxnSpLocks/>
          </p:cNvCxnSpPr>
          <p:nvPr/>
        </p:nvCxnSpPr>
        <p:spPr>
          <a:xfrm flipV="1">
            <a:off x="7086600" y="3526971"/>
            <a:ext cx="1284514" cy="2286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8521F6-88EB-4904-9D31-9C6F898FAC1E}"/>
              </a:ext>
            </a:extLst>
          </p:cNvPr>
          <p:cNvCxnSpPr>
            <a:cxnSpLocks/>
          </p:cNvCxnSpPr>
          <p:nvPr/>
        </p:nvCxnSpPr>
        <p:spPr>
          <a:xfrm>
            <a:off x="7173686" y="4016828"/>
            <a:ext cx="1197428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2EEF34-7E4E-41C3-9387-A1D0A2DEADE7}"/>
              </a:ext>
            </a:extLst>
          </p:cNvPr>
          <p:cNvCxnSpPr>
            <a:cxnSpLocks/>
          </p:cNvCxnSpPr>
          <p:nvPr/>
        </p:nvCxnSpPr>
        <p:spPr>
          <a:xfrm flipV="1">
            <a:off x="7173686" y="3526971"/>
            <a:ext cx="1197428" cy="48985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30BA703-5FD7-48D8-AF56-EA0A000597FF}"/>
              </a:ext>
            </a:extLst>
          </p:cNvPr>
          <p:cNvSpPr txBox="1">
            <a:spLocks/>
          </p:cNvSpPr>
          <p:nvPr/>
        </p:nvSpPr>
        <p:spPr>
          <a:xfrm>
            <a:off x="382451" y="5167312"/>
            <a:ext cx="47752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[{id: 1, 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"Bob"}]</a:t>
            </a:r>
          </a:p>
          <a:p>
            <a:pPr marL="0" indent="0">
              <a:buNone/>
            </a:pPr>
            <a:r>
              <a:rPr lang="sv-SE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.getAccountById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accounts.find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=&gt; a.id == id))</a:t>
            </a:r>
          </a:p>
          <a:p>
            <a:pPr marL="0" indent="0">
              <a:buNone/>
            </a:pP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96EDE57-C990-435E-8151-C3A10C8715AA}"/>
              </a:ext>
            </a:extLst>
          </p:cNvPr>
          <p:cNvSpPr txBox="1">
            <a:spLocks/>
          </p:cNvSpPr>
          <p:nvPr/>
        </p:nvSpPr>
        <p:spPr>
          <a:xfrm>
            <a:off x="5918198" y="5167312"/>
            <a:ext cx="47752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sv-SE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.getAccountById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mysql.newConn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(...).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(..., 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ECAD8B-0E9B-4728-BCDF-3086FDD9B679}"/>
              </a:ext>
            </a:extLst>
          </p:cNvPr>
          <p:cNvSpPr txBox="1">
            <a:spLocks/>
          </p:cNvSpPr>
          <p:nvPr/>
        </p:nvSpPr>
        <p:spPr>
          <a:xfrm>
            <a:off x="355600" y="6521326"/>
            <a:ext cx="477519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dal/account-repository-memory.js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F6EE3BA-2EE0-4EB7-82F1-0E138EA7D992}"/>
              </a:ext>
            </a:extLst>
          </p:cNvPr>
          <p:cNvSpPr txBox="1">
            <a:spLocks/>
          </p:cNvSpPr>
          <p:nvPr/>
        </p:nvSpPr>
        <p:spPr>
          <a:xfrm>
            <a:off x="5840543" y="6521326"/>
            <a:ext cx="423962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dal/account-repository-db.js</a:t>
            </a:r>
          </a:p>
        </p:txBody>
      </p:sp>
    </p:spTree>
    <p:extLst>
      <p:ext uri="{BB962C8B-B14F-4D97-AF65-F5344CB8AC3E}">
        <p14:creationId xmlns:p14="http://schemas.microsoft.com/office/powerpoint/2010/main" val="3105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7" grpId="0" build="p" animBg="1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3686" cy="1325563"/>
          </a:xfrm>
        </p:spPr>
        <p:txBody>
          <a:bodyPr/>
          <a:lstStyle/>
          <a:p>
            <a:r>
              <a:rPr lang="en-US" dirty="0" err="1"/>
              <a:t>Awilix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3222"/>
            <a:ext cx="10515601" cy="954107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Dependency Injection library/container for Node.js.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awilix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EB502A0-4F95-4FBD-BD7E-F101DC89F258}"/>
              </a:ext>
            </a:extLst>
          </p:cNvPr>
          <p:cNvSpPr txBox="1">
            <a:spLocks/>
          </p:cNvSpPr>
          <p:nvPr/>
        </p:nvSpPr>
        <p:spPr>
          <a:xfrm>
            <a:off x="303713" y="2394565"/>
            <a:ext cx="6260373" cy="14811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blogRepo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('../dal/blog-repo')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.getAllBlogs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blogRepo.getAll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882696-854A-47EA-BD53-995349716594}"/>
              </a:ext>
            </a:extLst>
          </p:cNvPr>
          <p:cNvSpPr txBox="1">
            <a:spLocks/>
          </p:cNvSpPr>
          <p:nvPr/>
        </p:nvSpPr>
        <p:spPr>
          <a:xfrm>
            <a:off x="303713" y="3962976"/>
            <a:ext cx="300010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/blog-manager.js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7A53D23-A75C-40CF-B4CB-D92DC66E8C76}"/>
              </a:ext>
            </a:extLst>
          </p:cNvPr>
          <p:cNvSpPr txBox="1">
            <a:spLocks/>
          </p:cNvSpPr>
          <p:nvPr/>
        </p:nvSpPr>
        <p:spPr>
          <a:xfrm>
            <a:off x="6694714" y="4137255"/>
            <a:ext cx="5383529" cy="261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(container){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getAllBlogs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container.blogRepo.getAll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36EF8-A878-40F8-B70D-EA3A58B4C5E9}"/>
              </a:ext>
            </a:extLst>
          </p:cNvPr>
          <p:cNvSpPr txBox="1">
            <a:spLocks/>
          </p:cNvSpPr>
          <p:nvPr/>
        </p:nvSpPr>
        <p:spPr>
          <a:xfrm>
            <a:off x="9191895" y="3691074"/>
            <a:ext cx="300010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/blog-manager.js</a:t>
            </a:r>
          </a:p>
        </p:txBody>
      </p:sp>
    </p:spTree>
    <p:extLst>
      <p:ext uri="{BB962C8B-B14F-4D97-AF65-F5344CB8AC3E}">
        <p14:creationId xmlns:p14="http://schemas.microsoft.com/office/powerpoint/2010/main" val="409928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3686" cy="1325563"/>
          </a:xfrm>
        </p:spPr>
        <p:txBody>
          <a:bodyPr/>
          <a:lstStyle/>
          <a:p>
            <a:r>
              <a:rPr lang="en-US" dirty="0" err="1"/>
              <a:t>Awilix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7A53D23-A75C-40CF-B4CB-D92DC66E8C76}"/>
              </a:ext>
            </a:extLst>
          </p:cNvPr>
          <p:cNvSpPr txBox="1">
            <a:spLocks/>
          </p:cNvSpPr>
          <p:nvPr/>
        </p:nvSpPr>
        <p:spPr>
          <a:xfrm>
            <a:off x="6694714" y="4137255"/>
            <a:ext cx="5383529" cy="261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(container){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getAllBlogs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container.blogRepo.getAll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36EF8-A878-40F8-B70D-EA3A58B4C5E9}"/>
              </a:ext>
            </a:extLst>
          </p:cNvPr>
          <p:cNvSpPr txBox="1">
            <a:spLocks/>
          </p:cNvSpPr>
          <p:nvPr/>
        </p:nvSpPr>
        <p:spPr>
          <a:xfrm>
            <a:off x="9191895" y="3691074"/>
            <a:ext cx="300010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/blog-manager.js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65FBA2F-CD7A-48B8-BB13-90917FEEDD2A}"/>
              </a:ext>
            </a:extLst>
          </p:cNvPr>
          <p:cNvSpPr txBox="1">
            <a:spLocks/>
          </p:cNvSpPr>
          <p:nvPr/>
        </p:nvSpPr>
        <p:spPr>
          <a:xfrm>
            <a:off x="234042" y="1456616"/>
            <a:ext cx="8795655" cy="24191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awilix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awilix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blogRepoFun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('dal/blog-repo')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blogManagerFun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/blog-manager')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awilix.createContainer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container.register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blogRepo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awilix.asFunction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blogRepoFun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container.register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awilix.asFunction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blogManagerFun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container.resolve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0C6E87-55D6-4A3E-A5AD-9C071EBD5F7E}"/>
              </a:ext>
            </a:extLst>
          </p:cNvPr>
          <p:cNvSpPr txBox="1">
            <a:spLocks/>
          </p:cNvSpPr>
          <p:nvPr/>
        </p:nvSpPr>
        <p:spPr>
          <a:xfrm>
            <a:off x="680356" y="3952589"/>
            <a:ext cx="300010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8431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3686" cy="1325563"/>
          </a:xfrm>
        </p:spPr>
        <p:txBody>
          <a:bodyPr/>
          <a:lstStyle/>
          <a:p>
            <a:r>
              <a:rPr lang="en-US" dirty="0" err="1"/>
              <a:t>Awilix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7A53D23-A75C-40CF-B4CB-D92DC66E8C76}"/>
              </a:ext>
            </a:extLst>
          </p:cNvPr>
          <p:cNvSpPr txBox="1">
            <a:spLocks/>
          </p:cNvSpPr>
          <p:nvPr/>
        </p:nvSpPr>
        <p:spPr>
          <a:xfrm>
            <a:off x="6694714" y="4137255"/>
            <a:ext cx="5383529" cy="261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(container){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getAllBlogs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container.blogRepo.getAll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36EF8-A878-40F8-B70D-EA3A58B4C5E9}"/>
              </a:ext>
            </a:extLst>
          </p:cNvPr>
          <p:cNvSpPr txBox="1">
            <a:spLocks/>
          </p:cNvSpPr>
          <p:nvPr/>
        </p:nvSpPr>
        <p:spPr>
          <a:xfrm>
            <a:off x="9191895" y="3691074"/>
            <a:ext cx="300010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/blog-manager.js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541218-34B6-42D5-973F-278FC4858B0D}"/>
              </a:ext>
            </a:extLst>
          </p:cNvPr>
          <p:cNvSpPr txBox="1">
            <a:spLocks/>
          </p:cNvSpPr>
          <p:nvPr/>
        </p:nvSpPr>
        <p:spPr>
          <a:xfrm>
            <a:off x="946514" y="4137255"/>
            <a:ext cx="5383529" cy="261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blogRepo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getAllBlogs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blogRepo.getAll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727959-9373-4EBB-AC36-A63A4524979D}"/>
              </a:ext>
            </a:extLst>
          </p:cNvPr>
          <p:cNvSpPr txBox="1">
            <a:spLocks/>
          </p:cNvSpPr>
          <p:nvPr/>
        </p:nvSpPr>
        <p:spPr>
          <a:xfrm>
            <a:off x="946514" y="3691074"/>
            <a:ext cx="3000105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/blog-manager.js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8FFA47-7279-42A7-8B42-6351E0DBD0FD}"/>
              </a:ext>
            </a:extLst>
          </p:cNvPr>
          <p:cNvSpPr txBox="1">
            <a:spLocks/>
          </p:cNvSpPr>
          <p:nvPr/>
        </p:nvSpPr>
        <p:spPr>
          <a:xfrm>
            <a:off x="1027159" y="1944955"/>
            <a:ext cx="3971562" cy="7260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{a, b} = {a: 1, b: 2}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= a + b</a:t>
            </a:r>
          </a:p>
        </p:txBody>
      </p:sp>
    </p:spTree>
    <p:extLst>
      <p:ext uri="{BB962C8B-B14F-4D97-AF65-F5344CB8AC3E}">
        <p14:creationId xmlns:p14="http://schemas.microsoft.com/office/powerpoint/2010/main" val="36742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24671</TotalTime>
  <Words>647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Georgia</vt:lpstr>
      <vt:lpstr>JU Grå</vt:lpstr>
      <vt:lpstr>PowerPoint Presentation</vt:lpstr>
      <vt:lpstr>Dependency Injection in node.js</vt:lpstr>
      <vt:lpstr>What is dependency injection?</vt:lpstr>
      <vt:lpstr>What is dependency injection?</vt:lpstr>
      <vt:lpstr>What is dependency injection?</vt:lpstr>
      <vt:lpstr>Awilix</vt:lpstr>
      <vt:lpstr>Awilix</vt:lpstr>
      <vt:lpstr>Awilix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478</cp:revision>
  <dcterms:created xsi:type="dcterms:W3CDTF">2015-07-17T09:22:03Z</dcterms:created>
  <dcterms:modified xsi:type="dcterms:W3CDTF">2019-02-18T08:34:31Z</dcterms:modified>
</cp:coreProperties>
</file>