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01" r:id="rId4"/>
    <p:sldId id="340" r:id="rId5"/>
    <p:sldId id="341" r:id="rId6"/>
    <p:sldId id="345" r:id="rId7"/>
    <p:sldId id="342" r:id="rId8"/>
    <p:sldId id="343" r:id="rId9"/>
    <p:sldId id="344" r:id="rId10"/>
    <p:sldId id="34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HTML code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5192010" y="3028529"/>
            <a:ext cx="1584317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{{name}}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8030817" y="2053751"/>
            <a:ext cx="3322981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5192010" y="2597774"/>
            <a:ext cx="158431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8030817" y="1690688"/>
            <a:ext cx="3322980" cy="313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FF402-A8CA-4051-945E-E902B2189A66}"/>
              </a:ext>
            </a:extLst>
          </p:cNvPr>
          <p:cNvSpPr txBox="1">
            <a:spLocks/>
          </p:cNvSpPr>
          <p:nvPr/>
        </p:nvSpPr>
        <p:spPr>
          <a:xfrm>
            <a:off x="627081" y="1690688"/>
            <a:ext cx="3248954" cy="313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0F2A7A1-FB4C-4783-BC80-16DC33F9E74A}"/>
              </a:ext>
            </a:extLst>
          </p:cNvPr>
          <p:cNvSpPr txBox="1">
            <a:spLocks/>
          </p:cNvSpPr>
          <p:nvPr/>
        </p:nvSpPr>
        <p:spPr>
          <a:xfrm>
            <a:off x="607677" y="2105199"/>
            <a:ext cx="324895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"Bob"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18677A-454C-4879-8C26-147034DCBDCF}"/>
              </a:ext>
            </a:extLst>
          </p:cNvPr>
          <p:cNvSpPr/>
          <p:nvPr/>
        </p:nvSpPr>
        <p:spPr>
          <a:xfrm rot="20398171">
            <a:off x="7147028" y="2657369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110699-C67F-47F6-B412-187356004170}"/>
              </a:ext>
            </a:extLst>
          </p:cNvPr>
          <p:cNvSpPr/>
          <p:nvPr/>
        </p:nvSpPr>
        <p:spPr>
          <a:xfrm rot="20832879">
            <a:off x="4324118" y="3498411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153B2A-655A-4FB6-8C12-197764C79FD6}"/>
              </a:ext>
            </a:extLst>
          </p:cNvPr>
          <p:cNvSpPr txBox="1">
            <a:spLocks/>
          </p:cNvSpPr>
          <p:nvPr/>
        </p:nvSpPr>
        <p:spPr>
          <a:xfrm>
            <a:off x="607677" y="3314142"/>
            <a:ext cx="3248954" cy="313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10C1BDE-7BE3-4688-8915-21329605AF36}"/>
              </a:ext>
            </a:extLst>
          </p:cNvPr>
          <p:cNvSpPr txBox="1">
            <a:spLocks/>
          </p:cNvSpPr>
          <p:nvPr/>
        </p:nvSpPr>
        <p:spPr>
          <a:xfrm>
            <a:off x="588273" y="3728653"/>
            <a:ext cx="32420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"&lt;h1&gt;Bob&lt;/h1&gt;"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B56DC09-31B6-4CFF-96C2-14366AD9DC38}"/>
              </a:ext>
            </a:extLst>
          </p:cNvPr>
          <p:cNvSpPr txBox="1">
            <a:spLocks/>
          </p:cNvSpPr>
          <p:nvPr/>
        </p:nvSpPr>
        <p:spPr>
          <a:xfrm>
            <a:off x="8111705" y="3554374"/>
            <a:ext cx="3242092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&amp;lt;h1&amp;gt;Bob&amp;lt/h1&amp;gt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621BC47-6ED1-4CFF-9952-CB78AD2C30CD}"/>
              </a:ext>
            </a:extLst>
          </p:cNvPr>
          <p:cNvSpPr txBox="1">
            <a:spLocks/>
          </p:cNvSpPr>
          <p:nvPr/>
        </p:nvSpPr>
        <p:spPr>
          <a:xfrm>
            <a:off x="8111704" y="3191310"/>
            <a:ext cx="3242091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90E5F7-167B-495A-97E0-BD89C7C7FC08}"/>
              </a:ext>
            </a:extLst>
          </p:cNvPr>
          <p:cNvSpPr/>
          <p:nvPr/>
        </p:nvSpPr>
        <p:spPr>
          <a:xfrm rot="949339">
            <a:off x="4348822" y="2808064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AC1AD7-37AB-4A8C-822B-2B0D25B8991E}"/>
              </a:ext>
            </a:extLst>
          </p:cNvPr>
          <p:cNvSpPr/>
          <p:nvPr/>
        </p:nvSpPr>
        <p:spPr>
          <a:xfrm rot="631660">
            <a:off x="7174448" y="3406048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35AFBD4-CFE9-4B2F-89CD-EA24F13D9D57}"/>
              </a:ext>
            </a:extLst>
          </p:cNvPr>
          <p:cNvSpPr txBox="1">
            <a:spLocks/>
          </p:cNvSpPr>
          <p:nvPr/>
        </p:nvSpPr>
        <p:spPr>
          <a:xfrm>
            <a:off x="8111705" y="4878389"/>
            <a:ext cx="3242092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&lt;h1&gt;Bob&lt;/h1&gt;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89249E7-CAA5-47A3-956B-5CC6597E3F66}"/>
              </a:ext>
            </a:extLst>
          </p:cNvPr>
          <p:cNvSpPr txBox="1">
            <a:spLocks/>
          </p:cNvSpPr>
          <p:nvPr/>
        </p:nvSpPr>
        <p:spPr>
          <a:xfrm>
            <a:off x="8111704" y="4515325"/>
            <a:ext cx="3242091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4A7B647-F412-44ED-A710-D5C98C153C9D}"/>
              </a:ext>
            </a:extLst>
          </p:cNvPr>
          <p:cNvSpPr txBox="1">
            <a:spLocks/>
          </p:cNvSpPr>
          <p:nvPr/>
        </p:nvSpPr>
        <p:spPr>
          <a:xfrm>
            <a:off x="5222057" y="4470198"/>
            <a:ext cx="1554270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{{{name}}}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6839A92-1680-408A-8E44-B62C03552852}"/>
              </a:ext>
            </a:extLst>
          </p:cNvPr>
          <p:cNvSpPr txBox="1">
            <a:spLocks/>
          </p:cNvSpPr>
          <p:nvPr/>
        </p:nvSpPr>
        <p:spPr>
          <a:xfrm>
            <a:off x="5222057" y="4039444"/>
            <a:ext cx="1554270" cy="313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388B0D5-9780-4367-AC10-603012BAB74C}"/>
              </a:ext>
            </a:extLst>
          </p:cNvPr>
          <p:cNvSpPr/>
          <p:nvPr/>
        </p:nvSpPr>
        <p:spPr>
          <a:xfrm rot="791072">
            <a:off x="4323254" y="4388633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DE21802-1A8C-4A8E-8AA1-9D0025E4EFAF}"/>
              </a:ext>
            </a:extLst>
          </p:cNvPr>
          <p:cNvSpPr/>
          <p:nvPr/>
        </p:nvSpPr>
        <p:spPr>
          <a:xfrm rot="683220">
            <a:off x="7176417" y="4643701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9" grpId="0"/>
      <p:bldP spid="10" grpId="0"/>
      <p:bldP spid="13" grpId="0"/>
      <p:bldP spid="14" grpId="0" uiExpand="1" build="p" animBg="1"/>
      <p:bldP spid="12" grpId="0" animBg="1"/>
      <p:bldP spid="18" grpId="0" animBg="1"/>
      <p:bldP spid="11" grpId="0"/>
      <p:bldP spid="15" grpId="0" uiExpand="1" build="p" animBg="1"/>
      <p:bldP spid="16" grpId="0" uiExpand="1" build="p" animBg="1"/>
      <p:bldP spid="17" grpId="0"/>
      <p:bldP spid="19" grpId="0" animBg="1"/>
      <p:bldP spid="20" grpId="0" animBg="1"/>
      <p:bldP spid="21" grpId="0" uiExpand="1" build="p" animBg="1"/>
      <p:bldP spid="22" grpId="0"/>
      <p:bldP spid="23" grpId="0" uiExpand="1" build="p" animBg="1"/>
      <p:bldP spid="24" grpId="0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Handlebars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What is it?</a:t>
            </a:r>
          </a:p>
          <a:p>
            <a:r>
              <a:rPr lang="en-US" dirty="0">
                <a:latin typeface="Georgia" panose="02040502050405020303" pitchFamily="18" charset="0"/>
              </a:rPr>
              <a:t>A templating language implemented in JavaScript.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What is it used for?</a:t>
            </a:r>
          </a:p>
          <a:p>
            <a:r>
              <a:rPr lang="en-US" dirty="0"/>
              <a:t>To generate dynamic HTML code.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A1106-060D-4EC4-8A26-0BA08944E1AA}"/>
              </a:ext>
            </a:extLst>
          </p:cNvPr>
          <p:cNvSpPr txBox="1">
            <a:spLocks/>
          </p:cNvSpPr>
          <p:nvPr/>
        </p:nvSpPr>
        <p:spPr>
          <a:xfrm>
            <a:off x="708993" y="3853812"/>
            <a:ext cx="4896678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{name: "Alice",  age: 10},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{name: "Bob",    age: 15},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{name: "Claire", age: 20}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3917D4-66B2-490F-94B2-EA2C9C59E8C0}"/>
              </a:ext>
            </a:extLst>
          </p:cNvPr>
          <p:cNvSpPr txBox="1">
            <a:spLocks/>
          </p:cNvSpPr>
          <p:nvPr/>
        </p:nvSpPr>
        <p:spPr>
          <a:xfrm>
            <a:off x="6102628" y="3853812"/>
            <a:ext cx="52578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&lt;li&gt;Alice is 10 years.&lt;/li&gt;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&lt;li&gt;Bob is 15 years.&lt;/li&gt;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&lt;li&gt;Claire is 20 years.&lt;/li&gt;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27252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template is a description of some HTML code that can be generated.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559754" y="2879675"/>
            <a:ext cx="494766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&lt;h1&gt;The Da Vinci Code&lt;/h1&gt;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Dan Brown&lt;/div&gt;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359&lt;/div&gt;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6651651" y="2879675"/>
            <a:ext cx="494766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&lt;h1&gt;The Da Vinci Code&lt;/h1&gt;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Dan Brown&lt;/div&gt;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359&lt;/div&gt;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BA77C5-528A-4E04-95B8-E66449F44DAA}"/>
              </a:ext>
            </a:extLst>
          </p:cNvPr>
          <p:cNvSpPr/>
          <p:nvPr/>
        </p:nvSpPr>
        <p:spPr>
          <a:xfrm>
            <a:off x="5832613" y="3341427"/>
            <a:ext cx="526774" cy="3478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559754" y="2479124"/>
            <a:ext cx="4947664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6651651" y="2479123"/>
            <a:ext cx="4947664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</p:spTree>
    <p:extLst>
      <p:ext uri="{BB962C8B-B14F-4D97-AF65-F5344CB8AC3E}">
        <p14:creationId xmlns:p14="http://schemas.microsoft.com/office/powerpoint/2010/main" val="302635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  <p:bldP spid="7" grpId="0" uiExpand="1" build="p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4117159" y="3588485"/>
            <a:ext cx="4169703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&lt;h1&gt;{{title}}&lt;/h1&gt;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{{author}}&lt;/div&gt;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{{pages}}&lt;/div&gt;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7603497" y="1781869"/>
            <a:ext cx="4043800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&lt;h1&gt;The Da Vinci Code&lt;/h1&gt;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Dan Brown&lt;/div&gt;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359&lt;/div&gt;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4117159" y="3197070"/>
            <a:ext cx="416970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7603497" y="1418806"/>
            <a:ext cx="408354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FF402-A8CA-4051-945E-E902B2189A66}"/>
              </a:ext>
            </a:extLst>
          </p:cNvPr>
          <p:cNvSpPr txBox="1">
            <a:spLocks/>
          </p:cNvSpPr>
          <p:nvPr/>
        </p:nvSpPr>
        <p:spPr>
          <a:xfrm>
            <a:off x="418802" y="1418806"/>
            <a:ext cx="416970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0F2A7A1-FB4C-4783-BC80-16DC33F9E74A}"/>
              </a:ext>
            </a:extLst>
          </p:cNvPr>
          <p:cNvSpPr txBox="1">
            <a:spLocks/>
          </p:cNvSpPr>
          <p:nvPr/>
        </p:nvSpPr>
        <p:spPr>
          <a:xfrm>
            <a:off x="418802" y="1781869"/>
            <a:ext cx="416970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title: "The Da Vinci Code",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author: "Dan Brown",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pages: 359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8EA8E6A-7A4D-4FBE-A358-906ACF06CDF2}"/>
              </a:ext>
            </a:extLst>
          </p:cNvPr>
          <p:cNvSpPr txBox="1">
            <a:spLocks/>
          </p:cNvSpPr>
          <p:nvPr/>
        </p:nvSpPr>
        <p:spPr>
          <a:xfrm>
            <a:off x="418802" y="5048099"/>
            <a:ext cx="416970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title: "Don't go there",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author: "Bob West",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pages: 120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A097E95-B087-46AB-B49B-C68B88DEBB82}"/>
              </a:ext>
            </a:extLst>
          </p:cNvPr>
          <p:cNvSpPr txBox="1">
            <a:spLocks/>
          </p:cNvSpPr>
          <p:nvPr/>
        </p:nvSpPr>
        <p:spPr>
          <a:xfrm>
            <a:off x="7763549" y="5389240"/>
            <a:ext cx="4043800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&lt;h1&gt;Don't go there&lt;/h1&gt;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Bob West&lt;/div&gt;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120&lt;/div&gt;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18677A-454C-4879-8C26-147034DCBDCF}"/>
              </a:ext>
            </a:extLst>
          </p:cNvPr>
          <p:cNvSpPr/>
          <p:nvPr/>
        </p:nvSpPr>
        <p:spPr>
          <a:xfrm rot="2454408">
            <a:off x="4736971" y="3071690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110699-C67F-47F6-B412-187356004170}"/>
              </a:ext>
            </a:extLst>
          </p:cNvPr>
          <p:cNvSpPr/>
          <p:nvPr/>
        </p:nvSpPr>
        <p:spPr>
          <a:xfrm rot="19046760">
            <a:off x="7279772" y="3057974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FD1820D-B118-4AB3-8972-53EC96A218A0}"/>
              </a:ext>
            </a:extLst>
          </p:cNvPr>
          <p:cNvSpPr/>
          <p:nvPr/>
        </p:nvSpPr>
        <p:spPr>
          <a:xfrm rot="2454408">
            <a:off x="7279506" y="4852228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B8637F2-661B-406D-A1EA-A091A7B08FAE}"/>
              </a:ext>
            </a:extLst>
          </p:cNvPr>
          <p:cNvSpPr/>
          <p:nvPr/>
        </p:nvSpPr>
        <p:spPr>
          <a:xfrm rot="19046760">
            <a:off x="4778424" y="4829196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77527E-AAC4-4108-92D4-75B1D95D2182}"/>
              </a:ext>
            </a:extLst>
          </p:cNvPr>
          <p:cNvSpPr txBox="1">
            <a:spLocks/>
          </p:cNvSpPr>
          <p:nvPr/>
        </p:nvSpPr>
        <p:spPr>
          <a:xfrm>
            <a:off x="418801" y="4652743"/>
            <a:ext cx="416970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500B55D-3226-4ECB-AA3E-29B9E1BF1A81}"/>
              </a:ext>
            </a:extLst>
          </p:cNvPr>
          <p:cNvSpPr txBox="1">
            <a:spLocks/>
          </p:cNvSpPr>
          <p:nvPr/>
        </p:nvSpPr>
        <p:spPr>
          <a:xfrm>
            <a:off x="7689651" y="4989349"/>
            <a:ext cx="408354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</p:spTree>
    <p:extLst>
      <p:ext uri="{BB962C8B-B14F-4D97-AF65-F5344CB8AC3E}">
        <p14:creationId xmlns:p14="http://schemas.microsoft.com/office/powerpoint/2010/main" val="4235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9" grpId="0"/>
      <p:bldP spid="10" grpId="0"/>
      <p:bldP spid="13" grpId="0"/>
      <p:bldP spid="14" grpId="0" uiExpand="1" build="p" animBg="1"/>
      <p:bldP spid="16" grpId="0" uiExpand="1" build="p" animBg="1"/>
      <p:bldP spid="17" grpId="0" uiExpand="1" build="p" animBg="1"/>
      <p:bldP spid="12" grpId="0" animBg="1"/>
      <p:bldP spid="18" grpId="0" animBg="1"/>
      <p:bldP spid="19" grpId="0" animBg="1"/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with nested objects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3895940" y="4449035"/>
            <a:ext cx="4828059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&lt;h1&gt;{{title}}&lt;/h1&gt;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{{author.name}}&lt;/div&gt;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{{pages}}&lt;/div&gt;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7689651" y="2604454"/>
            <a:ext cx="4043800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&lt;h1&gt;The Da Vinci Code&lt;/h1&gt;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&lt;div&gt;Author: Dan Brown&lt;/div&gt;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&lt;div&gt;Pages: 359&lt;/div&gt;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3895940" y="4057619"/>
            <a:ext cx="4828059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7689651" y="2241391"/>
            <a:ext cx="408354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FF402-A8CA-4051-945E-E902B2189A66}"/>
              </a:ext>
            </a:extLst>
          </p:cNvPr>
          <p:cNvSpPr txBox="1">
            <a:spLocks/>
          </p:cNvSpPr>
          <p:nvPr/>
        </p:nvSpPr>
        <p:spPr>
          <a:xfrm>
            <a:off x="418802" y="1418806"/>
            <a:ext cx="416970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0F2A7A1-FB4C-4783-BC80-16DC33F9E74A}"/>
              </a:ext>
            </a:extLst>
          </p:cNvPr>
          <p:cNvSpPr txBox="1">
            <a:spLocks/>
          </p:cNvSpPr>
          <p:nvPr/>
        </p:nvSpPr>
        <p:spPr>
          <a:xfrm>
            <a:off x="418802" y="1781869"/>
            <a:ext cx="416970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title: "The Da Vinci Code",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author: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name: "Dan Brown"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pages: 359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18677A-454C-4879-8C26-147034DCBDCF}"/>
              </a:ext>
            </a:extLst>
          </p:cNvPr>
          <p:cNvSpPr/>
          <p:nvPr/>
        </p:nvSpPr>
        <p:spPr>
          <a:xfrm rot="2454408">
            <a:off x="3963100" y="3963684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110699-C67F-47F6-B412-187356004170}"/>
              </a:ext>
            </a:extLst>
          </p:cNvPr>
          <p:cNvSpPr/>
          <p:nvPr/>
        </p:nvSpPr>
        <p:spPr>
          <a:xfrm rot="19046760">
            <a:off x="7881295" y="3911129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9" grpId="0"/>
      <p:bldP spid="10" grpId="0"/>
      <p:bldP spid="13" grpId="0"/>
      <p:bldP spid="14" grpId="0" uiExpand="1" build="p" animBg="1"/>
      <p:bldP spid="1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block helper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4154079" y="2889010"/>
            <a:ext cx="3883841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&lt;h1&gt;{{name}}&lt;/h1&gt;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{{#if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isOld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&lt;p&gt;{{name}} is old.&lt;/p&gt;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{{else}}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&lt;p&gt;{{name}} is young.&lt;/p&gt;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{{/if}}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8686799" y="2120294"/>
            <a:ext cx="2960497" cy="726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&lt;h1&gt;Alice&lt;/h1&gt;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&lt;p&gt;Alice is old.&lt;/p&gt;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4154079" y="2497594"/>
            <a:ext cx="3883841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8686799" y="1757231"/>
            <a:ext cx="3000245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FF402-A8CA-4051-945E-E902B2189A66}"/>
              </a:ext>
            </a:extLst>
          </p:cNvPr>
          <p:cNvSpPr txBox="1">
            <a:spLocks/>
          </p:cNvSpPr>
          <p:nvPr/>
        </p:nvSpPr>
        <p:spPr>
          <a:xfrm>
            <a:off x="1081411" y="1581797"/>
            <a:ext cx="2423789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0F2A7A1-FB4C-4783-BC80-16DC33F9E74A}"/>
              </a:ext>
            </a:extLst>
          </p:cNvPr>
          <p:cNvSpPr txBox="1">
            <a:spLocks/>
          </p:cNvSpPr>
          <p:nvPr/>
        </p:nvSpPr>
        <p:spPr>
          <a:xfrm>
            <a:off x="1081411" y="1944861"/>
            <a:ext cx="2423789" cy="13272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"Alice",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isOld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18677A-454C-4879-8C26-147034DCBDCF}"/>
              </a:ext>
            </a:extLst>
          </p:cNvPr>
          <p:cNvSpPr/>
          <p:nvPr/>
        </p:nvSpPr>
        <p:spPr>
          <a:xfrm rot="968012">
            <a:off x="3655704" y="2644096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110699-C67F-47F6-B412-187356004170}"/>
              </a:ext>
            </a:extLst>
          </p:cNvPr>
          <p:cNvSpPr/>
          <p:nvPr/>
        </p:nvSpPr>
        <p:spPr>
          <a:xfrm rot="20389275">
            <a:off x="8175950" y="2576480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612786-55AF-464F-9837-D1D250B05946}"/>
              </a:ext>
            </a:extLst>
          </p:cNvPr>
          <p:cNvSpPr txBox="1">
            <a:spLocks/>
          </p:cNvSpPr>
          <p:nvPr/>
        </p:nvSpPr>
        <p:spPr>
          <a:xfrm>
            <a:off x="1081411" y="4547560"/>
            <a:ext cx="2423789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E2F754D-0A25-49D4-B4B7-64E4D5A6A0A1}"/>
              </a:ext>
            </a:extLst>
          </p:cNvPr>
          <p:cNvSpPr txBox="1">
            <a:spLocks/>
          </p:cNvSpPr>
          <p:nvPr/>
        </p:nvSpPr>
        <p:spPr>
          <a:xfrm>
            <a:off x="1081411" y="4910624"/>
            <a:ext cx="242378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"Bob",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isOld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7C75F4C-DCDE-4607-8DAB-AB1305ADEF53}"/>
              </a:ext>
            </a:extLst>
          </p:cNvPr>
          <p:cNvSpPr txBox="1">
            <a:spLocks/>
          </p:cNvSpPr>
          <p:nvPr/>
        </p:nvSpPr>
        <p:spPr>
          <a:xfrm>
            <a:off x="8686799" y="5125263"/>
            <a:ext cx="2960497" cy="726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&lt;h1&gt;Bob&lt;/h1&gt;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&lt;p&gt;Bob is young.&lt;/p&gt;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19B2A8E-C8D2-4ECA-BEAF-95850F9590E0}"/>
              </a:ext>
            </a:extLst>
          </p:cNvPr>
          <p:cNvSpPr txBox="1">
            <a:spLocks/>
          </p:cNvSpPr>
          <p:nvPr/>
        </p:nvSpPr>
        <p:spPr>
          <a:xfrm>
            <a:off x="8686799" y="4762200"/>
            <a:ext cx="3000245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5C065D-CAD0-4434-8A35-C0BCC526ECEB}"/>
              </a:ext>
            </a:extLst>
          </p:cNvPr>
          <p:cNvSpPr/>
          <p:nvPr/>
        </p:nvSpPr>
        <p:spPr>
          <a:xfrm rot="968012">
            <a:off x="8188424" y="4960905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8E12E72-FD6B-4FF2-8BF9-79C81580AA63}"/>
              </a:ext>
            </a:extLst>
          </p:cNvPr>
          <p:cNvSpPr/>
          <p:nvPr/>
        </p:nvSpPr>
        <p:spPr>
          <a:xfrm rot="20389275">
            <a:off x="3655704" y="4791852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build="p" animBg="1"/>
      <p:bldP spid="9" grpId="0" uiExpand="1"/>
      <p:bldP spid="10" grpId="0" uiExpand="1"/>
      <p:bldP spid="13" grpId="0" build="p"/>
      <p:bldP spid="14" grpId="0" build="p" animBg="1"/>
      <p:bldP spid="12" grpId="0" animBg="1"/>
      <p:bldP spid="18" grpId="0" animBg="1"/>
      <p:bldP spid="20" grpId="0"/>
      <p:bldP spid="24" grpId="0" build="p" animBg="1"/>
      <p:bldP spid="25" grpId="0" uiExpand="1" build="p" animBg="1"/>
      <p:bldP spid="26" grpId="0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each block helper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4797840" y="2610296"/>
            <a:ext cx="2815533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&lt;h1&gt;Humans&lt;/h1&gt;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{{#each humans}}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&lt;li&gt;{{name}}&lt;/li&gt;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{{/each}}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8885585" y="2610296"/>
            <a:ext cx="2572870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&lt;h1&gt;Humans&lt;/h1&gt;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&lt;li&gt;Alice&lt;/li&gt;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&lt;li&gt;Bob&lt;/li&gt;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&lt;li&gt;Claire&lt;/li&gt;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4797840" y="2179541"/>
            <a:ext cx="281553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8885585" y="2233684"/>
            <a:ext cx="2572870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FF402-A8CA-4051-945E-E902B2189A66}"/>
              </a:ext>
            </a:extLst>
          </p:cNvPr>
          <p:cNvSpPr txBox="1">
            <a:spLocks/>
          </p:cNvSpPr>
          <p:nvPr/>
        </p:nvSpPr>
        <p:spPr>
          <a:xfrm>
            <a:off x="614277" y="2329077"/>
            <a:ext cx="293204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0F2A7A1-FB4C-4783-BC80-16DC33F9E74A}"/>
              </a:ext>
            </a:extLst>
          </p:cNvPr>
          <p:cNvSpPr txBox="1">
            <a:spLocks/>
          </p:cNvSpPr>
          <p:nvPr/>
        </p:nvSpPr>
        <p:spPr>
          <a:xfrm>
            <a:off x="614277" y="2712756"/>
            <a:ext cx="293204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humans: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{name: "Alice"},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{name: "Bob"},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{name: "Claire"}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18677A-454C-4879-8C26-147034DCBDCF}"/>
              </a:ext>
            </a:extLst>
          </p:cNvPr>
          <p:cNvSpPr/>
          <p:nvPr/>
        </p:nvSpPr>
        <p:spPr>
          <a:xfrm>
            <a:off x="4020537" y="3560987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110699-C67F-47F6-B412-187356004170}"/>
              </a:ext>
            </a:extLst>
          </p:cNvPr>
          <p:cNvSpPr/>
          <p:nvPr/>
        </p:nvSpPr>
        <p:spPr>
          <a:xfrm>
            <a:off x="8075544" y="3560986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32B632A6-F8BB-4353-9500-F6B082ACE7DC}"/>
              </a:ext>
            </a:extLst>
          </p:cNvPr>
          <p:cNvSpPr/>
          <p:nvPr/>
        </p:nvSpPr>
        <p:spPr>
          <a:xfrm>
            <a:off x="5953539" y="4963372"/>
            <a:ext cx="2683564" cy="844826"/>
          </a:xfrm>
          <a:prstGeom prst="wedgeRoundRectCallout">
            <a:avLst>
              <a:gd name="adj1" fmla="val -60001"/>
              <a:gd name="adj2" fmla="val -160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{{@index}}</a:t>
            </a:r>
            <a:r>
              <a:rPr lang="en-US" dirty="0"/>
              <a:t> to insert the index.</a:t>
            </a:r>
          </a:p>
        </p:txBody>
      </p:sp>
    </p:spTree>
    <p:extLst>
      <p:ext uri="{BB962C8B-B14F-4D97-AF65-F5344CB8AC3E}">
        <p14:creationId xmlns:p14="http://schemas.microsoft.com/office/powerpoint/2010/main" val="26333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9" grpId="0"/>
      <p:bldP spid="10" grpId="0"/>
      <p:bldP spid="13" grpId="0"/>
      <p:bldP spid="14" grpId="0" uiExpand="1" build="p" animBg="1"/>
      <p:bldP spid="12" grpId="0" animBg="1"/>
      <p:bldP spid="1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block helpers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50F018-A3C7-4827-9E76-6F2B4E633875}"/>
              </a:ext>
            </a:extLst>
          </p:cNvPr>
          <p:cNvSpPr txBox="1">
            <a:spLocks/>
          </p:cNvSpPr>
          <p:nvPr/>
        </p:nvSpPr>
        <p:spPr>
          <a:xfrm>
            <a:off x="4511683" y="2121442"/>
            <a:ext cx="3108539" cy="37464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&lt;h1&gt;Humans&lt;/h1&gt;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{{#if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humans.length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{{#each humans}}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&lt;li&gt;{{name}}&lt;/li&gt;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{{/each}}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{{else}}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&lt;p&gt;No humans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{{/if}}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F7B5AC-A892-4C41-BDC7-081B77DECE04}"/>
              </a:ext>
            </a:extLst>
          </p:cNvPr>
          <p:cNvSpPr txBox="1">
            <a:spLocks/>
          </p:cNvSpPr>
          <p:nvPr/>
        </p:nvSpPr>
        <p:spPr>
          <a:xfrm>
            <a:off x="8652279" y="2053751"/>
            <a:ext cx="2701519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&lt;h1&gt;Humans&lt;/h1&gt;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&lt;li&gt;Alice&lt;/li&gt;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&lt;li&gt;Bob&lt;/li&gt;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&lt;li&gt;Claire&lt;/li&gt;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7AD9F-9786-48BA-B7DF-7CA4692C2824}"/>
              </a:ext>
            </a:extLst>
          </p:cNvPr>
          <p:cNvSpPr txBox="1">
            <a:spLocks/>
          </p:cNvSpPr>
          <p:nvPr/>
        </p:nvSpPr>
        <p:spPr>
          <a:xfrm>
            <a:off x="4511683" y="1690688"/>
            <a:ext cx="3108539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3D8CDB-A562-4B2E-BD79-0666E12EC066}"/>
              </a:ext>
            </a:extLst>
          </p:cNvPr>
          <p:cNvSpPr txBox="1">
            <a:spLocks/>
          </p:cNvSpPr>
          <p:nvPr/>
        </p:nvSpPr>
        <p:spPr>
          <a:xfrm>
            <a:off x="8652279" y="1690688"/>
            <a:ext cx="270151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FF402-A8CA-4051-945E-E902B2189A66}"/>
              </a:ext>
            </a:extLst>
          </p:cNvPr>
          <p:cNvSpPr txBox="1">
            <a:spLocks/>
          </p:cNvSpPr>
          <p:nvPr/>
        </p:nvSpPr>
        <p:spPr>
          <a:xfrm>
            <a:off x="627081" y="1690688"/>
            <a:ext cx="298894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0F2A7A1-FB4C-4783-BC80-16DC33F9E74A}"/>
              </a:ext>
            </a:extLst>
          </p:cNvPr>
          <p:cNvSpPr txBox="1">
            <a:spLocks/>
          </p:cNvSpPr>
          <p:nvPr/>
        </p:nvSpPr>
        <p:spPr>
          <a:xfrm>
            <a:off x="607677" y="2105199"/>
            <a:ext cx="293204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humans: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{name: "Alice"},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{name: "Bob"},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{name: "Claire"}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18677A-454C-4879-8C26-147034DCBDCF}"/>
              </a:ext>
            </a:extLst>
          </p:cNvPr>
          <p:cNvSpPr/>
          <p:nvPr/>
        </p:nvSpPr>
        <p:spPr>
          <a:xfrm>
            <a:off x="3849769" y="2915959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110699-C67F-47F6-B412-187356004170}"/>
              </a:ext>
            </a:extLst>
          </p:cNvPr>
          <p:cNvSpPr/>
          <p:nvPr/>
        </p:nvSpPr>
        <p:spPr>
          <a:xfrm>
            <a:off x="7934266" y="3004446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153B2A-655A-4FB6-8C12-197764C79FD6}"/>
              </a:ext>
            </a:extLst>
          </p:cNvPr>
          <p:cNvSpPr txBox="1">
            <a:spLocks/>
          </p:cNvSpPr>
          <p:nvPr/>
        </p:nvSpPr>
        <p:spPr>
          <a:xfrm>
            <a:off x="627081" y="4530011"/>
            <a:ext cx="298894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10C1BDE-7BE3-4688-8915-21329605AF36}"/>
              </a:ext>
            </a:extLst>
          </p:cNvPr>
          <p:cNvSpPr txBox="1">
            <a:spLocks/>
          </p:cNvSpPr>
          <p:nvPr/>
        </p:nvSpPr>
        <p:spPr>
          <a:xfrm>
            <a:off x="607677" y="4944522"/>
            <a:ext cx="293204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humans: []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B56DC09-31B6-4CFF-96C2-14366AD9DC38}"/>
              </a:ext>
            </a:extLst>
          </p:cNvPr>
          <p:cNvSpPr txBox="1">
            <a:spLocks/>
          </p:cNvSpPr>
          <p:nvPr/>
        </p:nvSpPr>
        <p:spPr>
          <a:xfrm>
            <a:off x="8652279" y="5142717"/>
            <a:ext cx="2701520" cy="7251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&lt;h1&gt;Humans&lt;/h1&gt;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&lt;p&gt;No humans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621BC47-6ED1-4CFF-9952-CB78AD2C30CD}"/>
              </a:ext>
            </a:extLst>
          </p:cNvPr>
          <p:cNvSpPr txBox="1">
            <a:spLocks/>
          </p:cNvSpPr>
          <p:nvPr/>
        </p:nvSpPr>
        <p:spPr>
          <a:xfrm>
            <a:off x="8652278" y="4779654"/>
            <a:ext cx="2701519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Generated HTML code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90E5F7-167B-495A-97E0-BD89C7C7FC08}"/>
              </a:ext>
            </a:extLst>
          </p:cNvPr>
          <p:cNvSpPr/>
          <p:nvPr/>
        </p:nvSpPr>
        <p:spPr>
          <a:xfrm>
            <a:off x="3856631" y="5238756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AC1AD7-37AB-4A8C-822B-2B0D25B8991E}"/>
              </a:ext>
            </a:extLst>
          </p:cNvPr>
          <p:cNvSpPr/>
          <p:nvPr/>
        </p:nvSpPr>
        <p:spPr>
          <a:xfrm>
            <a:off x="7978545" y="5337853"/>
            <a:ext cx="347870" cy="334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9" grpId="0"/>
      <p:bldP spid="10" grpId="0"/>
      <p:bldP spid="13" grpId="0"/>
      <p:bldP spid="14" grpId="0" uiExpand="1" build="p" animBg="1"/>
      <p:bldP spid="12" grpId="0" animBg="1"/>
      <p:bldP spid="18" grpId="0" animBg="1"/>
      <p:bldP spid="11" grpId="0"/>
      <p:bldP spid="15" grpId="0" uiExpand="1" build="p" animBg="1"/>
      <p:bldP spid="16" grpId="0" uiExpand="1" build="p" animBg="1"/>
      <p:bldP spid="17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27363</TotalTime>
  <Words>887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Handlebars</vt:lpstr>
      <vt:lpstr>Handlebars</vt:lpstr>
      <vt:lpstr>Templates</vt:lpstr>
      <vt:lpstr>The Context</vt:lpstr>
      <vt:lpstr>Context with nested objects</vt:lpstr>
      <vt:lpstr>The if block helper</vt:lpstr>
      <vt:lpstr>The each block helper</vt:lpstr>
      <vt:lpstr>Nesting block helpers</vt:lpstr>
      <vt:lpstr>Escaping HTML code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403</cp:revision>
  <dcterms:created xsi:type="dcterms:W3CDTF">2015-07-17T09:22:03Z</dcterms:created>
  <dcterms:modified xsi:type="dcterms:W3CDTF">2018-09-12T07:02:57Z</dcterms:modified>
</cp:coreProperties>
</file>