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45" r:id="rId4"/>
    <p:sldId id="346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61B81"/>
    <a:srgbClr val="003865"/>
    <a:srgbClr val="C0C0C0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52" y="40"/>
      </p:cViewPr>
      <p:guideLst/>
    </p:cSldViewPr>
  </p:slideViewPr>
  <p:outlineViewPr>
    <p:cViewPr>
      <p:scale>
        <a:sx n="33" d="100"/>
        <a:sy n="33" d="100"/>
      </p:scale>
      <p:origin x="0" y="-1266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rch?q=stars:%3E1&amp;s=stars&amp;type=Repositori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HTML &amp; CSS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noProof="0" dirty="0"/>
              <a:t>Peter Larsson-Green</a:t>
            </a:r>
          </a:p>
          <a:p>
            <a:r>
              <a:rPr lang="en-US" noProof="0" dirty="0"/>
              <a:t>Jönköping University</a:t>
            </a:r>
          </a:p>
          <a:p>
            <a:r>
              <a:rPr lang="en-US" noProof="0" dirty="0"/>
              <a:t>Autumn 2018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GUI with HTML &amp;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9609" cy="282128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Creating a good graphical user interfaces with HTML &amp; CSS is hard.</a:t>
            </a:r>
          </a:p>
          <a:p>
            <a:r>
              <a:rPr lang="en-US" noProof="0" dirty="0"/>
              <a:t>HTML is primarily a markup language.</a:t>
            </a:r>
          </a:p>
          <a:p>
            <a:r>
              <a:rPr lang="en-US" dirty="0"/>
              <a:t>CSS can help you, but is dependent on your HTML code.</a:t>
            </a:r>
          </a:p>
          <a:p>
            <a:r>
              <a:rPr lang="en-US" noProof="0" dirty="0"/>
              <a:t>Need to work good on devices with different capabilities.</a:t>
            </a:r>
          </a:p>
          <a:p>
            <a:pPr lvl="1"/>
            <a:r>
              <a:rPr lang="en-US" dirty="0"/>
              <a:t>Screen size</a:t>
            </a:r>
          </a:p>
          <a:p>
            <a:pPr lvl="1"/>
            <a:r>
              <a:rPr lang="en-US" noProof="0" dirty="0"/>
              <a:t>Mouse VS Touch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1CC18-73F9-4ECD-97CD-03ECBA50AA66}"/>
              </a:ext>
            </a:extLst>
          </p:cNvPr>
          <p:cNvGrpSpPr/>
          <p:nvPr/>
        </p:nvGrpSpPr>
        <p:grpSpPr>
          <a:xfrm>
            <a:off x="4154433" y="3640422"/>
            <a:ext cx="4278533" cy="3109448"/>
            <a:chOff x="298475" y="3181781"/>
            <a:chExt cx="4278533" cy="3109448"/>
          </a:xfrm>
        </p:grpSpPr>
        <p:pic>
          <p:nvPicPr>
            <p:cNvPr id="5" name="Graphic 4" descr="Monitor">
              <a:extLst>
                <a:ext uri="{FF2B5EF4-FFF2-40B4-BE49-F238E27FC236}">
                  <a16:creationId xmlns:a16="http://schemas.microsoft.com/office/drawing/2014/main" id="{C2F805EC-EDC2-49F5-A412-4C51E687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7AC682-051A-4F0C-BAFE-7DC5E1CA835A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A291B5-60DF-4E4E-8857-139CE272C015}"/>
              </a:ext>
            </a:extLst>
          </p:cNvPr>
          <p:cNvSpPr/>
          <p:nvPr/>
        </p:nvSpPr>
        <p:spPr>
          <a:xfrm>
            <a:off x="4874527" y="4314159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421F0-64F2-40BB-9714-77E5672A1B64}"/>
              </a:ext>
            </a:extLst>
          </p:cNvPr>
          <p:cNvSpPr/>
          <p:nvPr/>
        </p:nvSpPr>
        <p:spPr>
          <a:xfrm>
            <a:off x="4874527" y="4681605"/>
            <a:ext cx="642041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63D83-C83C-4A06-9D8C-5374F8550B76}"/>
              </a:ext>
            </a:extLst>
          </p:cNvPr>
          <p:cNvSpPr/>
          <p:nvPr/>
        </p:nvSpPr>
        <p:spPr>
          <a:xfrm>
            <a:off x="5604031" y="4681605"/>
            <a:ext cx="2122897" cy="65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0AF61-0882-47F9-ABEA-79844B139C01}"/>
              </a:ext>
            </a:extLst>
          </p:cNvPr>
          <p:cNvSpPr/>
          <p:nvPr/>
        </p:nvSpPr>
        <p:spPr>
          <a:xfrm>
            <a:off x="4874527" y="5403944"/>
            <a:ext cx="2852402" cy="29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E2B2A-7FF0-4191-B5A9-871934234161}"/>
              </a:ext>
            </a:extLst>
          </p:cNvPr>
          <p:cNvSpPr/>
          <p:nvPr/>
        </p:nvSpPr>
        <p:spPr>
          <a:xfrm>
            <a:off x="9181473" y="4399064"/>
            <a:ext cx="769388" cy="1340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sz="12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88AD175E-BC78-4F59-A978-9F777C519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497" y="4178148"/>
            <a:ext cx="1707853" cy="17078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99DC41-C0C9-43F5-BC36-74E15CABAFFC}"/>
              </a:ext>
            </a:extLst>
          </p:cNvPr>
          <p:cNvSpPr/>
          <p:nvPr/>
        </p:nvSpPr>
        <p:spPr>
          <a:xfrm>
            <a:off x="9258224" y="4499082"/>
            <a:ext cx="605208" cy="20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1BB1F-12A8-4126-BFCA-5D55EF9F8D47}"/>
              </a:ext>
            </a:extLst>
          </p:cNvPr>
          <p:cNvSpPr/>
          <p:nvPr/>
        </p:nvSpPr>
        <p:spPr>
          <a:xfrm>
            <a:off x="9258224" y="4770194"/>
            <a:ext cx="605208" cy="20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AC56AF-8B92-4DD1-8808-7407C8DFE4E0}"/>
              </a:ext>
            </a:extLst>
          </p:cNvPr>
          <p:cNvSpPr/>
          <p:nvPr/>
        </p:nvSpPr>
        <p:spPr>
          <a:xfrm>
            <a:off x="9258224" y="5046044"/>
            <a:ext cx="605208" cy="20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84EB7-7031-43B5-A20C-CA8E2398E210}"/>
              </a:ext>
            </a:extLst>
          </p:cNvPr>
          <p:cNvSpPr/>
          <p:nvPr/>
        </p:nvSpPr>
        <p:spPr>
          <a:xfrm>
            <a:off x="9258224" y="5319734"/>
            <a:ext cx="605208" cy="20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924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HTML &amp; CSS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1528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Good designers have written good HTML &amp; CSS we can re-use.</a:t>
            </a:r>
          </a:p>
          <a:p>
            <a:r>
              <a:rPr lang="en-US" noProof="0" dirty="0"/>
              <a:t>CSS classes.</a:t>
            </a:r>
          </a:p>
          <a:p>
            <a:r>
              <a:rPr lang="en-US" noProof="0" dirty="0"/>
              <a:t>Components.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Bootstrap is one of the </a:t>
            </a:r>
            <a:r>
              <a:rPr lang="en-US" noProof="0" dirty="0">
                <a:solidFill>
                  <a:srgbClr val="F2F2F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starred GitHub projects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3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Responsive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C475F-9DD1-4C74-9FB9-88907E54E983}"/>
              </a:ext>
            </a:extLst>
          </p:cNvPr>
          <p:cNvSpPr/>
          <p:nvPr/>
        </p:nvSpPr>
        <p:spPr>
          <a:xfrm>
            <a:off x="7575204" y="2844006"/>
            <a:ext cx="769388" cy="1340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sz="1200" dirty="0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9F08C89F-0EBB-4C08-A34B-978D9AF6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523" y="2601676"/>
            <a:ext cx="1707853" cy="17078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969904-9D50-459B-AFBC-0B7674967DA5}"/>
              </a:ext>
            </a:extLst>
          </p:cNvPr>
          <p:cNvGrpSpPr/>
          <p:nvPr/>
        </p:nvGrpSpPr>
        <p:grpSpPr>
          <a:xfrm>
            <a:off x="807376" y="2016818"/>
            <a:ext cx="4278533" cy="3109448"/>
            <a:chOff x="298475" y="3181781"/>
            <a:chExt cx="4278533" cy="3109448"/>
          </a:xfrm>
        </p:grpSpPr>
        <p:pic>
          <p:nvPicPr>
            <p:cNvPr id="15" name="Graphic 14" descr="Monitor">
              <a:extLst>
                <a:ext uri="{FF2B5EF4-FFF2-40B4-BE49-F238E27FC236}">
                  <a16:creationId xmlns:a16="http://schemas.microsoft.com/office/drawing/2014/main" id="{4F7FD394-6BD8-483E-B626-379FC193D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D49F06-E967-4976-9397-D5FA311361E3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25947-DE25-4056-A27C-49D75FF69E48}"/>
              </a:ext>
            </a:extLst>
          </p:cNvPr>
          <p:cNvGrpSpPr/>
          <p:nvPr/>
        </p:nvGrpSpPr>
        <p:grpSpPr>
          <a:xfrm>
            <a:off x="4951779" y="2095330"/>
            <a:ext cx="2153744" cy="2952424"/>
            <a:chOff x="298475" y="3181781"/>
            <a:chExt cx="4278533" cy="3109448"/>
          </a:xfrm>
        </p:grpSpPr>
        <p:pic>
          <p:nvPicPr>
            <p:cNvPr id="19" name="Graphic 18" descr="Monitor">
              <a:extLst>
                <a:ext uri="{FF2B5EF4-FFF2-40B4-BE49-F238E27FC236}">
                  <a16:creationId xmlns:a16="http://schemas.microsoft.com/office/drawing/2014/main" id="{CC5BB803-1E69-46DD-99BD-49BA33EC8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C6DED6-0651-40EC-A83B-0532F55BED98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7FCFE-BA54-48CB-9106-A4A29DEA5D64}"/>
              </a:ext>
            </a:extLst>
          </p:cNvPr>
          <p:cNvSpPr/>
          <p:nvPr/>
        </p:nvSpPr>
        <p:spPr>
          <a:xfrm rot="16200000">
            <a:off x="9380789" y="2812107"/>
            <a:ext cx="769388" cy="1340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sz="1200" dirty="0"/>
          </a:p>
        </p:txBody>
      </p:sp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1682ED44-961F-470C-923B-555C28EF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65388" y="2601676"/>
            <a:ext cx="1707853" cy="17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Mobile first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969904-9D50-459B-AFBC-0B7674967DA5}"/>
              </a:ext>
            </a:extLst>
          </p:cNvPr>
          <p:cNvGrpSpPr/>
          <p:nvPr/>
        </p:nvGrpSpPr>
        <p:grpSpPr>
          <a:xfrm>
            <a:off x="2279560" y="1998530"/>
            <a:ext cx="4278533" cy="3109448"/>
            <a:chOff x="298475" y="3181781"/>
            <a:chExt cx="4278533" cy="3109448"/>
          </a:xfrm>
        </p:grpSpPr>
        <p:pic>
          <p:nvPicPr>
            <p:cNvPr id="15" name="Graphic 14" descr="Monitor">
              <a:extLst>
                <a:ext uri="{FF2B5EF4-FFF2-40B4-BE49-F238E27FC236}">
                  <a16:creationId xmlns:a16="http://schemas.microsoft.com/office/drawing/2014/main" id="{4F7FD394-6BD8-483E-B626-379FC193D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D49F06-E967-4976-9397-D5FA311361E3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505E3C3-D0AA-4AF4-8C06-1E61F6538112}"/>
              </a:ext>
            </a:extLst>
          </p:cNvPr>
          <p:cNvSpPr/>
          <p:nvPr/>
        </p:nvSpPr>
        <p:spPr>
          <a:xfrm>
            <a:off x="8032404" y="2806770"/>
            <a:ext cx="769388" cy="1340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sz="1200" dirty="0"/>
          </a:p>
        </p:txBody>
      </p:sp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F50EBD98-F861-469A-8D1D-995E0348C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2723" y="2575073"/>
            <a:ext cx="1707853" cy="17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an HTML &amp; CSS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1528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Practical demonstration with </a:t>
            </a:r>
            <a:r>
              <a:rPr lang="en-US" noProof="0" dirty="0" err="1"/>
              <a:t>Bulma</a:t>
            </a:r>
            <a:r>
              <a:rPr lang="en-US" noProof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309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26269</TotalTime>
  <Words>118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JU Grå</vt:lpstr>
      <vt:lpstr>PowerPoint Presentation</vt:lpstr>
      <vt:lpstr>HTML &amp; CSS Frameworks</vt:lpstr>
      <vt:lpstr>GUI with HTML &amp; CSS</vt:lpstr>
      <vt:lpstr>HTML &amp; CSS Frameworks</vt:lpstr>
      <vt:lpstr>Responsive design</vt:lpstr>
      <vt:lpstr>Mobile first Approach</vt:lpstr>
      <vt:lpstr>Using an HTML &amp; CSS Framework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457</cp:revision>
  <dcterms:created xsi:type="dcterms:W3CDTF">2015-07-17T09:22:03Z</dcterms:created>
  <dcterms:modified xsi:type="dcterms:W3CDTF">2018-09-05T18:38:34Z</dcterms:modified>
</cp:coreProperties>
</file>