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35" r:id="rId3"/>
    <p:sldId id="328" r:id="rId4"/>
    <p:sldId id="330" r:id="rId5"/>
    <p:sldId id="555" r:id="rId6"/>
    <p:sldId id="554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612" y="64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JSON Web Tokens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5544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 simple and commonly used type of token.</a:t>
            </a:r>
          </a:p>
          <a:p>
            <a:r>
              <a:rPr lang="en-US" dirty="0"/>
              <a:t>Specification: </a:t>
            </a:r>
            <a:r>
              <a:rPr lang="en-US" dirty="0">
                <a:hlinkClick r:id="rId2"/>
              </a:rPr>
              <a:t>https://tools.ietf.org/html/rfc7519</a:t>
            </a:r>
            <a:r>
              <a:rPr lang="en-US" dirty="0"/>
              <a:t> </a:t>
            </a:r>
          </a:p>
          <a:p>
            <a:r>
              <a:rPr lang="en-US" dirty="0"/>
              <a:t>Abbreviated JWT (announced </a:t>
            </a:r>
            <a:r>
              <a:rPr lang="en-US" i="1" dirty="0"/>
              <a:t>jot</a:t>
            </a:r>
            <a:r>
              <a:rPr lang="en-US" dirty="0"/>
              <a:t>).</a:t>
            </a:r>
          </a:p>
          <a:p>
            <a:r>
              <a:rPr lang="en-US" dirty="0">
                <a:latin typeface="Georgia" panose="02040502050405020303" pitchFamily="18" charset="0"/>
              </a:rPr>
              <a:t>Is Self-Contained.</a:t>
            </a:r>
          </a:p>
          <a:p>
            <a:pPr lvl="1"/>
            <a:r>
              <a:rPr lang="en-US" dirty="0"/>
              <a:t>The data is stored in the token (nothing is stored on the server).</a:t>
            </a:r>
          </a:p>
          <a:p>
            <a:pPr lvl="1"/>
            <a:r>
              <a:rPr lang="en-US" dirty="0"/>
              <a:t> The client can read the data, but not change it.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The server "signs" the data </a:t>
            </a:r>
            <a:r>
              <a:rPr lang="en-US" dirty="0"/>
              <a:t>by </a:t>
            </a:r>
            <a:r>
              <a:rPr lang="en-US" dirty="0">
                <a:latin typeface="Georgia" panose="02040502050405020303" pitchFamily="18" charset="0"/>
              </a:rPr>
              <a:t>hashing it </a:t>
            </a:r>
            <a:r>
              <a:rPr lang="en-US" dirty="0"/>
              <a:t>with a secret</a:t>
            </a:r>
            <a:br>
              <a:rPr lang="en-US" dirty="0"/>
            </a:br>
            <a:r>
              <a:rPr lang="en-US" dirty="0">
                <a:latin typeface="Georgia" panose="02040502050405020303" pitchFamily="18" charset="0"/>
              </a:rPr>
              <a:t>(the hash is part of the token).</a:t>
            </a:r>
            <a:endParaRPr lang="en-US" dirty="0"/>
          </a:p>
          <a:p>
            <a:r>
              <a:rPr lang="en-US" dirty="0"/>
              <a:t>The data is stored in JSON format.</a:t>
            </a:r>
          </a:p>
        </p:txBody>
      </p:sp>
    </p:spTree>
    <p:extLst>
      <p:ext uri="{BB962C8B-B14F-4D97-AF65-F5344CB8AC3E}">
        <p14:creationId xmlns:p14="http://schemas.microsoft.com/office/powerpoint/2010/main" val="18757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046034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Consists of three parts.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170819"/>
            <a:ext cx="35064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Header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44600" y="2170818"/>
            <a:ext cx="35064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Payload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3979" y="2170818"/>
            <a:ext cx="4473084" cy="26550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Signature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HMACSHA256(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base64UrlEncode(header)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+"."+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base64UrlEncode(payload),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"server-secret"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185505" y="2712248"/>
            <a:ext cx="2811790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"HS256",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"JWT"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324693" y="2712248"/>
            <a:ext cx="3542613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1472840818,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"Betty",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"admin": true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30135" y="5238833"/>
            <a:ext cx="293978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base64UrlEncode( )</a:t>
            </a:r>
          </a:p>
        </p:txBody>
      </p:sp>
      <p:sp>
        <p:nvSpPr>
          <p:cNvPr id="15" name="Left Brace 14"/>
          <p:cNvSpPr/>
          <p:nvPr/>
        </p:nvSpPr>
        <p:spPr>
          <a:xfrm rot="16200000">
            <a:off x="2156454" y="3426086"/>
            <a:ext cx="869898" cy="2811786"/>
          </a:xfrm>
          <a:prstGeom prst="leftBrace">
            <a:avLst>
              <a:gd name="adj1" fmla="val 44573"/>
              <a:gd name="adj2" fmla="val 908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59307" y="5986993"/>
            <a:ext cx="10294493" cy="4909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aaaaaaaaaaaaaa.bbbbbbbbbbbbbbbb.ccccccccccccccc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27869" y="5232527"/>
            <a:ext cx="355376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base64UrlEncode( )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2342717" y="4332415"/>
            <a:ext cx="471591" cy="2837565"/>
          </a:xfrm>
          <a:prstGeom prst="leftBrace">
            <a:avLst>
              <a:gd name="adj1" fmla="val 44573"/>
              <a:gd name="adj2" fmla="val 5058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5867043" y="3255512"/>
            <a:ext cx="463072" cy="3559758"/>
          </a:xfrm>
          <a:prstGeom prst="leftBrace">
            <a:avLst>
              <a:gd name="adj1" fmla="val 44573"/>
              <a:gd name="adj2" fmla="val 846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9503567" y="3287858"/>
            <a:ext cx="1169131" cy="4088787"/>
          </a:xfrm>
          <a:prstGeom prst="leftBrace">
            <a:avLst>
              <a:gd name="adj1" fmla="val 44573"/>
              <a:gd name="adj2" fmla="val 4251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5965583" y="4288421"/>
            <a:ext cx="398305" cy="2858488"/>
          </a:xfrm>
          <a:prstGeom prst="leftBrace">
            <a:avLst>
              <a:gd name="adj1" fmla="val 44573"/>
              <a:gd name="adj2" fmla="val 502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7214839" y="893291"/>
            <a:ext cx="2475572" cy="1260088"/>
          </a:xfrm>
          <a:prstGeom prst="wedgeEllipseCallout">
            <a:avLst>
              <a:gd name="adj1" fmla="val 9106"/>
              <a:gd name="adj2" fmla="val 8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Same as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 in the header!</a:t>
            </a:r>
          </a:p>
        </p:txBody>
      </p:sp>
    </p:spTree>
    <p:extLst>
      <p:ext uri="{BB962C8B-B14F-4D97-AF65-F5344CB8AC3E}">
        <p14:creationId xmlns:p14="http://schemas.microsoft.com/office/powerpoint/2010/main" val="39186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3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0948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30949" cy="523220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Playground: </a:t>
            </a:r>
            <a:r>
              <a:rPr lang="en-US" dirty="0">
                <a:hlinkClick r:id="rId2"/>
              </a:rPr>
              <a:t>https://jwt.io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8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0948" cy="1325563"/>
          </a:xfrm>
        </p:spPr>
        <p:txBody>
          <a:bodyPr/>
          <a:lstStyle/>
          <a:p>
            <a:r>
              <a:rPr lang="en-US"/>
              <a:t>Claim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30949" cy="4974182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payload/data in the token consists of claims (key-value pairs).</a:t>
            </a:r>
          </a:p>
          <a:p>
            <a:pPr>
              <a:spcBef>
                <a:spcPts val="300"/>
              </a:spcBef>
            </a:pPr>
            <a:r>
              <a:rPr lang="en-US" dirty="0"/>
              <a:t>Some </a:t>
            </a:r>
            <a:r>
              <a:rPr lang="en-US" i="1" dirty="0"/>
              <a:t>Registered Claim Names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dirty="0"/>
              <a:t> - Issuer, identifies the one creating the token.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dirty="0"/>
              <a:t> - Subject, identifies the user accepting the token to be created.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</a:t>
            </a:r>
            <a:r>
              <a:rPr lang="en-US" dirty="0"/>
              <a:t> - Audience, identifies the client the token is intended for.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iat</a:t>
            </a:r>
            <a:r>
              <a:rPr lang="en-US" dirty="0"/>
              <a:t> - Issued At, timestamp for when the token was created.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 - Expired, timestamp for when the token expires.</a:t>
            </a:r>
          </a:p>
          <a:p>
            <a:pPr>
              <a:spcBef>
                <a:spcPts val="300"/>
              </a:spcBef>
            </a:pPr>
            <a:r>
              <a:rPr lang="en-US" i="1" dirty="0"/>
              <a:t>Public Claim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to IANA JSON Web Token Registry.</a:t>
            </a:r>
          </a:p>
          <a:p>
            <a:pPr lvl="1"/>
            <a:r>
              <a:rPr lang="en-US" dirty="0"/>
              <a:t>Use a URI as name (your own domain).</a:t>
            </a:r>
          </a:p>
          <a:p>
            <a:pPr>
              <a:spcBef>
                <a:spcPts val="300"/>
              </a:spcBef>
            </a:pPr>
            <a:r>
              <a:rPr lang="en-US" i="1" dirty="0"/>
              <a:t>Private Claim Names</a:t>
            </a:r>
            <a:r>
              <a:rPr lang="en-US" dirty="0"/>
              <a:t>:</a:t>
            </a:r>
            <a:endParaRPr lang="en-US" sz="200" dirty="0"/>
          </a:p>
          <a:p>
            <a:pPr lvl="1"/>
            <a:r>
              <a:rPr lang="en-US" dirty="0"/>
              <a:t>Use any </a:t>
            </a:r>
            <a:r>
              <a:rPr lang="en-US" sz="2200" dirty="0"/>
              <a:t>name you want (can collide with names others use).</a:t>
            </a:r>
          </a:p>
        </p:txBody>
      </p:sp>
    </p:spTree>
    <p:extLst>
      <p:ext uri="{BB962C8B-B14F-4D97-AF65-F5344CB8AC3E}">
        <p14:creationId xmlns:p14="http://schemas.microsoft.com/office/powerpoint/2010/main" val="38735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24600</TotalTime>
  <Words>288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Georgia</vt:lpstr>
      <vt:lpstr>JU Grå</vt:lpstr>
      <vt:lpstr>PowerPoint Presentation</vt:lpstr>
      <vt:lpstr>JSON Web Tokens</vt:lpstr>
      <vt:lpstr>JSON Web Tokens</vt:lpstr>
      <vt:lpstr>JSON Web Tokens</vt:lpstr>
      <vt:lpstr>Example</vt:lpstr>
      <vt:lpstr>Claim names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471</cp:revision>
  <dcterms:created xsi:type="dcterms:W3CDTF">2015-07-17T09:22:03Z</dcterms:created>
  <dcterms:modified xsi:type="dcterms:W3CDTF">2018-09-20T20:14:23Z</dcterms:modified>
</cp:coreProperties>
</file>