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2" r:id="rId3"/>
    <p:sldId id="371" r:id="rId4"/>
    <p:sldId id="443" r:id="rId5"/>
    <p:sldId id="445" r:id="rId6"/>
    <p:sldId id="446" r:id="rId7"/>
    <p:sldId id="467" r:id="rId8"/>
    <p:sldId id="468" r:id="rId9"/>
    <p:sldId id="447" r:id="rId10"/>
    <p:sldId id="450" r:id="rId11"/>
    <p:sldId id="448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1" r:id="rId21"/>
    <p:sldId id="462" r:id="rId22"/>
    <p:sldId id="463" r:id="rId23"/>
    <p:sldId id="464" r:id="rId24"/>
    <p:sldId id="465" r:id="rId25"/>
    <p:sldId id="466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8" d="100"/>
          <a:sy n="68" d="100"/>
        </p:scale>
        <p:origin x="34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functions do not exist.</a:t>
            </a:r>
          </a:p>
          <a:p>
            <a:pPr lvl="1"/>
            <a:r>
              <a:rPr lang="en-US" dirty="0"/>
              <a:t>Use class functions instead (static instance methods).</a:t>
            </a:r>
          </a:p>
          <a:p>
            <a:r>
              <a:rPr lang="en-US" dirty="0"/>
              <a:t>In Kotlin, global functions do exist.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3353251"/>
            <a:ext cx="6456453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&lt;= x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07AA-55DE-4012-9DE7-52A4C71C89EA}"/>
              </a:ext>
            </a:extLst>
          </p:cNvPr>
          <p:cNvSpPr txBox="1">
            <a:spLocks/>
          </p:cNvSpPr>
          <p:nvPr/>
        </p:nvSpPr>
        <p:spPr>
          <a:xfrm>
            <a:off x="838200" y="4954307"/>
            <a:ext cx="645645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= 0 &lt;= x</a:t>
            </a:r>
          </a:p>
        </p:txBody>
      </p:sp>
    </p:spTree>
    <p:extLst>
      <p:ext uri="{BB962C8B-B14F-4D97-AF65-F5344CB8AC3E}">
        <p14:creationId xmlns:p14="http://schemas.microsoft.com/office/powerpoint/2010/main" val="23322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functions do not exist.</a:t>
            </a:r>
          </a:p>
          <a:p>
            <a:pPr lvl="1"/>
            <a:r>
              <a:rPr lang="en-US" dirty="0"/>
              <a:t>Use class functions instead (static instance methods).</a:t>
            </a:r>
          </a:p>
          <a:p>
            <a:r>
              <a:rPr lang="en-US" dirty="0"/>
              <a:t>In Kotlin, global functions do exist.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3353251"/>
            <a:ext cx="6456453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(text: String): Unit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print(text); print(text)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6793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function can access variables created in the scopes surrounding the function.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08069" y="2828492"/>
            <a:ext cx="7031805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Int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counter +=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31877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returned.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49166" y="2440693"/>
            <a:ext cx="6137953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() -&gt; Int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Int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+=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95C792-7D3C-4B01-AE37-EC19C1FB4BA6}"/>
              </a:ext>
            </a:extLst>
          </p:cNvPr>
          <p:cNvSpPr txBox="1">
            <a:spLocks/>
          </p:cNvSpPr>
          <p:nvPr/>
        </p:nvSpPr>
        <p:spPr>
          <a:xfrm>
            <a:off x="5368248" y="4399852"/>
            <a:ext cx="5913634" cy="17043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15196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= x % 2 == 1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::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03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= x % 2 == 1)</a:t>
            </a:r>
          </a:p>
        </p:txBody>
      </p:sp>
    </p:spTree>
    <p:extLst>
      <p:ext uri="{BB962C8B-B14F-4D97-AF65-F5344CB8AC3E}">
        <p14:creationId xmlns:p14="http://schemas.microsoft.com/office/powerpoint/2010/main" val="24418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{ x -&gt; x % 2 == 1})</a:t>
            </a:r>
          </a:p>
        </p:txBody>
      </p:sp>
    </p:spTree>
    <p:extLst>
      <p:ext uri="{BB962C8B-B14F-4D97-AF65-F5344CB8AC3E}">
        <p14:creationId xmlns:p14="http://schemas.microsoft.com/office/powerpoint/2010/main" val="374295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{ it % 2 == 1 })</a:t>
            </a:r>
          </a:p>
        </p:txBody>
      </p:sp>
    </p:spTree>
    <p:extLst>
      <p:ext uri="{BB962C8B-B14F-4D97-AF65-F5344CB8AC3E}">
        <p14:creationId xmlns:p14="http://schemas.microsoft.com/office/powerpoint/2010/main" val="213358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 % 2 ==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5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43019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-&gt; Unit): Unit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print("Hi!")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print("Hi!")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1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Kotlin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let &amp; run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6588095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("secrets.txt")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E3A8-E4A8-4E2F-B079-F2CB0681613C}"/>
              </a:ext>
            </a:extLst>
          </p:cNvPr>
          <p:cNvSpPr txBox="1">
            <a:spLocks/>
          </p:cNvSpPr>
          <p:nvPr/>
        </p:nvSpPr>
        <p:spPr>
          <a:xfrm>
            <a:off x="838200" y="3513985"/>
            <a:ext cx="5257799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().let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("secrets.txt")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E2EC2-0F4F-4C2A-8975-A52F6AEA2715}"/>
              </a:ext>
            </a:extLst>
          </p:cNvPr>
          <p:cNvSpPr txBox="1">
            <a:spLocks/>
          </p:cNvSpPr>
          <p:nvPr/>
        </p:nvSpPr>
        <p:spPr>
          <a:xfrm>
            <a:off x="6454924" y="3509106"/>
            <a:ext cx="4750942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().run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7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5" grpId="0" build="p" animBg="1"/>
      <p:bldP spid="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let &amp; run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wasDeleted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E3A8-E4A8-4E2F-B079-F2CB0681613C}"/>
              </a:ext>
            </a:extLst>
          </p:cNvPr>
          <p:cNvSpPr txBox="1">
            <a:spLocks/>
          </p:cNvSpPr>
          <p:nvPr/>
        </p:nvSpPr>
        <p:spPr>
          <a:xfrm>
            <a:off x="838200" y="3009782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wasDeleted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().let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E2EC2-0F4F-4C2A-8975-A52F6AEA2715}"/>
              </a:ext>
            </a:extLst>
          </p:cNvPr>
          <p:cNvSpPr txBox="1">
            <a:spLocks/>
          </p:cNvSpPr>
          <p:nvPr/>
        </p:nvSpPr>
        <p:spPr>
          <a:xfrm>
            <a:off x="838199" y="4653320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wasDeleted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().run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2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5" grpId="0" uiExpand="1" build="p" animBg="1"/>
      <p:bldP spid="7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The special Also &amp; apply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E3A8-E4A8-4E2F-B079-F2CB0681613C}"/>
              </a:ext>
            </a:extLst>
          </p:cNvPr>
          <p:cNvSpPr txBox="1">
            <a:spLocks/>
          </p:cNvSpPr>
          <p:nvPr/>
        </p:nvSpPr>
        <p:spPr>
          <a:xfrm>
            <a:off x="838200" y="3009782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().also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E2EC2-0F4F-4C2A-8975-A52F6AEA2715}"/>
              </a:ext>
            </a:extLst>
          </p:cNvPr>
          <p:cNvSpPr txBox="1">
            <a:spLocks/>
          </p:cNvSpPr>
          <p:nvPr/>
        </p:nvSpPr>
        <p:spPr>
          <a:xfrm>
            <a:off x="838199" y="4653320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().apply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5" grpId="0" uiExpand="1" build="p" animBg="1"/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Data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Int)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A5D9A24-7D4D-4E64-9F42-6D70BB116BFE}"/>
              </a:ext>
            </a:extLst>
          </p:cNvPr>
          <p:cNvSpPr txBox="1">
            <a:spLocks/>
          </p:cNvSpPr>
          <p:nvPr/>
        </p:nvSpPr>
        <p:spPr>
          <a:xfrm>
            <a:off x="714910" y="2400983"/>
            <a:ext cx="11192838" cy="20662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Compiler generates: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copy()</a:t>
            </a:r>
          </a:p>
        </p:txBody>
      </p:sp>
    </p:spTree>
    <p:extLst>
      <p:ext uri="{BB962C8B-B14F-4D97-AF65-F5344CB8AC3E}">
        <p14:creationId xmlns:p14="http://schemas.microsoft.com/office/powerpoint/2010/main" val="32880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Int){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"Jönköping"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getPresentation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"Hi! My name is $name."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1796015"/>
            <a:ext cx="10843902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Int){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"Jönköping"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fun</a:t>
            </a:r>
            <a:r>
              <a:rPr 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getPresentation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"Hi! My name is $name."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2CB275-B5B8-4506-BD58-71D6D8E2F6E3}"/>
              </a:ext>
            </a:extLst>
          </p:cNvPr>
          <p:cNvSpPr txBox="1">
            <a:spLocks/>
          </p:cNvSpPr>
          <p:nvPr/>
        </p:nvSpPr>
        <p:spPr>
          <a:xfrm>
            <a:off x="838199" y="4219004"/>
            <a:ext cx="10843901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Superman : Human("Superman", 26){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</a:t>
            </a:r>
            <a:r>
              <a:rPr 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getPresentation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"I'm ${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name.toUpperCase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()}!"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0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2072D6-F028-4DAF-8BDB-A3FD3E36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basic datatypes as in Java.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8D6C1ECF-178F-46A4-9D85-493ED5EEA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751416"/>
              </p:ext>
            </p:extLst>
          </p:nvPr>
        </p:nvGraphicFramePr>
        <p:xfrm>
          <a:off x="2038889" y="2286589"/>
          <a:ext cx="811422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4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Min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Max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bits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int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-2 147 483 648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2 147 483 647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endParaRPr lang="en-US" sz="2400" baseline="0" dirty="0">
                        <a:ln>
                          <a:noFill/>
                        </a:ln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boolean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variables do not exist.</a:t>
            </a:r>
          </a:p>
          <a:p>
            <a:pPr lvl="1"/>
            <a:r>
              <a:rPr lang="en-US" dirty="0"/>
              <a:t>Use class variables instead (static instance variables).</a:t>
            </a:r>
          </a:p>
          <a:p>
            <a:r>
              <a:rPr lang="en-US" dirty="0"/>
              <a:t>In Kotlin, global variables do exist.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1226905" y="3639687"/>
            <a:ext cx="41670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42CD2-1FD6-4675-98BD-78986B6A4320}"/>
              </a:ext>
            </a:extLst>
          </p:cNvPr>
          <p:cNvSpPr txBox="1">
            <a:spLocks/>
          </p:cNvSpPr>
          <p:nvPr/>
        </p:nvSpPr>
        <p:spPr>
          <a:xfrm>
            <a:off x="6012951" y="3639687"/>
            <a:ext cx="326461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6012951" y="4441460"/>
            <a:ext cx="3264614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26904" y="4441460"/>
            <a:ext cx="4167027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44</a:t>
            </a:r>
          </a:p>
        </p:txBody>
      </p:sp>
    </p:spTree>
    <p:extLst>
      <p:ext uri="{BB962C8B-B14F-4D97-AF65-F5344CB8AC3E}">
        <p14:creationId xmlns:p14="http://schemas.microsoft.com/office/powerpoint/2010/main" val="4198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8" grpId="0" animBg="1"/>
      <p:bldP spid="9" grpId="0" build="p" animBg="1"/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we can use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 Kotlin, we avoid using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918679" y="3197770"/>
            <a:ext cx="41670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D44E89-420E-4DE1-9A59-8CC22BFC442C}"/>
              </a:ext>
            </a:extLst>
          </p:cNvPr>
          <p:cNvSpPr txBox="1">
            <a:spLocks/>
          </p:cNvSpPr>
          <p:nvPr/>
        </p:nvSpPr>
        <p:spPr>
          <a:xfrm>
            <a:off x="6024081" y="3197770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115736-4784-4F1A-8601-64B737B4DFCA}"/>
              </a:ext>
            </a:extLst>
          </p:cNvPr>
          <p:cNvSpPr txBox="1">
            <a:spLocks/>
          </p:cNvSpPr>
          <p:nvPr/>
        </p:nvSpPr>
        <p:spPr>
          <a:xfrm>
            <a:off x="6024081" y="3894584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Dog?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C8868-21C0-4411-9999-38355EA8911C}"/>
              </a:ext>
            </a:extLst>
          </p:cNvPr>
          <p:cNvSpPr txBox="1">
            <a:spLocks/>
          </p:cNvSpPr>
          <p:nvPr/>
        </p:nvSpPr>
        <p:spPr>
          <a:xfrm>
            <a:off x="6024081" y="4591398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54C24DE-E24C-4B77-8BC1-5EB33CE0BE16}"/>
              </a:ext>
            </a:extLst>
          </p:cNvPr>
          <p:cNvSpPr/>
          <p:nvPr/>
        </p:nvSpPr>
        <p:spPr>
          <a:xfrm>
            <a:off x="6791218" y="5335549"/>
            <a:ext cx="1921267" cy="1160980"/>
          </a:xfrm>
          <a:prstGeom prst="cloudCallout">
            <a:avLst>
              <a:gd name="adj1" fmla="val -28320"/>
              <a:gd name="adj2" fmla="val -79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Nothing?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42F8C-1438-4151-8B8C-59AEB41CD8DA}"/>
              </a:ext>
            </a:extLst>
          </p:cNvPr>
          <p:cNvCxnSpPr/>
          <p:nvPr/>
        </p:nvCxnSpPr>
        <p:spPr>
          <a:xfrm>
            <a:off x="6024081" y="3197770"/>
            <a:ext cx="4764640" cy="40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66D721-06E9-4C29-9AF8-027489EB1E59}"/>
              </a:ext>
            </a:extLst>
          </p:cNvPr>
          <p:cNvCxnSpPr>
            <a:cxnSpLocks/>
          </p:cNvCxnSpPr>
          <p:nvPr/>
        </p:nvCxnSpPr>
        <p:spPr>
          <a:xfrm flipV="1">
            <a:off x="6024081" y="3197770"/>
            <a:ext cx="4764640" cy="40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2" grpId="0" animBg="1"/>
      <p:bldP spid="13" grpId="0" animBg="1"/>
      <p:bldP spid="7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we can use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 Kotlin, we avoid using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1226904" y="3197771"/>
            <a:ext cx="4167027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5869112" y="2834577"/>
            <a:ext cx="4764640" cy="38690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Dog?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?.bark()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!!.bark()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 = !!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3C3AD0-1826-459D-83F0-A865D40AD0D6}"/>
              </a:ext>
            </a:extLst>
          </p:cNvPr>
          <p:cNvCxnSpPr>
            <a:cxnSpLocks/>
          </p:cNvCxnSpPr>
          <p:nvPr/>
        </p:nvCxnSpPr>
        <p:spPr>
          <a:xfrm>
            <a:off x="6010382" y="3791164"/>
            <a:ext cx="1880171" cy="191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4F924C-D3EC-49EF-8716-664B45815645}"/>
              </a:ext>
            </a:extLst>
          </p:cNvPr>
          <p:cNvCxnSpPr>
            <a:cxnSpLocks/>
          </p:cNvCxnSpPr>
          <p:nvPr/>
        </p:nvCxnSpPr>
        <p:spPr>
          <a:xfrm flipV="1">
            <a:off x="6010382" y="3791165"/>
            <a:ext cx="1952090" cy="1918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expressions instead of statements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766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things can be written as expressions in Kotlin.</a:t>
            </a:r>
          </a:p>
          <a:p>
            <a:pPr lvl="1"/>
            <a:r>
              <a:rPr lang="en-US" dirty="0"/>
              <a:t>Especially useful to avoid using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838200" y="2834577"/>
            <a:ext cx="3507628" cy="33688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"Sunday";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"Monday";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And so on…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5869112" y="2834577"/>
            <a:ext cx="4764640" cy="2991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"Sunday"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"Monday"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2){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And so on…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3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expressions instead of statements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766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things can be written as expressions in Kotlin.</a:t>
            </a:r>
          </a:p>
          <a:p>
            <a:pPr lvl="1"/>
            <a:r>
              <a:rPr lang="en-US" dirty="0"/>
              <a:t>Especially useful to avoid using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838200" y="2834577"/>
            <a:ext cx="3507628" cy="38184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"Sunday";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"Monday";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And so on…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5869112" y="2834577"/>
            <a:ext cx="4764640" cy="24191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dayIndex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0 -&gt; "Sunday"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1 -&gt; "Monday"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And so on…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"Unknown"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7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9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functions do not exist.</a:t>
            </a:r>
          </a:p>
          <a:p>
            <a:pPr lvl="1"/>
            <a:r>
              <a:rPr lang="en-US" dirty="0"/>
              <a:t>Use class functions instead (static instance methods).</a:t>
            </a:r>
          </a:p>
          <a:p>
            <a:r>
              <a:rPr lang="en-US" dirty="0"/>
              <a:t>In Kotlin, global functions do exist.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3353251"/>
            <a:ext cx="6456453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&lt;= x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07AA-55DE-4012-9DE7-52A4C71C89EA}"/>
              </a:ext>
            </a:extLst>
          </p:cNvPr>
          <p:cNvSpPr txBox="1">
            <a:spLocks/>
          </p:cNvSpPr>
          <p:nvPr/>
        </p:nvSpPr>
        <p:spPr>
          <a:xfrm>
            <a:off x="838200" y="4954307"/>
            <a:ext cx="6456454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 = 5):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&lt;= x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2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uiExpand="1" build="p" animBg="1"/>
      <p:bldP spid="11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9390</TotalTime>
  <Words>1446</Words>
  <Application>Microsoft Office PowerPoint</Application>
  <PresentationFormat>Widescreen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Kotlin</vt:lpstr>
      <vt:lpstr>Datatypes</vt:lpstr>
      <vt:lpstr>Variables</vt:lpstr>
      <vt:lpstr>Variables</vt:lpstr>
      <vt:lpstr>Variables</vt:lpstr>
      <vt:lpstr>expressions instead of statements</vt:lpstr>
      <vt:lpstr>expressions instead of statements</vt:lpstr>
      <vt:lpstr>Functions</vt:lpstr>
      <vt:lpstr>Functions</vt:lpstr>
      <vt:lpstr>Functions</vt:lpstr>
      <vt:lpstr>Nested functions</vt:lpstr>
      <vt:lpstr>Nested functions</vt:lpstr>
      <vt:lpstr>Nested functions</vt:lpstr>
      <vt:lpstr>Nested functions</vt:lpstr>
      <vt:lpstr>Nested functions</vt:lpstr>
      <vt:lpstr>Nested functions</vt:lpstr>
      <vt:lpstr>Nested functions</vt:lpstr>
      <vt:lpstr>Nested functions</vt:lpstr>
      <vt:lpstr>The special let &amp; run function</vt:lpstr>
      <vt:lpstr>The special let &amp; run function</vt:lpstr>
      <vt:lpstr>The special Also &amp; apply function</vt:lpstr>
      <vt:lpstr>Data classes</vt:lpstr>
      <vt:lpstr>classes</vt:lpstr>
      <vt:lpstr>Inheritance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274</cp:revision>
  <dcterms:created xsi:type="dcterms:W3CDTF">2015-07-17T09:22:03Z</dcterms:created>
  <dcterms:modified xsi:type="dcterms:W3CDTF">2021-01-18T20:31:15Z</dcterms:modified>
</cp:coreProperties>
</file>