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08" r:id="rId4"/>
    <p:sldId id="302" r:id="rId5"/>
    <p:sldId id="324" r:id="rId6"/>
    <p:sldId id="338" r:id="rId7"/>
    <p:sldId id="309" r:id="rId8"/>
    <p:sldId id="310" r:id="rId9"/>
    <p:sldId id="339" r:id="rId10"/>
    <p:sldId id="340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green/" TargetMode="External"/><Relationship Id="rId2" Type="http://schemas.openxmlformats.org/officeDocument/2006/relationships/hyperlink" Target="https://www.ecma-international.org/publications/standards/Ecma-262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0.x/docs/ap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9609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Specifies how one JS file can export values other JS files can import.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4BB9A5-A756-4437-9482-CCDC17490C3B}"/>
              </a:ext>
            </a:extLst>
          </p:cNvPr>
          <p:cNvSpPr txBox="1">
            <a:spLocks/>
          </p:cNvSpPr>
          <p:nvPr/>
        </p:nvSpPr>
        <p:spPr>
          <a:xfrm>
            <a:off x="178905" y="2389658"/>
            <a:ext cx="5168347" cy="36584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+ 3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+ 5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addThree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.addFive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E47BC4-0B0A-4845-A0E5-6B4E26C21C84}"/>
              </a:ext>
            </a:extLst>
          </p:cNvPr>
          <p:cNvSpPr txBox="1">
            <a:spLocks/>
          </p:cNvSpPr>
          <p:nvPr/>
        </p:nvSpPr>
        <p:spPr>
          <a:xfrm>
            <a:off x="5615611" y="2402994"/>
            <a:ext cx="641736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adders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('./adders')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four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adders.addThree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adders.addFive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D0DF9E-A7BF-4B4E-AF49-62D289C66B6D}"/>
              </a:ext>
            </a:extLst>
          </p:cNvPr>
          <p:cNvSpPr txBox="1">
            <a:spLocks/>
          </p:cNvSpPr>
          <p:nvPr/>
        </p:nvSpPr>
        <p:spPr>
          <a:xfrm>
            <a:off x="178905" y="6158228"/>
            <a:ext cx="5168348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adders.js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CDB572-384B-4B11-A4DB-661AC50BC718}"/>
              </a:ext>
            </a:extLst>
          </p:cNvPr>
          <p:cNvSpPr txBox="1">
            <a:spLocks/>
          </p:cNvSpPr>
          <p:nvPr/>
        </p:nvSpPr>
        <p:spPr>
          <a:xfrm>
            <a:off x="6094344" y="4369790"/>
            <a:ext cx="5168348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838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930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 JavaScript </a:t>
            </a:r>
            <a:r>
              <a:rPr lang="en-US" i="1" dirty="0"/>
              <a:t>Run-time Environment</a:t>
            </a:r>
            <a:r>
              <a:rPr lang="en-US" dirty="0"/>
              <a:t>.</a:t>
            </a:r>
          </a:p>
          <a:p>
            <a:r>
              <a:rPr lang="en-US" dirty="0"/>
              <a:t>Run-time: Something that can execute code.</a:t>
            </a:r>
          </a:p>
          <a:p>
            <a:r>
              <a:rPr lang="en-US" dirty="0"/>
              <a:t>Environment: Adds things your code can use in addition to JavaScript, such as:</a:t>
            </a:r>
          </a:p>
          <a:p>
            <a:pPr lvl="1"/>
            <a:r>
              <a:rPr lang="en-US" dirty="0"/>
              <a:t>Access to the file system.</a:t>
            </a:r>
          </a:p>
          <a:p>
            <a:pPr lvl="1"/>
            <a:r>
              <a:rPr lang="en-US" dirty="0"/>
              <a:t>Access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919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1" y="1690687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Download and install from: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936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sz="2200" dirty="0">
                <a:latin typeface="Georgia" panose="02040502050405020303" pitchFamily="18" charset="0"/>
              </a:rPr>
              <a:t>JavaScript: 1995 (used in Netscape)</a:t>
            </a:r>
          </a:p>
          <a:p>
            <a:pPr marL="0" indent="0">
              <a:buNone/>
            </a:pPr>
            <a:r>
              <a:rPr lang="sv-SE" sz="2200" dirty="0">
                <a:latin typeface="Georgia" panose="02040502050405020303" pitchFamily="18" charset="0"/>
              </a:rPr>
              <a:t>JScript: 1996 (used in IE3)</a:t>
            </a:r>
          </a:p>
          <a:p>
            <a:pPr marL="0" indent="0">
              <a:buNone/>
            </a:pPr>
            <a:r>
              <a:rPr lang="sv-SE" sz="2200" dirty="0">
                <a:latin typeface="Georgia" panose="02040502050405020303" pitchFamily="18" charset="0"/>
              </a:rPr>
              <a:t>ECMAScript 1: 1997</a:t>
            </a:r>
          </a:p>
          <a:p>
            <a:pPr marL="0" indent="0">
              <a:buNone/>
            </a:pPr>
            <a:r>
              <a:rPr lang="sv-SE" sz="2200" dirty="0"/>
              <a:t>ECMAScript 2: 1998 (specification re-written)</a:t>
            </a:r>
          </a:p>
          <a:p>
            <a:pPr marL="0" indent="0">
              <a:buNone/>
            </a:pPr>
            <a:r>
              <a:rPr lang="sv-SE" sz="2200" dirty="0">
                <a:latin typeface="Georgia" panose="02040502050405020303" pitchFamily="18" charset="0"/>
              </a:rPr>
              <a:t>ECMAScript 3: 1999</a:t>
            </a:r>
          </a:p>
          <a:p>
            <a:pPr marL="0" indent="0">
              <a:buNone/>
            </a:pPr>
            <a:r>
              <a:rPr lang="sv-SE" sz="2200" dirty="0"/>
              <a:t>ECMAScript 4: Abandoned.</a:t>
            </a:r>
          </a:p>
          <a:p>
            <a:pPr marL="0" indent="0">
              <a:buNone/>
            </a:pPr>
            <a:r>
              <a:rPr lang="sv-SE" sz="2200" dirty="0">
                <a:latin typeface="Georgia" panose="02040502050405020303" pitchFamily="18" charset="0"/>
              </a:rPr>
              <a:t>ECMAScript 5: 2009</a:t>
            </a:r>
          </a:p>
          <a:p>
            <a:pPr marL="0" indent="0">
              <a:buNone/>
            </a:pPr>
            <a:r>
              <a:rPr lang="sv-SE" sz="2200" dirty="0"/>
              <a:t>ECMAScript 5.1: 2011 (specification re-written)</a:t>
            </a:r>
          </a:p>
          <a:p>
            <a:pPr marL="0" indent="0">
              <a:buNone/>
            </a:pPr>
            <a:r>
              <a:rPr lang="sv-SE" sz="2200" dirty="0"/>
              <a:t>ECMAScript 6: 2015 ("</a:t>
            </a:r>
            <a:r>
              <a:rPr lang="en-US" sz="2200" dirty="0"/>
              <a:t>ECMAScript 2015"</a:t>
            </a:r>
            <a:r>
              <a:rPr lang="sv-SE" sz="2200" dirty="0"/>
              <a:t>)</a:t>
            </a:r>
          </a:p>
          <a:p>
            <a:pPr marL="0" indent="0">
              <a:buNone/>
            </a:pPr>
            <a:r>
              <a:rPr lang="sv-SE" sz="2200" dirty="0" err="1"/>
              <a:t>ECMAScript</a:t>
            </a:r>
            <a:r>
              <a:rPr lang="sv-SE" sz="2200" dirty="0"/>
              <a:t> 7: 2016 ("</a:t>
            </a:r>
            <a:r>
              <a:rPr lang="sv-SE" sz="2200" dirty="0" err="1"/>
              <a:t>ECMAScript</a:t>
            </a:r>
            <a:r>
              <a:rPr lang="sv-SE" sz="2200" dirty="0"/>
              <a:t> 2016")</a:t>
            </a:r>
          </a:p>
          <a:p>
            <a:pPr marL="0" indent="0">
              <a:buNone/>
            </a:pPr>
            <a:r>
              <a:rPr lang="sv-SE" sz="2200" dirty="0" err="1"/>
              <a:t>ECMAScript</a:t>
            </a:r>
            <a:r>
              <a:rPr lang="sv-SE" sz="2200" dirty="0"/>
              <a:t> 8: 2017 ("</a:t>
            </a:r>
            <a:r>
              <a:rPr lang="sv-SE" sz="2200" dirty="0" err="1"/>
              <a:t>ECMAScript</a:t>
            </a:r>
            <a:r>
              <a:rPr lang="sv-SE" sz="2200" dirty="0"/>
              <a:t> 2017")</a:t>
            </a:r>
          </a:p>
          <a:p>
            <a:pPr marL="0" indent="0">
              <a:buNone/>
            </a:pPr>
            <a:r>
              <a:rPr lang="sv-SE" sz="2200" dirty="0" err="1"/>
              <a:t>ECMAScript</a:t>
            </a:r>
            <a:r>
              <a:rPr lang="sv-SE" sz="2200" dirty="0"/>
              <a:t> 9: 2018 ("</a:t>
            </a:r>
            <a:r>
              <a:rPr lang="sv-SE" sz="2200" dirty="0" err="1"/>
              <a:t>ECMAScript</a:t>
            </a:r>
            <a:r>
              <a:rPr lang="sv-SE" sz="2200" dirty="0"/>
              <a:t> 2018")  - </a:t>
            </a:r>
            <a:r>
              <a:rPr lang="sv-SE" sz="1100" dirty="0">
                <a:hlinkClick r:id="rId2"/>
              </a:rPr>
              <a:t>https://www.ecma-international.org/publications/standards/Ecma-262.htm</a:t>
            </a:r>
            <a:r>
              <a:rPr lang="sv-SE" sz="2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00C22-B4CA-451E-84B4-613F88B8003F}"/>
              </a:ext>
            </a:extLst>
          </p:cNvPr>
          <p:cNvSpPr/>
          <p:nvPr/>
        </p:nvSpPr>
        <p:spPr>
          <a:xfrm>
            <a:off x="6361344" y="1690688"/>
            <a:ext cx="4682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Which features you can use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Node.js: </a:t>
            </a: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http://node.green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1" y="1690687"/>
            <a:ext cx="10515600" cy="258224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Run Node.js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/>
              <a:t> program in a shell: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3200" dirty="0"/>
          </a:p>
          <a:p>
            <a:pPr lvl="1"/>
            <a:r>
              <a:rPr lang="en-US" sz="3000" dirty="0"/>
              <a:t>Enters a "read </a:t>
            </a:r>
            <a:r>
              <a:rPr lang="en-US" sz="3000" dirty="0" err="1"/>
              <a:t>eval</a:t>
            </a:r>
            <a:r>
              <a:rPr lang="en-US" sz="3000" dirty="0"/>
              <a:t> print"-loop.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 a-filename.js</a:t>
            </a:r>
            <a:endParaRPr lang="en-US" sz="3200" dirty="0"/>
          </a:p>
          <a:p>
            <a:pPr lvl="1"/>
            <a:r>
              <a:rPr lang="en-US" sz="3000" dirty="0"/>
              <a:t>Executes the JavaScript code in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a-filename.js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44950" y="1690688"/>
            <a:ext cx="5302099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console.log("Hello, World!")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8" y="2366549"/>
            <a:ext cx="10800523" cy="489749"/>
          </a:xfr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/>
              <a:t> is not part of the language, but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329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9609" cy="268637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Functionalities in Node.js are separated into different modules, e.g.:</a:t>
            </a:r>
          </a:p>
          <a:p>
            <a:r>
              <a:rPr lang="en-US" dirty="0"/>
              <a:t>File System,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for working with files.</a:t>
            </a:r>
          </a:p>
          <a:p>
            <a:r>
              <a:rPr lang="en-US" dirty="0"/>
              <a:t>HTTP,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/>
              <a:t>, for working with HTTP.</a:t>
            </a:r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https://nodejs.org/dist/latest-v10.x/docs/api/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Needs to explicitly be included before used.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01418" y="4495071"/>
            <a:ext cx="5436704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("fs")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056443"/>
            <a:ext cx="10515600" cy="821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Modules as specified in </a:t>
            </a:r>
            <a:r>
              <a:rPr lang="en-US" i="1" dirty="0"/>
              <a:t>ECMAScript</a:t>
            </a:r>
            <a:r>
              <a:rPr lang="en-US" dirty="0"/>
              <a:t> </a:t>
            </a:r>
            <a:r>
              <a:rPr lang="en-US" b="1" dirty="0"/>
              <a:t>are not</a:t>
            </a:r>
            <a:r>
              <a:rPr lang="en-US" dirty="0"/>
              <a:t> supported.</a:t>
            </a:r>
          </a:p>
          <a:p>
            <a:pPr lvl="1"/>
            <a:r>
              <a:rPr lang="en-US" dirty="0"/>
              <a:t>Modules as specified in </a:t>
            </a:r>
            <a:r>
              <a:rPr lang="en-US" i="1" dirty="0" err="1"/>
              <a:t>CommonJS</a:t>
            </a:r>
            <a:r>
              <a:rPr lang="en-US" dirty="0"/>
              <a:t> </a:t>
            </a:r>
            <a:r>
              <a:rPr lang="en-US" b="1" dirty="0"/>
              <a:t>are</a:t>
            </a:r>
            <a:r>
              <a:rPr lang="en-US" dirty="0"/>
              <a:t> supported.</a:t>
            </a:r>
          </a:p>
        </p:txBody>
      </p:sp>
    </p:spTree>
    <p:extLst>
      <p:ext uri="{BB962C8B-B14F-4D97-AF65-F5344CB8AC3E}">
        <p14:creationId xmlns:p14="http://schemas.microsoft.com/office/powerpoint/2010/main" val="23575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9609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Specifies how one JS file can export values other JS files can import.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4BB9A5-A756-4437-9482-CCDC17490C3B}"/>
              </a:ext>
            </a:extLst>
          </p:cNvPr>
          <p:cNvSpPr txBox="1">
            <a:spLocks/>
          </p:cNvSpPr>
          <p:nvPr/>
        </p:nvSpPr>
        <p:spPr>
          <a:xfrm>
            <a:off x="838200" y="2405209"/>
            <a:ext cx="442291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adder(number){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+ 1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adder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1E47BC4-0B0A-4845-A0E5-6B4E26C21C84}"/>
              </a:ext>
            </a:extLst>
          </p:cNvPr>
          <p:cNvSpPr txBox="1">
            <a:spLocks/>
          </p:cNvSpPr>
          <p:nvPr/>
        </p:nvSpPr>
        <p:spPr>
          <a:xfrm>
            <a:off x="5807766" y="2405209"/>
            <a:ext cx="6059556" cy="1355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adder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('./adder')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adder(5)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25FDA8-8A01-48B2-AB56-FA4F4A5B8876}"/>
              </a:ext>
            </a:extLst>
          </p:cNvPr>
          <p:cNvSpPr txBox="1">
            <a:spLocks/>
          </p:cNvSpPr>
          <p:nvPr/>
        </p:nvSpPr>
        <p:spPr>
          <a:xfrm>
            <a:off x="6580533" y="3866323"/>
            <a:ext cx="4129707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main.js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5CC364-022C-42F7-8C65-048366E43541}"/>
              </a:ext>
            </a:extLst>
          </p:cNvPr>
          <p:cNvSpPr txBox="1">
            <a:spLocks/>
          </p:cNvSpPr>
          <p:nvPr/>
        </p:nvSpPr>
        <p:spPr>
          <a:xfrm>
            <a:off x="1161223" y="4336541"/>
            <a:ext cx="3291507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adder.js</a:t>
            </a:r>
          </a:p>
        </p:txBody>
      </p:sp>
    </p:spTree>
    <p:extLst>
      <p:ext uri="{BB962C8B-B14F-4D97-AF65-F5344CB8AC3E}">
        <p14:creationId xmlns:p14="http://schemas.microsoft.com/office/powerpoint/2010/main" val="304394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25917</TotalTime>
  <Words>452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JU Grå</vt:lpstr>
      <vt:lpstr>PowerPoint Presentation</vt:lpstr>
      <vt:lpstr>Node.JS</vt:lpstr>
      <vt:lpstr>What is it?</vt:lpstr>
      <vt:lpstr>Installing Node.js</vt:lpstr>
      <vt:lpstr>JavaScript versions</vt:lpstr>
      <vt:lpstr>Running Node.js</vt:lpstr>
      <vt:lpstr>Hello World</vt:lpstr>
      <vt:lpstr>Node.js modules</vt:lpstr>
      <vt:lpstr>CommonJS</vt:lpstr>
      <vt:lpstr>CommonJS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398</cp:revision>
  <dcterms:created xsi:type="dcterms:W3CDTF">2015-07-17T09:22:03Z</dcterms:created>
  <dcterms:modified xsi:type="dcterms:W3CDTF">2018-08-23T14:32:17Z</dcterms:modified>
</cp:coreProperties>
</file>