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5" r:id="rId3"/>
    <p:sldId id="341" r:id="rId4"/>
    <p:sldId id="338" r:id="rId5"/>
    <p:sldId id="339" r:id="rId6"/>
    <p:sldId id="342" r:id="rId7"/>
    <p:sldId id="340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0"/>
    <a:srgbClr val="961B81"/>
    <a:srgbClr val="003865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52" y="40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2018-08-25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2018-08-25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pmjs.com/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 err="1"/>
              <a:t>npm</a:t>
            </a:r>
            <a:endParaRPr lang="en-US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9100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C0D2124C-C89C-4DAC-B5B2-5BC3AEA19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743" y="4942037"/>
            <a:ext cx="1202635" cy="1202635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28441F7F-0D0C-4FD9-890F-FAE1F0011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5352" y="4177759"/>
            <a:ext cx="1202635" cy="1202635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AF4A9773-3E2E-40BF-8818-8AD9C459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4865" y="4942037"/>
            <a:ext cx="1202635" cy="1202635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BAE2A498-8400-4ABC-BD63-5B46D8026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5474" y="4177759"/>
            <a:ext cx="1202635" cy="1202635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B152A65E-3315-4D68-A82D-2B2EE4F1B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6719" y="4942037"/>
            <a:ext cx="1202635" cy="1202635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65049A9-4BB9-4A3A-9733-8BDC7A311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7328" y="4177759"/>
            <a:ext cx="1202635" cy="120263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31470A4-5991-4EAF-92C4-30B480A4CBE8}"/>
              </a:ext>
            </a:extLst>
          </p:cNvPr>
          <p:cNvSpPr/>
          <p:nvPr/>
        </p:nvSpPr>
        <p:spPr>
          <a:xfrm>
            <a:off x="5594018" y="1739377"/>
            <a:ext cx="705573" cy="1386816"/>
          </a:xfrm>
          <a:custGeom>
            <a:avLst/>
            <a:gdLst>
              <a:gd name="connsiteX0" fmla="*/ 235744 w 276225"/>
              <a:gd name="connsiteY0" fmla="*/ 102394 h 542925"/>
              <a:gd name="connsiteX1" fmla="*/ 45244 w 276225"/>
              <a:gd name="connsiteY1" fmla="*/ 102394 h 542925"/>
              <a:gd name="connsiteX2" fmla="*/ 45244 w 276225"/>
              <a:gd name="connsiteY2" fmla="*/ 45244 h 542925"/>
              <a:gd name="connsiteX3" fmla="*/ 235744 w 276225"/>
              <a:gd name="connsiteY3" fmla="*/ 45244 h 542925"/>
              <a:gd name="connsiteX4" fmla="*/ 235744 w 276225"/>
              <a:gd name="connsiteY4" fmla="*/ 102394 h 542925"/>
              <a:gd name="connsiteX5" fmla="*/ 235744 w 276225"/>
              <a:gd name="connsiteY5" fmla="*/ 197644 h 542925"/>
              <a:gd name="connsiteX6" fmla="*/ 45244 w 276225"/>
              <a:gd name="connsiteY6" fmla="*/ 197644 h 542925"/>
              <a:gd name="connsiteX7" fmla="*/ 45244 w 276225"/>
              <a:gd name="connsiteY7" fmla="*/ 140494 h 542925"/>
              <a:gd name="connsiteX8" fmla="*/ 235744 w 276225"/>
              <a:gd name="connsiteY8" fmla="*/ 140494 h 542925"/>
              <a:gd name="connsiteX9" fmla="*/ 235744 w 276225"/>
              <a:gd name="connsiteY9" fmla="*/ 197644 h 542925"/>
              <a:gd name="connsiteX10" fmla="*/ 140494 w 276225"/>
              <a:gd name="connsiteY10" fmla="*/ 483394 h 542925"/>
              <a:gd name="connsiteX11" fmla="*/ 111919 w 276225"/>
              <a:gd name="connsiteY11" fmla="*/ 454819 h 542925"/>
              <a:gd name="connsiteX12" fmla="*/ 140494 w 276225"/>
              <a:gd name="connsiteY12" fmla="*/ 426244 h 542925"/>
              <a:gd name="connsiteX13" fmla="*/ 169069 w 276225"/>
              <a:gd name="connsiteY13" fmla="*/ 454819 h 542925"/>
              <a:gd name="connsiteX14" fmla="*/ 140494 w 276225"/>
              <a:gd name="connsiteY14" fmla="*/ 483394 h 542925"/>
              <a:gd name="connsiteX15" fmla="*/ 235744 w 276225"/>
              <a:gd name="connsiteY15" fmla="*/ 7144 h 542925"/>
              <a:gd name="connsiteX16" fmla="*/ 45244 w 276225"/>
              <a:gd name="connsiteY16" fmla="*/ 7144 h 542925"/>
              <a:gd name="connsiteX17" fmla="*/ 7144 w 276225"/>
              <a:gd name="connsiteY17" fmla="*/ 45244 h 542925"/>
              <a:gd name="connsiteX18" fmla="*/ 7144 w 276225"/>
              <a:gd name="connsiteY18" fmla="*/ 502444 h 542925"/>
              <a:gd name="connsiteX19" fmla="*/ 45244 w 276225"/>
              <a:gd name="connsiteY19" fmla="*/ 540544 h 542925"/>
              <a:gd name="connsiteX20" fmla="*/ 235744 w 276225"/>
              <a:gd name="connsiteY20" fmla="*/ 540544 h 542925"/>
              <a:gd name="connsiteX21" fmla="*/ 273844 w 276225"/>
              <a:gd name="connsiteY21" fmla="*/ 502444 h 542925"/>
              <a:gd name="connsiteX22" fmla="*/ 273844 w 276225"/>
              <a:gd name="connsiteY22" fmla="*/ 45244 h 542925"/>
              <a:gd name="connsiteX23" fmla="*/ 235744 w 276225"/>
              <a:gd name="connsiteY23" fmla="*/ 7144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6225" h="542925">
                <a:moveTo>
                  <a:pt x="235744" y="102394"/>
                </a:moveTo>
                <a:lnTo>
                  <a:pt x="45244" y="102394"/>
                </a:lnTo>
                <a:lnTo>
                  <a:pt x="45244" y="45244"/>
                </a:lnTo>
                <a:lnTo>
                  <a:pt x="235744" y="45244"/>
                </a:lnTo>
                <a:lnTo>
                  <a:pt x="235744" y="102394"/>
                </a:lnTo>
                <a:close/>
                <a:moveTo>
                  <a:pt x="235744" y="197644"/>
                </a:moveTo>
                <a:lnTo>
                  <a:pt x="45244" y="197644"/>
                </a:lnTo>
                <a:lnTo>
                  <a:pt x="45244" y="140494"/>
                </a:lnTo>
                <a:lnTo>
                  <a:pt x="235744" y="140494"/>
                </a:lnTo>
                <a:lnTo>
                  <a:pt x="235744" y="197644"/>
                </a:lnTo>
                <a:close/>
                <a:moveTo>
                  <a:pt x="140494" y="483394"/>
                </a:moveTo>
                <a:cubicBezTo>
                  <a:pt x="124301" y="483394"/>
                  <a:pt x="111919" y="471011"/>
                  <a:pt x="111919" y="454819"/>
                </a:cubicBezTo>
                <a:cubicBezTo>
                  <a:pt x="111919" y="438626"/>
                  <a:pt x="124301" y="426244"/>
                  <a:pt x="140494" y="426244"/>
                </a:cubicBezTo>
                <a:cubicBezTo>
                  <a:pt x="156686" y="426244"/>
                  <a:pt x="169069" y="438626"/>
                  <a:pt x="169069" y="454819"/>
                </a:cubicBezTo>
                <a:cubicBezTo>
                  <a:pt x="169069" y="471011"/>
                  <a:pt x="156686" y="483394"/>
                  <a:pt x="140494" y="483394"/>
                </a:cubicBezTo>
                <a:close/>
                <a:moveTo>
                  <a:pt x="235744" y="7144"/>
                </a:moveTo>
                <a:lnTo>
                  <a:pt x="45244" y="7144"/>
                </a:lnTo>
                <a:cubicBezTo>
                  <a:pt x="24289" y="7144"/>
                  <a:pt x="7144" y="24289"/>
                  <a:pt x="7144" y="45244"/>
                </a:cubicBezTo>
                <a:lnTo>
                  <a:pt x="7144" y="502444"/>
                </a:lnTo>
                <a:cubicBezTo>
                  <a:pt x="7144" y="523399"/>
                  <a:pt x="24289" y="540544"/>
                  <a:pt x="45244" y="540544"/>
                </a:cubicBezTo>
                <a:lnTo>
                  <a:pt x="235744" y="540544"/>
                </a:lnTo>
                <a:cubicBezTo>
                  <a:pt x="256699" y="540544"/>
                  <a:pt x="273844" y="523399"/>
                  <a:pt x="273844" y="502444"/>
                </a:cubicBezTo>
                <a:lnTo>
                  <a:pt x="273844" y="45244"/>
                </a:lnTo>
                <a:cubicBezTo>
                  <a:pt x="273844" y="24289"/>
                  <a:pt x="256699" y="7144"/>
                  <a:pt x="235744" y="7144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CA5D720-7BF9-469B-973C-E8E0AD22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742" y="5962138"/>
            <a:ext cx="1202635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789EDB-5EEA-47F4-AB61-16C2775C0463}"/>
              </a:ext>
            </a:extLst>
          </p:cNvPr>
          <p:cNvSpPr txBox="1">
            <a:spLocks/>
          </p:cNvSpPr>
          <p:nvPr/>
        </p:nvSpPr>
        <p:spPr>
          <a:xfrm>
            <a:off x="5630410" y="5962138"/>
            <a:ext cx="894523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63C64ED-FBE7-43EB-899E-67A96164D3B8}"/>
              </a:ext>
            </a:extLst>
          </p:cNvPr>
          <p:cNvSpPr txBox="1">
            <a:spLocks/>
          </p:cNvSpPr>
          <p:nvPr/>
        </p:nvSpPr>
        <p:spPr>
          <a:xfrm>
            <a:off x="9516719" y="5932306"/>
            <a:ext cx="1202635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Claire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D8AD551-259F-4525-B575-032E7324647D}"/>
              </a:ext>
            </a:extLst>
          </p:cNvPr>
          <p:cNvSpPr txBox="1">
            <a:spLocks/>
          </p:cNvSpPr>
          <p:nvPr/>
        </p:nvSpPr>
        <p:spPr>
          <a:xfrm>
            <a:off x="5085468" y="1314645"/>
            <a:ext cx="2021064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1"/>
                </a:solidFill>
              </a:rPr>
              <a:t>npm</a:t>
            </a:r>
            <a:r>
              <a:rPr lang="en-US" sz="2400" dirty="0">
                <a:solidFill>
                  <a:schemeClr val="tx1"/>
                </a:solidFill>
              </a:rPr>
              <a:t> registry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7E2125-F4EB-4B64-898E-F660BC92726F}"/>
              </a:ext>
            </a:extLst>
          </p:cNvPr>
          <p:cNvSpPr/>
          <p:nvPr/>
        </p:nvSpPr>
        <p:spPr>
          <a:xfrm>
            <a:off x="2799576" y="4415117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F72133-8482-4371-A083-C1C1340B0301}"/>
              </a:ext>
            </a:extLst>
          </p:cNvPr>
          <p:cNvCxnSpPr>
            <a:cxnSpLocks/>
          </p:cNvCxnSpPr>
          <p:nvPr/>
        </p:nvCxnSpPr>
        <p:spPr>
          <a:xfrm flipV="1">
            <a:off x="2554357" y="2454967"/>
            <a:ext cx="2811117" cy="1771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2A71C4-B0A9-415A-8067-22D99D28BC1E}"/>
              </a:ext>
            </a:extLst>
          </p:cNvPr>
          <p:cNvSpPr/>
          <p:nvPr/>
        </p:nvSpPr>
        <p:spPr>
          <a:xfrm>
            <a:off x="6427358" y="1804286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9DC279-B3F4-49B0-A2F0-71437FC28FD5}"/>
              </a:ext>
            </a:extLst>
          </p:cNvPr>
          <p:cNvCxnSpPr>
            <a:cxnSpLocks/>
          </p:cNvCxnSpPr>
          <p:nvPr/>
        </p:nvCxnSpPr>
        <p:spPr>
          <a:xfrm>
            <a:off x="6096000" y="3325799"/>
            <a:ext cx="0" cy="802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25895A-4A08-4630-8183-7216DBC906DF}"/>
              </a:ext>
            </a:extLst>
          </p:cNvPr>
          <p:cNvCxnSpPr>
            <a:cxnSpLocks/>
          </p:cNvCxnSpPr>
          <p:nvPr/>
        </p:nvCxnSpPr>
        <p:spPr>
          <a:xfrm>
            <a:off x="6518467" y="3269837"/>
            <a:ext cx="2537738" cy="1083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E2D920-739E-4FC5-BC58-C43A6E2BA11C}"/>
              </a:ext>
            </a:extLst>
          </p:cNvPr>
          <p:cNvSpPr/>
          <p:nvPr/>
        </p:nvSpPr>
        <p:spPr>
          <a:xfrm>
            <a:off x="6568109" y="4382316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X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61F09DE-6E51-4AF8-BF02-59679313EDA0}"/>
              </a:ext>
            </a:extLst>
          </p:cNvPr>
          <p:cNvSpPr/>
          <p:nvPr/>
        </p:nvSpPr>
        <p:spPr>
          <a:xfrm>
            <a:off x="10636526" y="4390125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80E99EC-A63F-4264-B158-37C672AAF32B}"/>
              </a:ext>
            </a:extLst>
          </p:cNvPr>
          <p:cNvSpPr/>
          <p:nvPr/>
        </p:nvSpPr>
        <p:spPr>
          <a:xfrm>
            <a:off x="7913473" y="1801340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B9FE284-E55C-4E16-B9D0-CC8B9CCDDF08}"/>
              </a:ext>
            </a:extLst>
          </p:cNvPr>
          <p:cNvSpPr/>
          <p:nvPr/>
        </p:nvSpPr>
        <p:spPr>
          <a:xfrm>
            <a:off x="9390823" y="1801340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Z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62BFA4-EB33-4EAD-969C-3C8FC1F9E03F}"/>
              </a:ext>
            </a:extLst>
          </p:cNvPr>
          <p:cNvSpPr/>
          <p:nvPr/>
        </p:nvSpPr>
        <p:spPr>
          <a:xfrm>
            <a:off x="6442269" y="2400621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U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556D87A-12BB-45C3-B394-EBB4BC0727FB}"/>
              </a:ext>
            </a:extLst>
          </p:cNvPr>
          <p:cNvSpPr/>
          <p:nvPr/>
        </p:nvSpPr>
        <p:spPr>
          <a:xfrm>
            <a:off x="7913473" y="2409305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V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E6DEA5-2BCE-4374-A3E4-D63596B0E5BF}"/>
              </a:ext>
            </a:extLst>
          </p:cNvPr>
          <p:cNvSpPr/>
          <p:nvPr/>
        </p:nvSpPr>
        <p:spPr>
          <a:xfrm>
            <a:off x="9414499" y="2409305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W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8F54DD-371A-4A90-9B97-B3B0B2FB69E1}"/>
              </a:ext>
            </a:extLst>
          </p:cNvPr>
          <p:cNvSpPr/>
          <p:nvPr/>
        </p:nvSpPr>
        <p:spPr>
          <a:xfrm>
            <a:off x="6584675" y="4971014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V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C4C1218-3E94-4B1E-8FA0-A6BFB03E351D}"/>
              </a:ext>
            </a:extLst>
          </p:cNvPr>
          <p:cNvSpPr/>
          <p:nvPr/>
        </p:nvSpPr>
        <p:spPr>
          <a:xfrm>
            <a:off x="10636526" y="4978651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Z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16050B-F2A2-4345-986A-1004E3A320B9}"/>
              </a:ext>
            </a:extLst>
          </p:cNvPr>
          <p:cNvSpPr/>
          <p:nvPr/>
        </p:nvSpPr>
        <p:spPr>
          <a:xfrm>
            <a:off x="10636526" y="5604632"/>
            <a:ext cx="1358348" cy="523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U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EE50F4-20FC-4A9E-A4A1-8809D132C363}"/>
              </a:ext>
            </a:extLst>
          </p:cNvPr>
          <p:cNvSpPr/>
          <p:nvPr/>
        </p:nvSpPr>
        <p:spPr>
          <a:xfrm>
            <a:off x="714774" y="1693819"/>
            <a:ext cx="38811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registry: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5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build="p"/>
      <p:bldP spid="20" grpId="0"/>
      <p:bldP spid="21" grpId="0"/>
      <p:bldP spid="22" grpId="0"/>
      <p:bldP spid="23" grpId="0" animBg="1"/>
      <p:bldP spid="26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</a:t>
            </a:r>
            <a:r>
              <a:rPr lang="en-US" dirty="0" err="1"/>
              <a:t>npm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85727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npm</a:t>
            </a:r>
            <a:r>
              <a:rPr lang="en-US" dirty="0"/>
              <a:t> on your computer.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is the default package manager for Node.js.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/>
              <a:t> command to:</a:t>
            </a:r>
          </a:p>
          <a:p>
            <a:pPr lvl="1"/>
            <a:r>
              <a:rPr lang="en-US" dirty="0"/>
              <a:t>Setup </a:t>
            </a:r>
            <a:r>
              <a:rPr lang="en-US" dirty="0" err="1"/>
              <a:t>npm</a:t>
            </a:r>
            <a:r>
              <a:rPr lang="en-US" dirty="0"/>
              <a:t> for your Node.js project.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npm</a:t>
            </a:r>
            <a:r>
              <a:rPr lang="en-US" dirty="0"/>
              <a:t> packages to your Node.js project.</a:t>
            </a:r>
          </a:p>
        </p:txBody>
      </p:sp>
    </p:spTree>
    <p:extLst>
      <p:ext uri="{BB962C8B-B14F-4D97-AF65-F5344CB8AC3E}">
        <p14:creationId xmlns:p14="http://schemas.microsoft.com/office/powerpoint/2010/main" val="6302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2824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-project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my-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-project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--yes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25A8A-06FE-406F-B04B-A011538B7062}"/>
              </a:ext>
            </a:extLst>
          </p:cNvPr>
          <p:cNvSpPr txBox="1">
            <a:spLocks/>
          </p:cNvSpPr>
          <p:nvPr/>
        </p:nvSpPr>
        <p:spPr>
          <a:xfrm>
            <a:off x="6520069" y="1342818"/>
            <a:ext cx="5277679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"name": "my-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-project",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"version": "1.0.0",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"express": "^4.16.3"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72FDECF-0321-4566-83B2-2F78403E387E}"/>
              </a:ext>
            </a:extLst>
          </p:cNvPr>
          <p:cNvSpPr txBox="1">
            <a:spLocks/>
          </p:cNvSpPr>
          <p:nvPr/>
        </p:nvSpPr>
        <p:spPr>
          <a:xfrm>
            <a:off x="586409" y="4748094"/>
            <a:ext cx="593366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09BC45-1E02-44C8-8A7D-9C6385BAC4D2}"/>
              </a:ext>
            </a:extLst>
          </p:cNvPr>
          <p:cNvSpPr txBox="1">
            <a:spLocks/>
          </p:cNvSpPr>
          <p:nvPr/>
        </p:nvSpPr>
        <p:spPr>
          <a:xfrm>
            <a:off x="6520069" y="4505305"/>
            <a:ext cx="5277679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-project/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76AB01-13DA-4F3B-9E04-7956982D563B}"/>
              </a:ext>
            </a:extLst>
          </p:cNvPr>
          <p:cNvSpPr txBox="1">
            <a:spLocks/>
          </p:cNvSpPr>
          <p:nvPr/>
        </p:nvSpPr>
        <p:spPr>
          <a:xfrm>
            <a:off x="1297884" y="5730588"/>
            <a:ext cx="4510709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-project/main.js</a:t>
            </a:r>
          </a:p>
        </p:txBody>
      </p:sp>
    </p:spTree>
    <p:extLst>
      <p:ext uri="{BB962C8B-B14F-4D97-AF65-F5344CB8AC3E}">
        <p14:creationId xmlns:p14="http://schemas.microsoft.com/office/powerpoint/2010/main" val="123266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7" grpId="0" uiExpand="1" build="p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2F28B-7807-4C73-ACC8-0D4DB6A9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Practicable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61748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25A8A-06FE-406F-B04B-A011538B7062}"/>
              </a:ext>
            </a:extLst>
          </p:cNvPr>
          <p:cNvSpPr txBox="1">
            <a:spLocks/>
          </p:cNvSpPr>
          <p:nvPr/>
        </p:nvSpPr>
        <p:spPr>
          <a:xfrm>
            <a:off x="1263214" y="1838177"/>
            <a:ext cx="5748131" cy="43019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"name": "my-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-project",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"version": "1.0.0",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"express": "^4.16.3"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"start": "node main.js"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09BC45-1E02-44C8-8A7D-9C6385BAC4D2}"/>
              </a:ext>
            </a:extLst>
          </p:cNvPr>
          <p:cNvSpPr txBox="1">
            <a:spLocks/>
          </p:cNvSpPr>
          <p:nvPr/>
        </p:nvSpPr>
        <p:spPr>
          <a:xfrm>
            <a:off x="1263214" y="6220662"/>
            <a:ext cx="5748131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B7F357-EB96-4CF5-9B02-258C8F0E8D54}"/>
              </a:ext>
            </a:extLst>
          </p:cNvPr>
          <p:cNvSpPr txBox="1">
            <a:spLocks/>
          </p:cNvSpPr>
          <p:nvPr/>
        </p:nvSpPr>
        <p:spPr>
          <a:xfrm>
            <a:off x="7639877" y="3200006"/>
            <a:ext cx="3614058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To run script: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8" grpId="0"/>
      <p:bldP spid="10" grpId="0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26555</TotalTime>
  <Words>223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Georgia</vt:lpstr>
      <vt:lpstr>JU Grå</vt:lpstr>
      <vt:lpstr>PowerPoint Presentation</vt:lpstr>
      <vt:lpstr>npm</vt:lpstr>
      <vt:lpstr>What is it?</vt:lpstr>
      <vt:lpstr>How do I use npm?</vt:lpstr>
      <vt:lpstr>Example</vt:lpstr>
      <vt:lpstr>Example</vt:lpstr>
      <vt:lpstr>npm scripts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391</cp:revision>
  <dcterms:created xsi:type="dcterms:W3CDTF">2015-07-17T09:22:03Z</dcterms:created>
  <dcterms:modified xsi:type="dcterms:W3CDTF">2018-08-26T09:06:16Z</dcterms:modified>
</cp:coreProperties>
</file>