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12" r:id="rId3"/>
    <p:sldId id="392" r:id="rId4"/>
    <p:sldId id="413" r:id="rId5"/>
    <p:sldId id="414" r:id="rId6"/>
    <p:sldId id="416" r:id="rId7"/>
    <p:sldId id="417" r:id="rId8"/>
    <p:sldId id="419" r:id="rId9"/>
    <p:sldId id="370" r:id="rId10"/>
    <p:sldId id="420" r:id="rId11"/>
    <p:sldId id="421" r:id="rId12"/>
    <p:sldId id="418" r:id="rId13"/>
    <p:sldId id="423" r:id="rId14"/>
    <p:sldId id="424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99416-7FF3-4448-BBB1-EB14C80E08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2018-10-25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Creating a list from a range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52044" y="2473820"/>
            <a:ext cx="178562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8234" y="2450670"/>
            <a:ext cx="387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0, 1, 2, 3, 4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52044" y="3312868"/>
            <a:ext cx="293331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print(range(5))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ECB3D3-C943-4880-AC8B-FAEB648EBBB6}"/>
              </a:ext>
            </a:extLst>
          </p:cNvPr>
          <p:cNvSpPr txBox="1">
            <a:spLocks/>
          </p:cNvSpPr>
          <p:nvPr/>
        </p:nvSpPr>
        <p:spPr>
          <a:xfrm>
            <a:off x="6156964" y="3341337"/>
            <a:ext cx="2367279" cy="405496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range(0, 5)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54E5F75-1CA5-4E63-9BE3-981E9BA92C14}"/>
              </a:ext>
            </a:extLst>
          </p:cNvPr>
          <p:cNvSpPr txBox="1">
            <a:spLocks/>
          </p:cNvSpPr>
          <p:nvPr/>
        </p:nvSpPr>
        <p:spPr>
          <a:xfrm>
            <a:off x="1852043" y="4149030"/>
            <a:ext cx="402043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print(list(range(5)))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362B12-6026-454F-9232-A734A77548F9}"/>
              </a:ext>
            </a:extLst>
          </p:cNvPr>
          <p:cNvSpPr txBox="1">
            <a:spLocks/>
          </p:cNvSpPr>
          <p:nvPr/>
        </p:nvSpPr>
        <p:spPr>
          <a:xfrm>
            <a:off x="6156964" y="4149030"/>
            <a:ext cx="2743196" cy="405496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26036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D0F4A2-62A8-4812-9BA4-D2145D263F06}"/>
              </a:ext>
            </a:extLst>
          </p:cNvPr>
          <p:cNvSpPr txBox="1">
            <a:spLocks/>
          </p:cNvSpPr>
          <p:nvPr/>
        </p:nvSpPr>
        <p:spPr>
          <a:xfrm>
            <a:off x="4475480" y="2450311"/>
            <a:ext cx="3241039" cy="2137252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E5331-E845-4CB7-8E41-A5D0B6A8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Implement this program:</a:t>
            </a:r>
          </a:p>
        </p:txBody>
      </p:sp>
    </p:spTree>
    <p:extLst>
      <p:ext uri="{BB962C8B-B14F-4D97-AF65-F5344CB8AC3E}">
        <p14:creationId xmlns:p14="http://schemas.microsoft.com/office/powerpoint/2010/main" val="63772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Summarizing integers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FC3912-EFB5-4883-BFAC-BA58FB5C8D1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Compute the sum of 3, 6, 2, and 8.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674006-9F4C-421A-B7E3-A5635DD472EB}"/>
              </a:ext>
            </a:extLst>
          </p:cNvPr>
          <p:cNvSpPr txBox="1">
            <a:spLocks/>
          </p:cNvSpPr>
          <p:nvPr/>
        </p:nvSpPr>
        <p:spPr>
          <a:xfrm>
            <a:off x="838200" y="2534396"/>
            <a:ext cx="3754121" cy="8946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3 + 6 + 2 + 8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9F6AA4-AD0F-403F-A4CB-6F5D00AD3DF2}"/>
              </a:ext>
            </a:extLst>
          </p:cNvPr>
          <p:cNvSpPr txBox="1">
            <a:spLocks/>
          </p:cNvSpPr>
          <p:nvPr/>
        </p:nvSpPr>
        <p:spPr>
          <a:xfrm>
            <a:off x="838199" y="3681360"/>
            <a:ext cx="3754121" cy="27371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+ 6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6DD94D0-D862-4F9A-A9AF-FDCDA883020F}"/>
              </a:ext>
            </a:extLst>
          </p:cNvPr>
          <p:cNvSpPr txBox="1">
            <a:spLocks/>
          </p:cNvSpPr>
          <p:nvPr/>
        </p:nvSpPr>
        <p:spPr>
          <a:xfrm>
            <a:off x="6817359" y="2534396"/>
            <a:ext cx="4536441" cy="22765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[3, 6, 2, 8]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number in numbers: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sum + number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301674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 animBg="1"/>
      <p:bldP spid="11" grpId="0" build="p" animBg="1"/>
      <p:bldP spid="1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D0F4A2-62A8-4812-9BA4-D2145D263F06}"/>
              </a:ext>
            </a:extLst>
          </p:cNvPr>
          <p:cNvSpPr txBox="1">
            <a:spLocks/>
          </p:cNvSpPr>
          <p:nvPr/>
        </p:nvSpPr>
        <p:spPr>
          <a:xfrm>
            <a:off x="2133600" y="2315374"/>
            <a:ext cx="7924800" cy="838435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the integers between 0 and 4 is 10.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E5331-E845-4CB7-8E41-A5D0B6A8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Implement this program:</a:t>
            </a:r>
          </a:p>
        </p:txBody>
      </p:sp>
    </p:spTree>
    <p:extLst>
      <p:ext uri="{BB962C8B-B14F-4D97-AF65-F5344CB8AC3E}">
        <p14:creationId xmlns:p14="http://schemas.microsoft.com/office/powerpoint/2010/main" val="15852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D0F4A2-62A8-4812-9BA4-D2145D263F06}"/>
              </a:ext>
            </a:extLst>
          </p:cNvPr>
          <p:cNvSpPr txBox="1">
            <a:spLocks/>
          </p:cNvSpPr>
          <p:nvPr/>
        </p:nvSpPr>
        <p:spPr>
          <a:xfrm>
            <a:off x="1437640" y="2315374"/>
            <a:ext cx="9316720" cy="838435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the integers between 1000 and 1004 is 4010.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E5331-E845-4CB7-8E41-A5D0B6A8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Implement this program:</a:t>
            </a:r>
          </a:p>
        </p:txBody>
      </p:sp>
    </p:spTree>
    <p:extLst>
      <p:ext uri="{BB962C8B-B14F-4D97-AF65-F5344CB8AC3E}">
        <p14:creationId xmlns:p14="http://schemas.microsoft.com/office/powerpoint/2010/main" val="85288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Basics in Python,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Repeating statements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520" y="1668807"/>
            <a:ext cx="658368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print("And a happy new year!")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0721" y="1690688"/>
            <a:ext cx="5079999" cy="1704313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And a happy new year!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DD4C4-9F3A-4B3E-A617-6208EB95538A}"/>
              </a:ext>
            </a:extLst>
          </p:cNvPr>
          <p:cNvSpPr txBox="1">
            <a:spLocks/>
          </p:cNvSpPr>
          <p:nvPr/>
        </p:nvSpPr>
        <p:spPr>
          <a:xfrm>
            <a:off x="223520" y="4094560"/>
            <a:ext cx="658368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print("And a happy new year!")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393A86-00BE-4F11-9BD9-085745D905C4}"/>
              </a:ext>
            </a:extLst>
          </p:cNvPr>
          <p:cNvSpPr txBox="1">
            <a:spLocks/>
          </p:cNvSpPr>
          <p:nvPr/>
        </p:nvSpPr>
        <p:spPr>
          <a:xfrm>
            <a:off x="7030720" y="3661622"/>
            <a:ext cx="5079999" cy="1704313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önskar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önskar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önskar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fröjdefull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  <p:bldP spid="15" grpId="0" build="p" animBg="1"/>
      <p:bldP spid="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for loop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19B48E-8E4B-4929-8E02-0B423D78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be used to iterate over a sequence of values.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A list contains a sequence of values.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597E8F-E481-4C56-808A-329A89A68905}"/>
              </a:ext>
            </a:extLst>
          </p:cNvPr>
          <p:cNvSpPr txBox="1">
            <a:spLocks/>
          </p:cNvSpPr>
          <p:nvPr/>
        </p:nvSpPr>
        <p:spPr>
          <a:xfrm>
            <a:off x="1402080" y="2852447"/>
            <a:ext cx="50292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cool_numbers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[4, 7, 3]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number in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cool_numbers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print(number)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6BF780-76F0-4B38-BDC5-E9EC213CC155}"/>
              </a:ext>
            </a:extLst>
          </p:cNvPr>
          <p:cNvSpPr txBox="1">
            <a:spLocks/>
          </p:cNvSpPr>
          <p:nvPr/>
        </p:nvSpPr>
        <p:spPr>
          <a:xfrm>
            <a:off x="7457440" y="2852447"/>
            <a:ext cx="3332480" cy="1271374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9FAA8-5473-4ACA-9D18-6675406CDC12}"/>
              </a:ext>
            </a:extLst>
          </p:cNvPr>
          <p:cNvSpPr/>
          <p:nvPr/>
        </p:nvSpPr>
        <p:spPr>
          <a:xfrm>
            <a:off x="1588957" y="4503173"/>
            <a:ext cx="4507043" cy="1893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        :  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46B33E84-B7F7-42DA-8352-4CA3BE5CCF1B}"/>
              </a:ext>
            </a:extLst>
          </p:cNvPr>
          <p:cNvSpPr/>
          <p:nvPr/>
        </p:nvSpPr>
        <p:spPr>
          <a:xfrm>
            <a:off x="4320211" y="4574293"/>
            <a:ext cx="133003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757DD-0BC1-4D65-8447-663F5589B09F}"/>
              </a:ext>
            </a:extLst>
          </p:cNvPr>
          <p:cNvSpPr/>
          <p:nvPr/>
        </p:nvSpPr>
        <p:spPr>
          <a:xfrm>
            <a:off x="2141313" y="4964008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754E8-6709-4AD5-BA0E-C2D5F5D2FB43}"/>
              </a:ext>
            </a:extLst>
          </p:cNvPr>
          <p:cNvSpPr/>
          <p:nvPr/>
        </p:nvSpPr>
        <p:spPr>
          <a:xfrm>
            <a:off x="2141313" y="5457511"/>
            <a:ext cx="1786514" cy="376429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8CE325-DF6A-4453-A78A-93A26CAB0126}"/>
              </a:ext>
            </a:extLst>
          </p:cNvPr>
          <p:cNvSpPr/>
          <p:nvPr/>
        </p:nvSpPr>
        <p:spPr>
          <a:xfrm>
            <a:off x="2141313" y="5922199"/>
            <a:ext cx="1786514" cy="376429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 ...</a:t>
            </a:r>
          </a:p>
        </p:txBody>
      </p:sp>
    </p:spTree>
    <p:extLst>
      <p:ext uri="{BB962C8B-B14F-4D97-AF65-F5344CB8AC3E}">
        <p14:creationId xmlns:p14="http://schemas.microsoft.com/office/powerpoint/2010/main" val="34985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Repeating statements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520" y="1724687"/>
            <a:ext cx="658368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print("And a happy new year!")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0721" y="1690688"/>
            <a:ext cx="5079999" cy="1704313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And a happy new year!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DD4C4-9F3A-4B3E-A617-6208EB95538A}"/>
              </a:ext>
            </a:extLst>
          </p:cNvPr>
          <p:cNvSpPr txBox="1">
            <a:spLocks/>
          </p:cNvSpPr>
          <p:nvPr/>
        </p:nvSpPr>
        <p:spPr>
          <a:xfrm>
            <a:off x="2600960" y="3895938"/>
            <a:ext cx="699008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something in [1, 2, 3]: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print("And a happy new year!")</a:t>
            </a:r>
          </a:p>
        </p:txBody>
      </p:sp>
    </p:spTree>
    <p:extLst>
      <p:ext uri="{BB962C8B-B14F-4D97-AF65-F5344CB8AC3E}">
        <p14:creationId xmlns:p14="http://schemas.microsoft.com/office/powerpoint/2010/main" val="26844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Practical demonstration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D3A5BC-4EEB-4D99-9AFE-BE4877934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Repeating statements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520" y="1724687"/>
            <a:ext cx="658368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sad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good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print("And a happy new year!")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0721" y="1690688"/>
            <a:ext cx="5079999" cy="1704313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sad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good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And a happy new year!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F4FE4D-2B5E-4CA7-9F2B-1D9958400184}"/>
              </a:ext>
            </a:extLst>
          </p:cNvPr>
          <p:cNvSpPr txBox="1">
            <a:spLocks/>
          </p:cNvSpPr>
          <p:nvPr/>
        </p:nvSpPr>
        <p:spPr>
          <a:xfrm>
            <a:off x="223520" y="3776967"/>
            <a:ext cx="658368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= "merry"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"+w+"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= "sad"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"+w+"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= "good"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 wish you a "+w+" Christmas")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3627FD-CCD6-4516-A000-27F6ABFB0267}"/>
              </a:ext>
            </a:extLst>
          </p:cNvPr>
          <p:cNvSpPr txBox="1">
            <a:spLocks/>
          </p:cNvSpPr>
          <p:nvPr/>
        </p:nvSpPr>
        <p:spPr>
          <a:xfrm>
            <a:off x="5201920" y="3973599"/>
            <a:ext cx="6990080" cy="17043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["merry", "sad", "good"]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print("We wish you a "+w+"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print("And a happy new year!")</a:t>
            </a:r>
          </a:p>
        </p:txBody>
      </p:sp>
    </p:spTree>
    <p:extLst>
      <p:ext uri="{BB962C8B-B14F-4D97-AF65-F5344CB8AC3E}">
        <p14:creationId xmlns:p14="http://schemas.microsoft.com/office/powerpoint/2010/main" val="4493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  <p:bldP spid="8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Repeating statements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600" y="1568595"/>
            <a:ext cx="691896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input("How many times: 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int(number)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     ...      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print("We wish you a merry Christmas")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print("And a happy new year!")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12001" y="1568595"/>
            <a:ext cx="5079999" cy="2570191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How many times: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We wish you a merry Christmas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And a happy new year!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5218A1-C924-4627-AA4F-E1442577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7706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Introducing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dirty="0">
                <a:latin typeface="+mn-lt"/>
              </a:rPr>
              <a:t> function: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range(4)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0, 1, 2,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7521B9-7B32-4CDE-B0A7-556496944173}"/>
              </a:ext>
            </a:extLst>
          </p:cNvPr>
          <p:cNvSpPr txBox="1">
            <a:spLocks/>
          </p:cNvSpPr>
          <p:nvPr/>
        </p:nvSpPr>
        <p:spPr>
          <a:xfrm>
            <a:off x="1711960" y="2853690"/>
            <a:ext cx="2219960" cy="377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range(number)</a:t>
            </a:r>
          </a:p>
        </p:txBody>
      </p:sp>
    </p:spTree>
    <p:extLst>
      <p:ext uri="{BB962C8B-B14F-4D97-AF65-F5344CB8AC3E}">
        <p14:creationId xmlns:p14="http://schemas.microsoft.com/office/powerpoint/2010/main" val="21487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range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8681" y="2303118"/>
            <a:ext cx="178562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4871" y="2279968"/>
            <a:ext cx="387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0, 1, 2, 3, 4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38681" y="3009787"/>
            <a:ext cx="220230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range(2, 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6638" y="2960543"/>
            <a:ext cx="387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2, 3, 4, 5,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38681" y="4424856"/>
            <a:ext cx="2804193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range(2, 7, 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5087" y="4375612"/>
            <a:ext cx="387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2, 5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38681" y="3720674"/>
            <a:ext cx="220230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range(7, 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6638" y="3660932"/>
            <a:ext cx="471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(empty sequence)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38680" y="5123091"/>
            <a:ext cx="2966240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range(7, 2, -2)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9347" y="5073847"/>
            <a:ext cx="471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7, 5, 3</a:t>
            </a:r>
          </a:p>
        </p:txBody>
      </p:sp>
    </p:spTree>
    <p:extLst>
      <p:ext uri="{BB962C8B-B14F-4D97-AF65-F5344CB8AC3E}">
        <p14:creationId xmlns:p14="http://schemas.microsoft.com/office/powerpoint/2010/main" val="27298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</TotalTime>
  <Words>765</Words>
  <Application>Microsoft Office PowerPoint</Application>
  <PresentationFormat>Widescreen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BentonSans Medium</vt:lpstr>
      <vt:lpstr>BentonSans Regular</vt:lpstr>
      <vt:lpstr>Calibri</vt:lpstr>
      <vt:lpstr>Courier New</vt:lpstr>
      <vt:lpstr>Georgia</vt:lpstr>
      <vt:lpstr>Wingdings</vt:lpstr>
      <vt:lpstr>JU Grå</vt:lpstr>
      <vt:lpstr>PowerPoint Presentation</vt:lpstr>
      <vt:lpstr>Basics in Python, Part 2</vt:lpstr>
      <vt:lpstr>Repeating statements</vt:lpstr>
      <vt:lpstr>The for loop</vt:lpstr>
      <vt:lpstr>Repeating statements</vt:lpstr>
      <vt:lpstr>Practical demonstration</vt:lpstr>
      <vt:lpstr>Repeating statements</vt:lpstr>
      <vt:lpstr>Repeating statements</vt:lpstr>
      <vt:lpstr>range</vt:lpstr>
      <vt:lpstr>Creating a list from a range</vt:lpstr>
      <vt:lpstr>Example</vt:lpstr>
      <vt:lpstr>Summarizing integers</vt:lpstr>
      <vt:lpstr>Example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206</cp:revision>
  <dcterms:created xsi:type="dcterms:W3CDTF">2015-07-17T09:22:03Z</dcterms:created>
  <dcterms:modified xsi:type="dcterms:W3CDTF">2018-10-25T10:44:41Z</dcterms:modified>
</cp:coreProperties>
</file>