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12" r:id="rId3"/>
    <p:sldId id="392" r:id="rId4"/>
    <p:sldId id="285" r:id="rId5"/>
    <p:sldId id="326" r:id="rId6"/>
    <p:sldId id="327" r:id="rId7"/>
    <p:sldId id="328" r:id="rId8"/>
    <p:sldId id="329" r:id="rId9"/>
    <p:sldId id="331" r:id="rId10"/>
    <p:sldId id="332" r:id="rId11"/>
    <p:sldId id="333" r:id="rId12"/>
    <p:sldId id="334" r:id="rId13"/>
    <p:sldId id="33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413" r:id="rId30"/>
    <p:sldId id="414" r:id="rId3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600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store a new value in i: i+1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2+1  3.</a:t>
            </a:r>
            <a:endParaRPr lang="en-US" sz="1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25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8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600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evaluate the condition: True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 True.</a:t>
            </a:r>
            <a:endParaRPr lang="en-US" sz="1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25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6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600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store a new value in i: i+1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3+1  4.</a:t>
            </a:r>
            <a:endParaRPr lang="en-US" sz="1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25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99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600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25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4675910" y="2047009"/>
            <a:ext cx="2766612" cy="135081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We're stuck in the loop!</a:t>
            </a:r>
          </a:p>
        </p:txBody>
      </p:sp>
    </p:spTree>
    <p:extLst>
      <p:ext uri="{BB962C8B-B14F-4D97-AF65-F5344CB8AC3E}">
        <p14:creationId xmlns:p14="http://schemas.microsoft.com/office/powerpoint/2010/main" val="146521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Purpose: to calculate the sum of the integers between 1 and 3.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463222"/>
            <a:ext cx="10515600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4: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38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Purpose: to calculate the sum of the integers between 1 and 3.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63222"/>
            <a:ext cx="10515600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Let's be a computer and execute the statements!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4: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Purpose: to calculate the sum of the integers between 1 and 3.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63222"/>
            <a:ext cx="10515600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create the variable sum, storing the number 0.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4: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8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Purpose: to calculate the sum of the integers between 1 and 3.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63222"/>
            <a:ext cx="10515600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create the variable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storing the number 1.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4: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39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Purpose: to calculate the sum of the integers between 1 and 3.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63222"/>
            <a:ext cx="10515600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4: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evaluate the condition: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&lt;4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1&lt;4  True.</a:t>
            </a:r>
            <a:endParaRPr lang="en-US" sz="1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67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Purpose: to calculate the sum of the integers between 1 and 3.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2463222"/>
            <a:ext cx="10515601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4: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store a new value in sum: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0+1  1.</a:t>
            </a:r>
            <a:endParaRPr lang="en-US" sz="1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079" y="1122363"/>
            <a:ext cx="11296241" cy="2387600"/>
          </a:xfrm>
        </p:spPr>
        <p:txBody>
          <a:bodyPr>
            <a:normAutofit/>
          </a:bodyPr>
          <a:lstStyle/>
          <a:p>
            <a:r>
              <a:rPr lang="en-US" sz="4800" dirty="0"/>
              <a:t>While loops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Purpose: to calculate the sum of the integers between 1 and 3.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63222"/>
            <a:ext cx="10515600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4: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store a new value in i: i+1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1+1  2.</a:t>
            </a:r>
            <a:endParaRPr lang="en-US" sz="1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97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Purpose: to calculate the sum of the integers between 1 and 3.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63222"/>
            <a:ext cx="10515600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4: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evaluate the condition: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&lt;4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2&lt;4  True.</a:t>
            </a:r>
            <a:endParaRPr lang="en-US" sz="1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858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Purpose: to calculate the sum of the integers between 1 and 3.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63222"/>
            <a:ext cx="10515600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4: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store a new value in sum: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1+2  3.</a:t>
            </a:r>
            <a:endParaRPr lang="en-US" sz="1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700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Purpose: to calculate the sum of the integers between 1 and 3.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63222"/>
            <a:ext cx="10515600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4: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store a new value in i: i+1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2+1  3.</a:t>
            </a:r>
            <a:endParaRPr lang="en-US" sz="1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913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Purpose: to calculate the sum of the integers between 1 and 3.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63222"/>
            <a:ext cx="10515600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4: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evaluate the condition: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&lt;4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3&lt;4  True.</a:t>
            </a:r>
            <a:endParaRPr lang="en-US" sz="1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408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Purpose: to calculate the sum of the integers between 1 and 3.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2463222"/>
            <a:ext cx="10515601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4: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store a new value in sum: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3+3  6.</a:t>
            </a:r>
            <a:endParaRPr lang="en-US" sz="1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38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Purpose: to calculate the sum of the integers between 1 and 3.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63222"/>
            <a:ext cx="10515600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4: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store a new value in i: i+1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3+1  4.</a:t>
            </a:r>
            <a:endParaRPr lang="en-US" sz="1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96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Purpose: to calculate the sum of the integers between 1 and 3.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63222"/>
            <a:ext cx="10515600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4: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evaluate the condition: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&lt;4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4&lt;4  False.</a:t>
            </a:r>
            <a:endParaRPr lang="en-US" sz="1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19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Purpose: to calculate the sum of the integers between 1 and 3.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63222"/>
            <a:ext cx="10515600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4: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am done!</a:t>
            </a:r>
          </a:p>
        </p:txBody>
      </p:sp>
    </p:spTree>
    <p:extLst>
      <p:ext uri="{BB962C8B-B14F-4D97-AF65-F5344CB8AC3E}">
        <p14:creationId xmlns:p14="http://schemas.microsoft.com/office/powerpoint/2010/main" val="165381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demonstration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166E5C-DC1A-4FAD-9BF8-6EAF1C8EB8D7}"/>
              </a:ext>
            </a:extLst>
          </p:cNvPr>
          <p:cNvSpPr txBox="1">
            <a:spLocks/>
          </p:cNvSpPr>
          <p:nvPr/>
        </p:nvSpPr>
        <p:spPr>
          <a:xfrm>
            <a:off x="3467100" y="1690688"/>
            <a:ext cx="5257800" cy="2137252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 or quit: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 or quit: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 or quit: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 or quit: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The sum of the numbers are 19.</a:t>
            </a:r>
          </a:p>
        </p:txBody>
      </p:sp>
    </p:spTree>
    <p:extLst>
      <p:ext uri="{BB962C8B-B14F-4D97-AF65-F5344CB8AC3E}">
        <p14:creationId xmlns:p14="http://schemas.microsoft.com/office/powerpoint/2010/main" val="350688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loops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5257800" cy="1704313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The sum of the numbers are 19.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A20097-42D3-4C40-B40B-235CB099D462}"/>
              </a:ext>
            </a:extLst>
          </p:cNvPr>
          <p:cNvSpPr txBox="1">
            <a:spLocks/>
          </p:cNvSpPr>
          <p:nvPr/>
        </p:nvSpPr>
        <p:spPr>
          <a:xfrm>
            <a:off x="838200" y="3651568"/>
            <a:ext cx="5257800" cy="2137252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 or quit: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 or quit: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 or quit: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 or quit: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The sum of the numbers are 19.</a:t>
            </a:r>
          </a:p>
        </p:txBody>
      </p:sp>
    </p:spTree>
    <p:extLst>
      <p:ext uri="{BB962C8B-B14F-4D97-AF65-F5344CB8AC3E}">
        <p14:creationId xmlns:p14="http://schemas.microsoft.com/office/powerpoint/2010/main" val="7984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5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demonstration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5903D8-4313-4CB5-9976-CB572567C05A}"/>
              </a:ext>
            </a:extLst>
          </p:cNvPr>
          <p:cNvSpPr txBox="1">
            <a:spLocks/>
          </p:cNvSpPr>
          <p:nvPr/>
        </p:nvSpPr>
        <p:spPr>
          <a:xfrm>
            <a:off x="1778000" y="1690688"/>
            <a:ext cx="8219440" cy="3436069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 or quit: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 or quit: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 or quit: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 or quit: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 or quit: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The sum of the positive numbers is 14.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The sum of the negative numbers is -6.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The sum of all the numbers is 8.</a:t>
            </a:r>
          </a:p>
        </p:txBody>
      </p:sp>
    </p:spTree>
    <p:extLst>
      <p:ext uri="{BB962C8B-B14F-4D97-AF65-F5344CB8AC3E}">
        <p14:creationId xmlns:p14="http://schemas.microsoft.com/office/powerpoint/2010/main" val="338388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88038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u="sng" dirty="0"/>
              <a:t>Syntax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29155" y="1758156"/>
            <a:ext cx="5088038" cy="1100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latin typeface="+mn-lt"/>
              </a:rPr>
              <a:t>How it is executed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Evaluate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0831" y="3617284"/>
            <a:ext cx="3402958" cy="1857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dirty="0">
                <a:latin typeface="+mn-lt"/>
              </a:rPr>
              <a:t>Execute all statements in the body.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>
                <a:latin typeface="+mn-lt"/>
              </a:rPr>
              <a:t>Restart on 1.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894180" y="3617284"/>
            <a:ext cx="2459620" cy="113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dirty="0">
                <a:latin typeface="+mn-lt"/>
              </a:rPr>
              <a:t>Go to next statement.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182310" y="2701636"/>
            <a:ext cx="1230650" cy="780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412960" y="2701636"/>
            <a:ext cx="1217177" cy="821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05664" y="2695377"/>
            <a:ext cx="111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7358" y="2702619"/>
            <a:ext cx="166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1797" y="2858741"/>
            <a:ext cx="2983046" cy="1893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sv-S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while         : 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084496" y="2933452"/>
            <a:ext cx="1330038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74153" y="3319576"/>
            <a:ext cx="1786515" cy="407472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74153" y="3813079"/>
            <a:ext cx="1786514" cy="376429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74153" y="4277767"/>
            <a:ext cx="1786514" cy="376429"/>
          </a:xfrm>
          <a:prstGeom prst="rect">
            <a:avLst/>
          </a:prstGeom>
          <a:solidFill>
            <a:srgbClr val="C88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Statement ...</a:t>
            </a:r>
          </a:p>
        </p:txBody>
      </p:sp>
    </p:spTree>
    <p:extLst>
      <p:ext uri="{BB962C8B-B14F-4D97-AF65-F5344CB8AC3E}">
        <p14:creationId xmlns:p14="http://schemas.microsoft.com/office/powerpoint/2010/main" val="317016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2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600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Let's be a computer and execute the statements!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25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8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600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create the variable </a:t>
            </a:r>
            <a:r>
              <a:rPr lang="en-US" sz="1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storing: 1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25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50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600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evaluate the condition: True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 True.</a:t>
            </a:r>
            <a:endParaRPr lang="en-US" sz="1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25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9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600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store a new value in i: i+1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1+1  2.</a:t>
            </a:r>
            <a:endParaRPr lang="en-US" sz="1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25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18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600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 # 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evaluate the condition: True</a:t>
            </a:r>
            <a:r>
              <a:rPr lang="en-US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 True.</a:t>
            </a:r>
            <a:endParaRPr lang="en-US" sz="1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25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65771"/>
      </p:ext>
    </p:extLst>
  </p:cSld>
  <p:clrMapOvr>
    <a:masterClrMapping/>
  </p:clrMapOvr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7227</TotalTime>
  <Words>1290</Words>
  <Application>Microsoft Office PowerPoint</Application>
  <PresentationFormat>Widescreen</PresentationFormat>
  <Paragraphs>222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BentonSans Medium</vt:lpstr>
      <vt:lpstr>BentonSans Regular</vt:lpstr>
      <vt:lpstr>Calibri</vt:lpstr>
      <vt:lpstr>Courier New</vt:lpstr>
      <vt:lpstr>Georgia</vt:lpstr>
      <vt:lpstr>Wingdings</vt:lpstr>
      <vt:lpstr>JU Grå</vt:lpstr>
      <vt:lpstr>PowerPoint Presentation</vt:lpstr>
      <vt:lpstr>While loops in Python</vt:lpstr>
      <vt:lpstr>loops</vt:lpstr>
      <vt:lpstr>the while statement</vt:lpstr>
      <vt:lpstr>While loop example</vt:lpstr>
      <vt:lpstr>While loop example</vt:lpstr>
      <vt:lpstr>While loop example</vt:lpstr>
      <vt:lpstr>While loop example</vt:lpstr>
      <vt:lpstr>While loop example</vt:lpstr>
      <vt:lpstr>While loop example</vt:lpstr>
      <vt:lpstr>While loop example</vt:lpstr>
      <vt:lpstr>While loop example</vt:lpstr>
      <vt:lpstr>While loop example</vt:lpstr>
      <vt:lpstr>While loop example</vt:lpstr>
      <vt:lpstr>While loop example</vt:lpstr>
      <vt:lpstr>While loop example</vt:lpstr>
      <vt:lpstr>While loop example</vt:lpstr>
      <vt:lpstr>While loop example</vt:lpstr>
      <vt:lpstr>While loop example</vt:lpstr>
      <vt:lpstr>While loop example</vt:lpstr>
      <vt:lpstr>While loop example</vt:lpstr>
      <vt:lpstr>While loop example</vt:lpstr>
      <vt:lpstr>While loop example</vt:lpstr>
      <vt:lpstr>While loop example</vt:lpstr>
      <vt:lpstr>While loop example</vt:lpstr>
      <vt:lpstr>While loop example</vt:lpstr>
      <vt:lpstr>While loop example</vt:lpstr>
      <vt:lpstr>While loop example</vt:lpstr>
      <vt:lpstr>Practical demonstration</vt:lpstr>
      <vt:lpstr>Practical demonstration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219</cp:revision>
  <dcterms:created xsi:type="dcterms:W3CDTF">2015-07-17T09:22:03Z</dcterms:created>
  <dcterms:modified xsi:type="dcterms:W3CDTF">2018-11-05T09:34:35Z</dcterms:modified>
</cp:coreProperties>
</file>