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12" r:id="rId3"/>
    <p:sldId id="392" r:id="rId4"/>
    <p:sldId id="426" r:id="rId5"/>
    <p:sldId id="42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urllib.request.html" TargetMode="External"/><Relationship Id="rId3" Type="http://schemas.openxmlformats.org/officeDocument/2006/relationships/hyperlink" Target="https://docs.python.org/3/library/math.html" TargetMode="External"/><Relationship Id="rId7" Type="http://schemas.openxmlformats.org/officeDocument/2006/relationships/hyperlink" Target="https://docs.python.org/3/library/datetime.html" TargetMode="External"/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python.org/3/library/tkinter.html" TargetMode="External"/><Relationship Id="rId5" Type="http://schemas.openxmlformats.org/officeDocument/2006/relationships/hyperlink" Target="https://docs.python.org/3/library/os.html" TargetMode="External"/><Relationship Id="rId4" Type="http://schemas.openxmlformats.org/officeDocument/2006/relationships/hyperlink" Target="https://docs.python.org/3/library/random.html" TargetMode="External"/><Relationship Id="rId9" Type="http://schemas.openxmlformats.org/officeDocument/2006/relationships/hyperlink" Target="https://docs.python.org/3/library/sqlite3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Modules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Python standard library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E818CA-412E-4CE5-82E4-ABC1FF7F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805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Built-in functions: </a:t>
            </a:r>
            <a:r>
              <a:rPr lang="en-US" sz="2000" dirty="0">
                <a:latin typeface="+mn-lt"/>
                <a:hlinkClick r:id="rId2"/>
              </a:rPr>
              <a:t>https://docs.python.org/3/library/functions.html</a:t>
            </a:r>
            <a:r>
              <a:rPr lang="en-US" sz="2000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Modules: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: </a:t>
            </a:r>
            <a:r>
              <a:rPr lang="en-US" sz="2000" dirty="0">
                <a:latin typeface="+mn-lt"/>
                <a:cs typeface="Courier New" panose="02070309020205020404" pitchFamily="49" charset="0"/>
                <a:hlinkClick r:id="rId3"/>
              </a:rPr>
              <a:t>https://docs.python.org/3/library/math.html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: </a:t>
            </a:r>
            <a:r>
              <a:rPr lang="en-US" sz="2000" dirty="0">
                <a:latin typeface="+mn-lt"/>
                <a:cs typeface="Courier New" panose="02070309020205020404" pitchFamily="49" charset="0"/>
                <a:hlinkClick r:id="rId4"/>
              </a:rPr>
              <a:t>https://docs.python.org/3/library/random.html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: </a:t>
            </a:r>
            <a:r>
              <a:rPr lang="en-US" sz="2000" dirty="0">
                <a:latin typeface="+mn-lt"/>
                <a:cs typeface="Courier New" panose="02070309020205020404" pitchFamily="49" charset="0"/>
                <a:hlinkClick r:id="rId5"/>
              </a:rPr>
              <a:t>https://docs.python.org/3/library/os.html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</a:t>
            </a:r>
          </a:p>
          <a:p>
            <a:r>
              <a:rPr lang="sv-SE" dirty="0" err="1">
                <a:latin typeface="Courier"/>
              </a:rPr>
              <a:t>tkinter</a:t>
            </a:r>
            <a:r>
              <a:rPr lang="sv-SE" dirty="0"/>
              <a:t>: </a:t>
            </a:r>
            <a:r>
              <a:rPr lang="sv-SE" sz="2000" dirty="0">
                <a:hlinkClick r:id="rId6"/>
              </a:rPr>
              <a:t>https://docs.python.org/3/library/tkinter.html</a:t>
            </a:r>
            <a:r>
              <a:rPr lang="sv-SE" sz="2000" dirty="0"/>
              <a:t> </a:t>
            </a:r>
            <a:endParaRPr lang="sv-SE" dirty="0"/>
          </a:p>
          <a:p>
            <a:r>
              <a:rPr lang="sv-SE" dirty="0" err="1">
                <a:latin typeface="Courier"/>
              </a:rPr>
              <a:t>datetime</a:t>
            </a:r>
            <a:r>
              <a:rPr lang="sv-SE" dirty="0"/>
              <a:t>: </a:t>
            </a:r>
            <a:r>
              <a:rPr lang="sv-SE" sz="2000" dirty="0">
                <a:hlinkClick r:id="rId7"/>
              </a:rPr>
              <a:t>https://docs.python.org/3/library/datetime.html</a:t>
            </a:r>
            <a:r>
              <a:rPr lang="sv-SE" sz="2000" dirty="0"/>
              <a:t> </a:t>
            </a:r>
            <a:endParaRPr lang="sv-SE" dirty="0"/>
          </a:p>
          <a:p>
            <a:r>
              <a:rPr lang="sv-SE" dirty="0" err="1">
                <a:latin typeface="Courier"/>
              </a:rPr>
              <a:t>urllib.request</a:t>
            </a:r>
            <a:r>
              <a:rPr lang="sv-SE" dirty="0"/>
              <a:t>: </a:t>
            </a:r>
            <a:r>
              <a:rPr lang="sv-SE" sz="2000" dirty="0">
                <a:hlinkClick r:id="rId8"/>
              </a:rPr>
              <a:t>https://docs.python.org/3/library/urllib.request.html</a:t>
            </a:r>
            <a:r>
              <a:rPr lang="sv-SE" sz="2000" dirty="0"/>
              <a:t> </a:t>
            </a:r>
            <a:endParaRPr lang="sv-SE" dirty="0"/>
          </a:p>
          <a:p>
            <a:r>
              <a:rPr lang="sv-SE" dirty="0">
                <a:latin typeface="Courier"/>
              </a:rPr>
              <a:t>sqlite3</a:t>
            </a:r>
            <a:r>
              <a:rPr lang="sv-SE" dirty="0"/>
              <a:t>: </a:t>
            </a:r>
            <a:r>
              <a:rPr lang="sv-SE" sz="2000" dirty="0">
                <a:hlinkClick r:id="rId9"/>
              </a:rPr>
              <a:t>https://docs.python.org/3/library/sqlite3.html</a:t>
            </a:r>
            <a:r>
              <a:rPr lang="sv-SE" sz="2000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84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690688"/>
            <a:ext cx="10515601" cy="13460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between_zero_and_one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one_or_two_or_three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(1, 3)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E71719-2282-4A94-BA0D-441583563F2E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1" cy="13460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random,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between_zero_and_one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random()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one_or_two_or_three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C03BD8-BF97-4750-88D5-1B0E1B1BFE5C}"/>
              </a:ext>
            </a:extLst>
          </p:cNvPr>
          <p:cNvSpPr txBox="1">
            <a:spLocks/>
          </p:cNvSpPr>
          <p:nvPr/>
        </p:nvSpPr>
        <p:spPr>
          <a:xfrm>
            <a:off x="838198" y="5167312"/>
            <a:ext cx="10515601" cy="13460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random import *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between_zero_and_one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random()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one_or_two_or_three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(1, 3)</a:t>
            </a:r>
          </a:p>
        </p:txBody>
      </p:sp>
    </p:spTree>
    <p:extLst>
      <p:ext uri="{BB962C8B-B14F-4D97-AF65-F5344CB8AC3E}">
        <p14:creationId xmlns:p14="http://schemas.microsoft.com/office/powerpoint/2010/main" val="22907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8" grpId="0" build="p" animBg="1"/>
      <p:bldP spid="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3549089"/>
      </p:ext>
    </p:extLst>
  </p:cSld>
  <p:clrMapOvr>
    <a:masterClrMapping/>
  </p:clrMapOvr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7296</TotalTime>
  <Words>253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BentonSans Medium</vt:lpstr>
      <vt:lpstr>BentonSans Regular</vt:lpstr>
      <vt:lpstr>Calibri</vt:lpstr>
      <vt:lpstr>Courier</vt:lpstr>
      <vt:lpstr>Courier New</vt:lpstr>
      <vt:lpstr>Georgia</vt:lpstr>
      <vt:lpstr>JU Grå</vt:lpstr>
      <vt:lpstr>PowerPoint Presentation</vt:lpstr>
      <vt:lpstr>Modules in Python</vt:lpstr>
      <vt:lpstr>Python standard library</vt:lpstr>
      <vt:lpstr>Using modules</vt:lpstr>
      <vt:lpstr>Practical demonstration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210</cp:revision>
  <dcterms:created xsi:type="dcterms:W3CDTF">2015-07-17T09:22:03Z</dcterms:created>
  <dcterms:modified xsi:type="dcterms:W3CDTF">2018-10-29T13:59:04Z</dcterms:modified>
</cp:coreProperties>
</file>