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35" r:id="rId3"/>
    <p:sldId id="343" r:id="rId4"/>
    <p:sldId id="560" r:id="rId5"/>
    <p:sldId id="561" r:id="rId6"/>
    <p:sldId id="562" r:id="rId7"/>
    <p:sldId id="563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5"/>
    <a:srgbClr val="C0C0C0"/>
    <a:srgbClr val="F2F2F2"/>
    <a:srgbClr val="EAEAEA"/>
    <a:srgbClr val="787878"/>
    <a:srgbClr val="FFB500"/>
    <a:srgbClr val="961B81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5501" autoAdjust="0"/>
  </p:normalViewPr>
  <p:slideViewPr>
    <p:cSldViewPr snapToGrid="0">
      <p:cViewPr varScale="1">
        <p:scale>
          <a:sx n="64" d="100"/>
          <a:sy n="64" d="100"/>
        </p:scale>
        <p:origin x="556" y="40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2018-09-02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REST API in Express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Autumn 2018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resources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10515600" cy="386900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('express')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express()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users = [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{id: 1, name: "Alice"},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{id: 2, name: "Bob"}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(8080)</a:t>
            </a:r>
          </a:p>
        </p:txBody>
      </p:sp>
    </p:spTree>
    <p:extLst>
      <p:ext uri="{BB962C8B-B14F-4D97-AF65-F5344CB8AC3E}">
        <p14:creationId xmlns:p14="http://schemas.microsoft.com/office/powerpoint/2010/main" val="237194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GET requests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10515600" cy="516910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users = [{id: 1, name: "Alice"}, {id: 2, name: "Bob"}]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('/users',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(request, response){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response.status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(200).json(users)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('/users/:id',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(request, response){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(request.params.id)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users.find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(user =&gt; user.id == id)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(user){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response.status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(200).json(user)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response.status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(404).end()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98658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POST requests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10515600" cy="47700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users = [{id: 1, name: "Alice"}, {id: 2, name: "Bob"}]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bodyParser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('body-parser')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bodyParser.json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app.post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('/users',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(request, response){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newUser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request.body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newUser.id = users[users.length-1].id + 1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users.push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newUser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response.setHeader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("Location", "/users/"+newUser.id)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response.status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(201).end()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413329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PUT requests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10515600" cy="516910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users = [{id: 1, name: "Alice"}, {id: 2, name: "Bob"}]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app.put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('/users/:id',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(request, response){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(request.params.id)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updatedUser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request.body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users.findIndex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(user =&gt; user.id == id)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 == -1){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response.status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(404).end()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users[index]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updatedUser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response.status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(204).end()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17707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Delete requests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10515600" cy="47700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users = [{id: 1, name: "Alice"}, {id: 2, name: "Bob"}]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app.delete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('/users/:id',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(request, response){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(request.params.id)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users.findIndex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(user =&gt; user.id == id)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 == -1){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response.status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(404).end()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users.splice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(index, 1)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response.status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(204).end()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67783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24535</TotalTime>
  <Words>511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Georgia</vt:lpstr>
      <vt:lpstr>JU Grå</vt:lpstr>
      <vt:lpstr>PowerPoint Presentation</vt:lpstr>
      <vt:lpstr>REST API in Express</vt:lpstr>
      <vt:lpstr>The resources</vt:lpstr>
      <vt:lpstr>Handling GET requests</vt:lpstr>
      <vt:lpstr>Handling POST requests</vt:lpstr>
      <vt:lpstr>Handling PUT requests</vt:lpstr>
      <vt:lpstr>Handling Delete requests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463</cp:revision>
  <dcterms:created xsi:type="dcterms:W3CDTF">2015-07-17T09:22:03Z</dcterms:created>
  <dcterms:modified xsi:type="dcterms:W3CDTF">2018-09-02T15:19:21Z</dcterms:modified>
</cp:coreProperties>
</file>