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336" r:id="rId4"/>
    <p:sldId id="337" r:id="rId5"/>
    <p:sldId id="343" r:id="rId6"/>
    <p:sldId id="338" r:id="rId7"/>
    <p:sldId id="344" r:id="rId8"/>
    <p:sldId id="340" r:id="rId9"/>
    <p:sldId id="341" r:id="rId10"/>
    <p:sldId id="345" r:id="rId11"/>
    <p:sldId id="346" r:id="rId12"/>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865"/>
    <a:srgbClr val="C0C0C0"/>
    <a:srgbClr val="F2F2F2"/>
    <a:srgbClr val="EAEAEA"/>
    <a:srgbClr val="787878"/>
    <a:srgbClr val="FFB500"/>
    <a:srgbClr val="961B81"/>
    <a:srgbClr val="FBFBFB"/>
    <a:srgbClr val="FCFC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3867" autoAdjust="0"/>
  </p:normalViewPr>
  <p:slideViewPr>
    <p:cSldViewPr snapToGrid="0">
      <p:cViewPr varScale="1">
        <p:scale>
          <a:sx n="67" d="100"/>
          <a:sy n="67" d="100"/>
        </p:scale>
        <p:origin x="452" y="32"/>
      </p:cViewPr>
      <p:guideLst/>
    </p:cSldViewPr>
  </p:slideViewPr>
  <p:outlineViewPr>
    <p:cViewPr>
      <p:scale>
        <a:sx n="33" d="100"/>
        <a:sy n="33" d="100"/>
      </p:scale>
      <p:origin x="0" y="-1188"/>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EE5AE1-1D5F-483D-90B5-92A2A708F59B}" type="datetimeFigureOut">
              <a:rPr lang="en-US" smtClean="0"/>
              <a:t>1/25/2019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919B2B-FBA9-4EA3-BAD3-94A21FB4DC70}" type="slidenum">
              <a:rPr lang="en-US" smtClean="0"/>
              <a:t>‹#›</a:t>
            </a:fld>
            <a:endParaRPr lang="en-US" dirty="0"/>
          </a:p>
        </p:txBody>
      </p:sp>
    </p:spTree>
    <p:extLst>
      <p:ext uri="{BB962C8B-B14F-4D97-AF65-F5344CB8AC3E}">
        <p14:creationId xmlns:p14="http://schemas.microsoft.com/office/powerpoint/2010/main" val="1580940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Hello everybody, and welcome to this mini lecture about the Internet. The idea with this lecture is not to teach you everything there is to know about the Internet, but just the things you need to know if you later want to learn how to create web applications that runs on the Internet.</a:t>
            </a:r>
          </a:p>
        </p:txBody>
      </p:sp>
      <p:sp>
        <p:nvSpPr>
          <p:cNvPr id="4" name="Slide Number Placeholder 3"/>
          <p:cNvSpPr>
            <a:spLocks noGrp="1"/>
          </p:cNvSpPr>
          <p:nvPr>
            <p:ph type="sldNum" sz="quarter" idx="10"/>
          </p:nvPr>
        </p:nvSpPr>
        <p:spPr/>
        <p:txBody>
          <a:bodyPr/>
          <a:lstStyle/>
          <a:p>
            <a:fld id="{22919B2B-FBA9-4EA3-BAD3-94A21FB4DC70}" type="slidenum">
              <a:rPr lang="en-US" smtClean="0"/>
              <a:t>2</a:t>
            </a:fld>
            <a:endParaRPr lang="en-US" dirty="0"/>
          </a:p>
        </p:txBody>
      </p:sp>
    </p:spTree>
    <p:extLst>
      <p:ext uri="{BB962C8B-B14F-4D97-AF65-F5344CB8AC3E}">
        <p14:creationId xmlns:p14="http://schemas.microsoft.com/office/powerpoint/2010/main" val="32425034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JU Intro">
    <p:bg>
      <p:bgPr>
        <a:solidFill>
          <a:srgbClr val="787878"/>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8859CC-B640-4DB3-BB6F-301CDED75AAD}" type="datetimeFigureOut">
              <a:rPr lang="sv-SE" smtClean="0"/>
              <a:t>2019-01-25</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0AA12D1-4D5F-4C8C-82B1-BE6DCCEF57B9}" type="slidenum">
              <a:rPr lang="sv-SE" smtClean="0"/>
              <a:t>‹#›</a:t>
            </a:fld>
            <a:endParaRPr lang="sv-SE"/>
          </a:p>
        </p:txBody>
      </p:sp>
      <p:pic>
        <p:nvPicPr>
          <p:cNvPr id="8"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48029" y="2514600"/>
            <a:ext cx="3295941" cy="1834462"/>
          </a:xfrm>
          <a:prstGeom prst="rect">
            <a:avLst/>
          </a:prstGeom>
        </p:spPr>
      </p:pic>
    </p:spTree>
    <p:extLst>
      <p:ext uri="{BB962C8B-B14F-4D97-AF65-F5344CB8AC3E}">
        <p14:creationId xmlns:p14="http://schemas.microsoft.com/office/powerpoint/2010/main" val="1051800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solidFill>
                  <a:srgbClr val="787878"/>
                </a:solidFill>
              </a:defRPr>
            </a:lvl1pPr>
          </a:lstStyle>
          <a:p>
            <a:r>
              <a:rPr lang="en-US" dirty="0"/>
              <a:t>CLICK TO EDIT MASTER TITLE STYLE</a:t>
            </a:r>
            <a:endParaRPr lang="sv-SE" dirty="0"/>
          </a:p>
        </p:txBody>
      </p:sp>
      <p:sp>
        <p:nvSpPr>
          <p:cNvPr id="3" name="Content Placeholder 2"/>
          <p:cNvSpPr>
            <a:spLocks noGrp="1"/>
          </p:cNvSpPr>
          <p:nvPr>
            <p:ph sz="half" idx="1"/>
          </p:nvPr>
        </p:nvSpPr>
        <p:spPr>
          <a:xfrm>
            <a:off x="838200" y="1825625"/>
            <a:ext cx="5181600" cy="4351338"/>
          </a:xfrm>
        </p:spPr>
        <p:txBody>
          <a:bodyPr/>
          <a:lstStyle>
            <a:lvl1pPr>
              <a:defRPr>
                <a:solidFill>
                  <a:srgbClr val="787878"/>
                </a:solidFill>
              </a:defRPr>
            </a:lvl1pPr>
            <a:lvl2pPr>
              <a:defRPr>
                <a:solidFill>
                  <a:srgbClr val="787878"/>
                </a:solidFill>
              </a:defRPr>
            </a:lvl2pPr>
            <a:lvl3pPr>
              <a:defRPr>
                <a:solidFill>
                  <a:srgbClr val="787878"/>
                </a:solidFill>
              </a:defRPr>
            </a:lvl3pPr>
            <a:lvl4pPr>
              <a:defRPr>
                <a:solidFill>
                  <a:srgbClr val="787878"/>
                </a:solidFill>
              </a:defRPr>
            </a:lvl4pPr>
            <a:lvl5pPr>
              <a:defRPr>
                <a:solidFill>
                  <a:srgbClr val="78787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4" name="Content Placeholder 3"/>
          <p:cNvSpPr>
            <a:spLocks noGrp="1"/>
          </p:cNvSpPr>
          <p:nvPr>
            <p:ph sz="half" idx="2"/>
          </p:nvPr>
        </p:nvSpPr>
        <p:spPr>
          <a:xfrm>
            <a:off x="6172200" y="1825625"/>
            <a:ext cx="5181600" cy="4351338"/>
          </a:xfrm>
        </p:spPr>
        <p:txBody>
          <a:bodyPr/>
          <a:lstStyle>
            <a:lvl1pPr>
              <a:defRPr>
                <a:solidFill>
                  <a:srgbClr val="787878"/>
                </a:solidFill>
              </a:defRPr>
            </a:lvl1pPr>
            <a:lvl2pPr>
              <a:defRPr>
                <a:solidFill>
                  <a:srgbClr val="787878"/>
                </a:solidFill>
              </a:defRPr>
            </a:lvl2pPr>
            <a:lvl3pPr>
              <a:defRPr>
                <a:solidFill>
                  <a:srgbClr val="787878"/>
                </a:solidFill>
              </a:defRPr>
            </a:lvl3pPr>
            <a:lvl4pPr>
              <a:defRPr>
                <a:solidFill>
                  <a:srgbClr val="787878"/>
                </a:solidFill>
              </a:defRPr>
            </a:lvl4pPr>
            <a:lvl5pPr>
              <a:defRPr>
                <a:solidFill>
                  <a:srgbClr val="78787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5" name="Date Placeholder 4"/>
          <p:cNvSpPr>
            <a:spLocks noGrp="1"/>
          </p:cNvSpPr>
          <p:nvPr>
            <p:ph type="dt" sz="half" idx="10"/>
          </p:nvPr>
        </p:nvSpPr>
        <p:spPr/>
        <p:txBody>
          <a:bodyPr/>
          <a:lstStyle/>
          <a:p>
            <a:fld id="{428859CC-B640-4DB3-BB6F-301CDED75AAD}" type="datetimeFigureOut">
              <a:rPr lang="sv-SE" smtClean="0"/>
              <a:t>2019-01-25</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cxnSp>
        <p:nvCxnSpPr>
          <p:cNvPr id="10"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3"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1384306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72200" y="802696"/>
            <a:ext cx="5181600" cy="1325563"/>
          </a:xfrm>
        </p:spPr>
        <p:txBody>
          <a:bodyPr anchor="b" anchorCtr="0"/>
          <a:lstStyle>
            <a:lvl1pPr>
              <a:defRPr cap="all" baseline="0"/>
            </a:lvl1pPr>
          </a:lstStyle>
          <a:p>
            <a:r>
              <a:rPr lang="en-US" dirty="0"/>
              <a:t>CLICK TO EDIT MASTER TITLE STYLE</a:t>
            </a:r>
            <a:endParaRPr lang="sv-SE" dirty="0"/>
          </a:p>
        </p:txBody>
      </p:sp>
      <p:sp>
        <p:nvSpPr>
          <p:cNvPr id="4" name="Content Placeholder 3"/>
          <p:cNvSpPr>
            <a:spLocks noGrp="1"/>
          </p:cNvSpPr>
          <p:nvPr>
            <p:ph sz="half" idx="2"/>
          </p:nvPr>
        </p:nvSpPr>
        <p:spPr>
          <a:xfrm>
            <a:off x="6172200" y="2338141"/>
            <a:ext cx="5181600" cy="383882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5" name="Date Placeholder 4"/>
          <p:cNvSpPr>
            <a:spLocks noGrp="1"/>
          </p:cNvSpPr>
          <p:nvPr>
            <p:ph type="dt" sz="half" idx="10"/>
          </p:nvPr>
        </p:nvSpPr>
        <p:spPr/>
        <p:txBody>
          <a:bodyPr/>
          <a:lstStyle/>
          <a:p>
            <a:fld id="{428859CC-B640-4DB3-BB6F-301CDED75AAD}" type="datetimeFigureOut">
              <a:rPr lang="sv-SE" smtClean="0"/>
              <a:t>2019-01-25</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sp>
        <p:nvSpPr>
          <p:cNvPr id="11" name="Picture Placeholder 2"/>
          <p:cNvSpPr>
            <a:spLocks noGrp="1"/>
          </p:cNvSpPr>
          <p:nvPr>
            <p:ph type="pic" idx="1"/>
          </p:nvPr>
        </p:nvSpPr>
        <p:spPr>
          <a:xfrm>
            <a:off x="520700" y="476093"/>
            <a:ext cx="5194300" cy="53698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cxnSp>
        <p:nvCxnSpPr>
          <p:cNvPr id="12"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3"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1556887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and Content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72200" y="802696"/>
            <a:ext cx="5181600" cy="1325563"/>
          </a:xfrm>
        </p:spPr>
        <p:txBody>
          <a:bodyPr anchor="b" anchorCtr="0"/>
          <a:lstStyle>
            <a:lvl1pPr>
              <a:defRPr cap="all" baseline="0">
                <a:solidFill>
                  <a:srgbClr val="787878"/>
                </a:solidFill>
              </a:defRPr>
            </a:lvl1pPr>
          </a:lstStyle>
          <a:p>
            <a:r>
              <a:rPr lang="en-US" dirty="0"/>
              <a:t>CLICK TO EDIT MASTER TITLE STYLE</a:t>
            </a:r>
            <a:endParaRPr lang="sv-SE" dirty="0"/>
          </a:p>
        </p:txBody>
      </p:sp>
      <p:sp>
        <p:nvSpPr>
          <p:cNvPr id="4" name="Content Placeholder 3"/>
          <p:cNvSpPr>
            <a:spLocks noGrp="1"/>
          </p:cNvSpPr>
          <p:nvPr>
            <p:ph sz="half" idx="2"/>
          </p:nvPr>
        </p:nvSpPr>
        <p:spPr>
          <a:xfrm>
            <a:off x="6172200" y="2338141"/>
            <a:ext cx="5181600" cy="3838821"/>
          </a:xfrm>
        </p:spPr>
        <p:txBody>
          <a:bodyPr/>
          <a:lstStyle>
            <a:lvl1pPr>
              <a:defRPr>
                <a:solidFill>
                  <a:srgbClr val="787878"/>
                </a:solidFill>
              </a:defRPr>
            </a:lvl1pPr>
            <a:lvl2pPr>
              <a:defRPr>
                <a:solidFill>
                  <a:srgbClr val="787878"/>
                </a:solidFill>
              </a:defRPr>
            </a:lvl2pPr>
            <a:lvl3pPr>
              <a:defRPr>
                <a:solidFill>
                  <a:srgbClr val="787878"/>
                </a:solidFill>
              </a:defRPr>
            </a:lvl3pPr>
            <a:lvl4pPr>
              <a:defRPr>
                <a:solidFill>
                  <a:srgbClr val="787878"/>
                </a:solidFill>
              </a:defRPr>
            </a:lvl4pPr>
            <a:lvl5pPr>
              <a:defRPr>
                <a:solidFill>
                  <a:srgbClr val="78787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5" name="Date Placeholder 4"/>
          <p:cNvSpPr>
            <a:spLocks noGrp="1"/>
          </p:cNvSpPr>
          <p:nvPr>
            <p:ph type="dt" sz="half" idx="10"/>
          </p:nvPr>
        </p:nvSpPr>
        <p:spPr/>
        <p:txBody>
          <a:bodyPr/>
          <a:lstStyle/>
          <a:p>
            <a:fld id="{428859CC-B640-4DB3-BB6F-301CDED75AAD}" type="datetimeFigureOut">
              <a:rPr lang="sv-SE" smtClean="0"/>
              <a:t>2019-01-25</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sp>
        <p:nvSpPr>
          <p:cNvPr id="11" name="Picture Placeholder 2"/>
          <p:cNvSpPr>
            <a:spLocks noGrp="1"/>
          </p:cNvSpPr>
          <p:nvPr>
            <p:ph type="pic" idx="1"/>
          </p:nvPr>
        </p:nvSpPr>
        <p:spPr>
          <a:xfrm>
            <a:off x="520700" y="476093"/>
            <a:ext cx="5194300" cy="5369844"/>
          </a:xfrm>
        </p:spPr>
        <p:txBody>
          <a:bodyPr/>
          <a:lstStyle>
            <a:lvl1pPr marL="0" indent="0">
              <a:buNone/>
              <a:defRPr sz="3200">
                <a:solidFill>
                  <a:srgbClr val="787878"/>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dirty="0"/>
          </a:p>
        </p:txBody>
      </p:sp>
      <p:cxnSp>
        <p:nvCxnSpPr>
          <p:cNvPr id="12"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3"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28428800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fo boxes rectangl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175275"/>
            <a:ext cx="4489502" cy="3797247"/>
          </a:xfrm>
          <a:prstGeom prst="round2DiagRect">
            <a:avLst/>
          </a:prstGeom>
          <a:solidFill>
            <a:srgbClr val="939393"/>
          </a:solidFill>
        </p:spPr>
        <p:txBody>
          <a:bodyPr>
            <a:normAutofit/>
          </a:bodyPr>
          <a:lstStyle>
            <a:lvl1pPr marL="0" indent="0" algn="ctr">
              <a:buNone/>
              <a:defRPr sz="4000" cap="all" baseline="0">
                <a:latin typeface="+mj-lt"/>
              </a:defRPr>
            </a:lvl1pPr>
          </a:lstStyle>
          <a:p>
            <a:pPr lvl="0"/>
            <a:r>
              <a:rPr lang="en-US" dirty="0"/>
              <a:t>Click to edit Master text styles</a:t>
            </a:r>
          </a:p>
          <a:p>
            <a:pPr lvl="0"/>
            <a:endParaRPr lang="en-US" dirty="0"/>
          </a:p>
          <a:p>
            <a:pPr lvl="0"/>
            <a:endParaRPr lang="en-US" dirty="0"/>
          </a:p>
        </p:txBody>
      </p:sp>
      <p:sp>
        <p:nvSpPr>
          <p:cNvPr id="4" name="Content Placeholder 3"/>
          <p:cNvSpPr>
            <a:spLocks noGrp="1"/>
          </p:cNvSpPr>
          <p:nvPr>
            <p:ph sz="half" idx="2"/>
          </p:nvPr>
        </p:nvSpPr>
        <p:spPr>
          <a:xfrm>
            <a:off x="6755980" y="1153050"/>
            <a:ext cx="4489200" cy="3819472"/>
          </a:xfrm>
          <a:prstGeom prst="round2DiagRect">
            <a:avLst/>
          </a:prstGeom>
          <a:solidFill>
            <a:schemeClr val="bg1"/>
          </a:solidFill>
        </p:spPr>
        <p:txBody>
          <a:bodyPr>
            <a:normAutofit/>
          </a:bodyPr>
          <a:lstStyle>
            <a:lvl1pPr marL="0" indent="0" algn="ctr">
              <a:buNone/>
              <a:defRPr sz="4000" cap="all" baseline="0">
                <a:solidFill>
                  <a:srgbClr val="787878"/>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5" name="Date Placeholder 4"/>
          <p:cNvSpPr>
            <a:spLocks noGrp="1"/>
          </p:cNvSpPr>
          <p:nvPr>
            <p:ph type="dt" sz="half" idx="10"/>
          </p:nvPr>
        </p:nvSpPr>
        <p:spPr/>
        <p:txBody>
          <a:bodyPr/>
          <a:lstStyle/>
          <a:p>
            <a:fld id="{428859CC-B640-4DB3-BB6F-301CDED75AAD}" type="datetimeFigureOut">
              <a:rPr lang="sv-SE" smtClean="0"/>
              <a:t>2019-01-25</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sp>
        <p:nvSpPr>
          <p:cNvPr id="12" name="Text Placeholder 3"/>
          <p:cNvSpPr>
            <a:spLocks noGrp="1"/>
          </p:cNvSpPr>
          <p:nvPr>
            <p:ph type="body" sz="half" idx="13"/>
          </p:nvPr>
        </p:nvSpPr>
        <p:spPr>
          <a:xfrm>
            <a:off x="1150092" y="2467261"/>
            <a:ext cx="3928230" cy="3021879"/>
          </a:xfrm>
        </p:spPr>
        <p:txBody>
          <a:bodyPr>
            <a:normAutofit/>
          </a:bodyPr>
          <a:lstStyle>
            <a:lvl1pPr marL="0" indent="0" algn="ctr">
              <a:buNone/>
              <a:defRPr sz="2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3" name="Text Placeholder 3"/>
          <p:cNvSpPr>
            <a:spLocks noGrp="1"/>
          </p:cNvSpPr>
          <p:nvPr>
            <p:ph type="body" sz="half" idx="14"/>
          </p:nvPr>
        </p:nvSpPr>
        <p:spPr>
          <a:xfrm>
            <a:off x="6990248" y="2467260"/>
            <a:ext cx="4051660" cy="3021879"/>
          </a:xfrm>
        </p:spPr>
        <p:txBody>
          <a:bodyPr>
            <a:normAutofit/>
          </a:bodyPr>
          <a:lstStyle>
            <a:lvl1pPr marL="0" indent="0" algn="ctr">
              <a:buNone/>
              <a:defRPr sz="2800">
                <a:solidFill>
                  <a:srgbClr val="787878"/>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4"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5"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40219525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fo boxes rectangle White">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175275"/>
            <a:ext cx="4489502" cy="3767019"/>
          </a:xfrm>
          <a:prstGeom prst="round2DiagRect">
            <a:avLst/>
          </a:prstGeom>
          <a:solidFill>
            <a:srgbClr val="939393"/>
          </a:solidFill>
        </p:spPr>
        <p:txBody>
          <a:bodyPr>
            <a:normAutofit/>
          </a:bodyPr>
          <a:lstStyle>
            <a:lvl1pPr marL="0" indent="0" algn="ctr">
              <a:buNone/>
              <a:defRPr sz="4000" cap="all" baseline="0">
                <a:latin typeface="+mj-lt"/>
              </a:defRPr>
            </a:lvl1pPr>
          </a:lstStyle>
          <a:p>
            <a:pPr lvl="0"/>
            <a:r>
              <a:rPr lang="en-US" dirty="0"/>
              <a:t>Click to edit Master text styles</a:t>
            </a:r>
          </a:p>
          <a:p>
            <a:pPr lvl="0"/>
            <a:endParaRPr lang="en-US" dirty="0"/>
          </a:p>
          <a:p>
            <a:pPr lvl="0"/>
            <a:endParaRPr lang="en-US" dirty="0"/>
          </a:p>
        </p:txBody>
      </p:sp>
      <p:sp>
        <p:nvSpPr>
          <p:cNvPr id="4" name="Content Placeholder 3"/>
          <p:cNvSpPr>
            <a:spLocks noGrp="1"/>
          </p:cNvSpPr>
          <p:nvPr>
            <p:ph sz="half" idx="2"/>
          </p:nvPr>
        </p:nvSpPr>
        <p:spPr>
          <a:xfrm>
            <a:off x="6755980" y="1153050"/>
            <a:ext cx="4489200" cy="3789244"/>
          </a:xfrm>
          <a:prstGeom prst="round2DiagRect">
            <a:avLst/>
          </a:prstGeom>
          <a:solidFill>
            <a:srgbClr val="787878"/>
          </a:solidFill>
        </p:spPr>
        <p:txBody>
          <a:bodyPr>
            <a:normAutofit/>
          </a:bodyPr>
          <a:lstStyle>
            <a:lvl1pPr marL="0" indent="0" algn="ctr">
              <a:buNone/>
              <a:defRPr sz="4000" cap="all" baseline="0">
                <a:solidFill>
                  <a:schemeClr val="bg1"/>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5" name="Date Placeholder 4"/>
          <p:cNvSpPr>
            <a:spLocks noGrp="1"/>
          </p:cNvSpPr>
          <p:nvPr>
            <p:ph type="dt" sz="half" idx="10"/>
          </p:nvPr>
        </p:nvSpPr>
        <p:spPr/>
        <p:txBody>
          <a:bodyPr/>
          <a:lstStyle/>
          <a:p>
            <a:fld id="{428859CC-B640-4DB3-BB6F-301CDED75AAD}" type="datetimeFigureOut">
              <a:rPr lang="sv-SE" smtClean="0"/>
              <a:t>2019-01-25</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sp>
        <p:nvSpPr>
          <p:cNvPr id="12" name="Text Placeholder 3"/>
          <p:cNvSpPr>
            <a:spLocks noGrp="1"/>
          </p:cNvSpPr>
          <p:nvPr>
            <p:ph type="body" sz="half" idx="13"/>
          </p:nvPr>
        </p:nvSpPr>
        <p:spPr>
          <a:xfrm>
            <a:off x="1150092" y="2467261"/>
            <a:ext cx="3928230" cy="3021879"/>
          </a:xfrm>
        </p:spPr>
        <p:txBody>
          <a:bodyPr>
            <a:normAutofit/>
          </a:bodyPr>
          <a:lstStyle>
            <a:lvl1pPr marL="0" indent="0" algn="ctr">
              <a:buNone/>
              <a:defRPr sz="2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3" name="Text Placeholder 3"/>
          <p:cNvSpPr>
            <a:spLocks noGrp="1"/>
          </p:cNvSpPr>
          <p:nvPr>
            <p:ph type="body" sz="half" idx="14"/>
          </p:nvPr>
        </p:nvSpPr>
        <p:spPr>
          <a:xfrm>
            <a:off x="6990248" y="2467260"/>
            <a:ext cx="4051660" cy="3021879"/>
          </a:xfrm>
        </p:spPr>
        <p:txBody>
          <a:bodyPr>
            <a:normAutofit/>
          </a:bodyPr>
          <a:lstStyle>
            <a:lvl1pPr marL="0" indent="0" algn="ctr">
              <a:buNone/>
              <a:defRPr sz="2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1"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6"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734543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fo boxes teardrop">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50092" y="1175275"/>
            <a:ext cx="3798000" cy="3797247"/>
          </a:xfrm>
          <a:prstGeom prst="teardrop">
            <a:avLst/>
          </a:prstGeom>
          <a:solidFill>
            <a:srgbClr val="939393"/>
          </a:solidFill>
        </p:spPr>
        <p:txBody>
          <a:bodyPr>
            <a:normAutofit/>
          </a:bodyPr>
          <a:lstStyle>
            <a:lvl1pPr marL="0" indent="0" algn="ctr">
              <a:buNone/>
              <a:defRPr sz="4000" cap="all" baseline="0">
                <a:latin typeface="+mj-lt"/>
              </a:defRPr>
            </a:lvl1pPr>
          </a:lstStyle>
          <a:p>
            <a:pPr lvl="0"/>
            <a:r>
              <a:rPr lang="en-US" dirty="0"/>
              <a:t>Click to edit Master text styles</a:t>
            </a:r>
          </a:p>
          <a:p>
            <a:pPr lvl="0"/>
            <a:endParaRPr lang="en-US" dirty="0"/>
          </a:p>
          <a:p>
            <a:pPr lvl="0"/>
            <a:endParaRPr lang="en-US" dirty="0"/>
          </a:p>
        </p:txBody>
      </p:sp>
      <p:sp>
        <p:nvSpPr>
          <p:cNvPr id="4" name="Content Placeholder 3"/>
          <p:cNvSpPr>
            <a:spLocks noGrp="1"/>
          </p:cNvSpPr>
          <p:nvPr>
            <p:ph sz="half" idx="2"/>
          </p:nvPr>
        </p:nvSpPr>
        <p:spPr>
          <a:xfrm>
            <a:off x="6755980" y="1153050"/>
            <a:ext cx="3798000" cy="3798000"/>
          </a:xfrm>
          <a:prstGeom prst="teardrop">
            <a:avLst/>
          </a:prstGeom>
          <a:solidFill>
            <a:schemeClr val="bg1"/>
          </a:solidFill>
        </p:spPr>
        <p:txBody>
          <a:bodyPr>
            <a:normAutofit/>
          </a:bodyPr>
          <a:lstStyle>
            <a:lvl1pPr marL="0" indent="0" algn="ctr">
              <a:buNone/>
              <a:defRPr sz="4000" cap="all" baseline="0">
                <a:solidFill>
                  <a:srgbClr val="787878"/>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5" name="Date Placeholder 4"/>
          <p:cNvSpPr>
            <a:spLocks noGrp="1"/>
          </p:cNvSpPr>
          <p:nvPr>
            <p:ph type="dt" sz="half" idx="10"/>
          </p:nvPr>
        </p:nvSpPr>
        <p:spPr/>
        <p:txBody>
          <a:bodyPr/>
          <a:lstStyle/>
          <a:p>
            <a:fld id="{428859CC-B640-4DB3-BB6F-301CDED75AAD}" type="datetimeFigureOut">
              <a:rPr lang="sv-SE" smtClean="0"/>
              <a:t>2019-01-25</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sp>
        <p:nvSpPr>
          <p:cNvPr id="12" name="Text Placeholder 3"/>
          <p:cNvSpPr>
            <a:spLocks noGrp="1"/>
          </p:cNvSpPr>
          <p:nvPr>
            <p:ph type="body" sz="half" idx="13"/>
          </p:nvPr>
        </p:nvSpPr>
        <p:spPr>
          <a:xfrm>
            <a:off x="1084977" y="2817853"/>
            <a:ext cx="3928230" cy="3021879"/>
          </a:xfrm>
        </p:spPr>
        <p:txBody>
          <a:bodyPr>
            <a:normAutofit/>
          </a:bodyPr>
          <a:lstStyle>
            <a:lvl1pPr marL="0" indent="0" algn="ctr">
              <a:buNone/>
              <a:defRPr sz="2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3" name="Text Placeholder 3"/>
          <p:cNvSpPr>
            <a:spLocks noGrp="1"/>
          </p:cNvSpPr>
          <p:nvPr>
            <p:ph type="body" sz="half" idx="14"/>
          </p:nvPr>
        </p:nvSpPr>
        <p:spPr>
          <a:xfrm>
            <a:off x="6629150" y="2817854"/>
            <a:ext cx="4051660" cy="3021879"/>
          </a:xfrm>
        </p:spPr>
        <p:txBody>
          <a:bodyPr>
            <a:normAutofit/>
          </a:bodyPr>
          <a:lstStyle>
            <a:lvl1pPr marL="0" indent="0" algn="ctr">
              <a:buNone/>
              <a:defRPr sz="2800">
                <a:solidFill>
                  <a:srgbClr val="787878"/>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4"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5"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16125478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fo boxes teardrop White">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59112" y="1175274"/>
            <a:ext cx="3798000" cy="3798000"/>
          </a:xfrm>
          <a:prstGeom prst="teardrop">
            <a:avLst/>
          </a:prstGeom>
          <a:solidFill>
            <a:srgbClr val="939393"/>
          </a:solidFill>
        </p:spPr>
        <p:txBody>
          <a:bodyPr>
            <a:normAutofit/>
          </a:bodyPr>
          <a:lstStyle>
            <a:lvl1pPr marL="0" indent="0" algn="ctr">
              <a:buNone/>
              <a:defRPr sz="4000" cap="all" baseline="0">
                <a:latin typeface="+mj-lt"/>
              </a:defRPr>
            </a:lvl1pPr>
          </a:lstStyle>
          <a:p>
            <a:pPr lvl="0"/>
            <a:r>
              <a:rPr lang="en-US" dirty="0"/>
              <a:t>Click to edit Master text styles</a:t>
            </a:r>
          </a:p>
          <a:p>
            <a:pPr lvl="0"/>
            <a:endParaRPr lang="en-US" dirty="0"/>
          </a:p>
          <a:p>
            <a:pPr lvl="0"/>
            <a:endParaRPr lang="en-US" dirty="0"/>
          </a:p>
        </p:txBody>
      </p:sp>
      <p:sp>
        <p:nvSpPr>
          <p:cNvPr id="4" name="Content Placeholder 3"/>
          <p:cNvSpPr>
            <a:spLocks noGrp="1"/>
          </p:cNvSpPr>
          <p:nvPr>
            <p:ph sz="half" idx="2"/>
          </p:nvPr>
        </p:nvSpPr>
        <p:spPr>
          <a:xfrm>
            <a:off x="6755980" y="1153050"/>
            <a:ext cx="3798000" cy="3798000"/>
          </a:xfrm>
          <a:prstGeom prst="teardrop">
            <a:avLst/>
          </a:prstGeom>
          <a:solidFill>
            <a:srgbClr val="787878"/>
          </a:solidFill>
        </p:spPr>
        <p:txBody>
          <a:bodyPr>
            <a:normAutofit/>
          </a:bodyPr>
          <a:lstStyle>
            <a:lvl1pPr marL="0" indent="0" algn="ctr">
              <a:buNone/>
              <a:defRPr sz="4000" cap="all" baseline="0">
                <a:solidFill>
                  <a:schemeClr val="bg1"/>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5" name="Date Placeholder 4"/>
          <p:cNvSpPr>
            <a:spLocks noGrp="1"/>
          </p:cNvSpPr>
          <p:nvPr>
            <p:ph type="dt" sz="half" idx="10"/>
          </p:nvPr>
        </p:nvSpPr>
        <p:spPr/>
        <p:txBody>
          <a:bodyPr/>
          <a:lstStyle/>
          <a:p>
            <a:fld id="{428859CC-B640-4DB3-BB6F-301CDED75AAD}" type="datetimeFigureOut">
              <a:rPr lang="sv-SE" smtClean="0"/>
              <a:t>2019-01-25</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sp>
        <p:nvSpPr>
          <p:cNvPr id="12" name="Text Placeholder 3"/>
          <p:cNvSpPr>
            <a:spLocks noGrp="1"/>
          </p:cNvSpPr>
          <p:nvPr>
            <p:ph type="body" sz="half" idx="13"/>
          </p:nvPr>
        </p:nvSpPr>
        <p:spPr>
          <a:xfrm>
            <a:off x="893997" y="2818606"/>
            <a:ext cx="3928230" cy="3021879"/>
          </a:xfrm>
        </p:spPr>
        <p:txBody>
          <a:bodyPr>
            <a:normAutofit/>
          </a:bodyPr>
          <a:lstStyle>
            <a:lvl1pPr marL="0" indent="0" algn="ctr">
              <a:buNone/>
              <a:defRPr sz="2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3" name="Text Placeholder 3"/>
          <p:cNvSpPr>
            <a:spLocks noGrp="1"/>
          </p:cNvSpPr>
          <p:nvPr>
            <p:ph type="body" sz="half" idx="14"/>
          </p:nvPr>
        </p:nvSpPr>
        <p:spPr>
          <a:xfrm>
            <a:off x="6629150" y="2818606"/>
            <a:ext cx="4051660" cy="3021879"/>
          </a:xfrm>
        </p:spPr>
        <p:txBody>
          <a:bodyPr>
            <a:normAutofit/>
          </a:bodyPr>
          <a:lstStyle>
            <a:lvl1pPr marL="0" indent="0" algn="ctr">
              <a:buNone/>
              <a:defRPr sz="2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1"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6"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30250333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latin typeface="Arial" panose="020B0604020202020204" pitchFamily="34" charset="0"/>
                <a:cs typeface="Arial" panose="020B0604020202020204" pitchFamily="34" charset="0"/>
              </a:defRPr>
            </a:lvl1pPr>
          </a:lstStyle>
          <a:p>
            <a:r>
              <a:rPr lang="en-US" dirty="0"/>
              <a:t>CLICK TO EDIT MASTER TITLE STYLE</a:t>
            </a:r>
            <a:endParaRPr lang="sv-SE" dirty="0"/>
          </a:p>
        </p:txBody>
      </p:sp>
      <p:sp>
        <p:nvSpPr>
          <p:cNvPr id="3" name="Date Placeholder 2"/>
          <p:cNvSpPr>
            <a:spLocks noGrp="1"/>
          </p:cNvSpPr>
          <p:nvPr>
            <p:ph type="dt" sz="half" idx="10"/>
          </p:nvPr>
        </p:nvSpPr>
        <p:spPr/>
        <p:txBody>
          <a:bodyPr/>
          <a:lstStyle/>
          <a:p>
            <a:fld id="{428859CC-B640-4DB3-BB6F-301CDED75AAD}" type="datetimeFigureOut">
              <a:rPr lang="sv-SE" smtClean="0"/>
              <a:t>2019-01-25</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50AA12D1-4D5F-4C8C-82B1-BE6DCCEF57B9}" type="slidenum">
              <a:rPr lang="sv-SE" smtClean="0"/>
              <a:t>‹#›</a:t>
            </a:fld>
            <a:endParaRPr lang="sv-SE"/>
          </a:p>
        </p:txBody>
      </p:sp>
      <p:cxnSp>
        <p:nvCxnSpPr>
          <p:cNvPr id="9"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0"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17423601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solidFill>
                  <a:srgbClr val="787878"/>
                </a:solidFill>
              </a:defRPr>
            </a:lvl1pPr>
          </a:lstStyle>
          <a:p>
            <a:r>
              <a:rPr lang="en-US" dirty="0"/>
              <a:t>CLICK TO EDIT MASTER TITLE STYLE</a:t>
            </a:r>
            <a:endParaRPr lang="sv-SE" dirty="0"/>
          </a:p>
        </p:txBody>
      </p:sp>
      <p:sp>
        <p:nvSpPr>
          <p:cNvPr id="3" name="Date Placeholder 2"/>
          <p:cNvSpPr>
            <a:spLocks noGrp="1"/>
          </p:cNvSpPr>
          <p:nvPr>
            <p:ph type="dt" sz="half" idx="10"/>
          </p:nvPr>
        </p:nvSpPr>
        <p:spPr/>
        <p:txBody>
          <a:bodyPr/>
          <a:lstStyle/>
          <a:p>
            <a:fld id="{428859CC-B640-4DB3-BB6F-301CDED75AAD}" type="datetimeFigureOut">
              <a:rPr lang="sv-SE" smtClean="0"/>
              <a:t>2019-01-25</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50AA12D1-4D5F-4C8C-82B1-BE6DCCEF57B9}" type="slidenum">
              <a:rPr lang="sv-SE" smtClean="0"/>
              <a:t>‹#›</a:t>
            </a:fld>
            <a:endParaRPr lang="sv-SE"/>
          </a:p>
        </p:txBody>
      </p:sp>
      <p:cxnSp>
        <p:nvCxnSpPr>
          <p:cNvPr id="8"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1"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3229799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8859CC-B640-4DB3-BB6F-301CDED75AAD}" type="datetimeFigureOut">
              <a:rPr lang="sv-SE" smtClean="0"/>
              <a:t>2019-01-25</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50AA12D1-4D5F-4C8C-82B1-BE6DCCEF57B9}" type="slidenum">
              <a:rPr lang="sv-SE" smtClean="0"/>
              <a:t>‹#›</a:t>
            </a:fld>
            <a:endParaRPr lang="sv-SE"/>
          </a:p>
        </p:txBody>
      </p:sp>
      <p:cxnSp>
        <p:nvCxnSpPr>
          <p:cNvPr id="8"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2019220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tart Grey">
    <p:bg>
      <p:bgPr>
        <a:solidFill>
          <a:srgbClr val="787878"/>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8079" y="1122363"/>
            <a:ext cx="11501792" cy="2387600"/>
          </a:xfrm>
        </p:spPr>
        <p:txBody>
          <a:bodyPr anchor="b"/>
          <a:lstStyle>
            <a:lvl1pPr algn="l">
              <a:defRPr sz="6000" cap="all" baseline="0">
                <a:latin typeface="Arial" panose="020B0604020202020204" pitchFamily="34" charset="0"/>
                <a:cs typeface="Arial" panose="020B0604020202020204" pitchFamily="34" charset="0"/>
              </a:defRPr>
            </a:lvl1pPr>
          </a:lstStyle>
          <a:p>
            <a:r>
              <a:rPr lang="en-US" dirty="0"/>
              <a:t>CLICK TO EDIT MASTER TITLE STYLE</a:t>
            </a:r>
            <a:endParaRPr lang="sv-SE" dirty="0"/>
          </a:p>
        </p:txBody>
      </p:sp>
      <p:sp>
        <p:nvSpPr>
          <p:cNvPr id="3" name="Subtitle 2"/>
          <p:cNvSpPr>
            <a:spLocks noGrp="1"/>
          </p:cNvSpPr>
          <p:nvPr>
            <p:ph type="subTitle" idx="1"/>
          </p:nvPr>
        </p:nvSpPr>
        <p:spPr>
          <a:xfrm>
            <a:off x="408079" y="3602038"/>
            <a:ext cx="11501792" cy="1655762"/>
          </a:xfrm>
        </p:spPr>
        <p:txBody>
          <a:bodyPr/>
          <a:lstStyle>
            <a:lvl1pPr marL="0" indent="0" algn="l">
              <a:buNone/>
              <a:defRPr sz="2400">
                <a:latin typeface="Georgia" panose="020405020504050203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sv-SE" dirty="0"/>
          </a:p>
        </p:txBody>
      </p:sp>
      <p:sp>
        <p:nvSpPr>
          <p:cNvPr id="4" name="Date Placeholder 3"/>
          <p:cNvSpPr>
            <a:spLocks noGrp="1"/>
          </p:cNvSpPr>
          <p:nvPr>
            <p:ph type="dt" sz="half" idx="10"/>
          </p:nvPr>
        </p:nvSpPr>
        <p:spPr/>
        <p:txBody>
          <a:bodyPr/>
          <a:lstStyle/>
          <a:p>
            <a:fld id="{428859CC-B640-4DB3-BB6F-301CDED75AAD}" type="datetimeFigureOut">
              <a:rPr lang="sv-SE" smtClean="0"/>
              <a:t>2019-01-25</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0AA12D1-4D5F-4C8C-82B1-BE6DCCEF57B9}" type="slidenum">
              <a:rPr lang="sv-SE" smtClean="0"/>
              <a:t>‹#›</a:t>
            </a:fld>
            <a:endParaRPr lang="sv-SE"/>
          </a:p>
        </p:txBody>
      </p:sp>
      <p:cxnSp>
        <p:nvCxnSpPr>
          <p:cNvPr id="9"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0"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cxnSp>
        <p:nvCxnSpPr>
          <p:cNvPr id="11" name="Rak 6"/>
          <p:cNvCxnSpPr/>
          <p:nvPr userDrawn="1"/>
        </p:nvCxnSpPr>
        <p:spPr>
          <a:xfrm>
            <a:off x="520700" y="475096"/>
            <a:ext cx="11389171"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71508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White">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8859CC-B640-4DB3-BB6F-301CDED75AAD}" type="datetimeFigureOut">
              <a:rPr lang="sv-SE" smtClean="0"/>
              <a:t>2019-01-25</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50AA12D1-4D5F-4C8C-82B1-BE6DCCEF57B9}" type="slidenum">
              <a:rPr lang="sv-SE" smtClean="0"/>
              <a:t>‹#›</a:t>
            </a:fld>
            <a:endParaRPr lang="sv-SE"/>
          </a:p>
        </p:txBody>
      </p:sp>
      <p:cxnSp>
        <p:nvCxnSpPr>
          <p:cNvPr id="7"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0"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31962734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with border">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20700" y="476093"/>
            <a:ext cx="11132232" cy="53698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5" name="Date Placeholder 4"/>
          <p:cNvSpPr>
            <a:spLocks noGrp="1"/>
          </p:cNvSpPr>
          <p:nvPr>
            <p:ph type="dt" sz="half" idx="10"/>
          </p:nvPr>
        </p:nvSpPr>
        <p:spPr/>
        <p:txBody>
          <a:bodyPr/>
          <a:lstStyle/>
          <a:p>
            <a:fld id="{428859CC-B640-4DB3-BB6F-301CDED75AAD}" type="datetimeFigureOut">
              <a:rPr lang="sv-SE" smtClean="0"/>
              <a:t>2019-01-25</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cxnSp>
        <p:nvCxnSpPr>
          <p:cNvPr id="11"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2"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4606579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icture with border White">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20700" y="476093"/>
            <a:ext cx="11132232" cy="5369844"/>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dirty="0"/>
          </a:p>
        </p:txBody>
      </p:sp>
      <p:sp>
        <p:nvSpPr>
          <p:cNvPr id="5" name="Date Placeholder 4"/>
          <p:cNvSpPr>
            <a:spLocks noGrp="1"/>
          </p:cNvSpPr>
          <p:nvPr>
            <p:ph type="dt" sz="half" idx="10"/>
          </p:nvPr>
        </p:nvSpPr>
        <p:spPr/>
        <p:txBody>
          <a:bodyPr/>
          <a:lstStyle/>
          <a:p>
            <a:fld id="{428859CC-B640-4DB3-BB6F-301CDED75AAD}" type="datetimeFigureOut">
              <a:rPr lang="sv-SE" smtClean="0"/>
              <a:t>2019-01-25</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cxnSp>
        <p:nvCxnSpPr>
          <p:cNvPr id="8"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1"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25489472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 without border">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92000" cy="584593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5" name="Date Placeholder 4"/>
          <p:cNvSpPr>
            <a:spLocks noGrp="1"/>
          </p:cNvSpPr>
          <p:nvPr>
            <p:ph type="dt" sz="half" idx="10"/>
          </p:nvPr>
        </p:nvSpPr>
        <p:spPr/>
        <p:txBody>
          <a:bodyPr/>
          <a:lstStyle/>
          <a:p>
            <a:fld id="{428859CC-B640-4DB3-BB6F-301CDED75AAD}" type="datetimeFigureOut">
              <a:rPr lang="sv-SE" smtClean="0"/>
              <a:t>2019-01-25</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cxnSp>
        <p:nvCxnSpPr>
          <p:cNvPr id="11"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2"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6745495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icture without border White">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92000" cy="5845937"/>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dirty="0"/>
          </a:p>
        </p:txBody>
      </p:sp>
      <p:sp>
        <p:nvSpPr>
          <p:cNvPr id="5" name="Date Placeholder 4"/>
          <p:cNvSpPr>
            <a:spLocks noGrp="1"/>
          </p:cNvSpPr>
          <p:nvPr>
            <p:ph type="dt" sz="half" idx="10"/>
          </p:nvPr>
        </p:nvSpPr>
        <p:spPr/>
        <p:txBody>
          <a:bodyPr/>
          <a:lstStyle/>
          <a:p>
            <a:fld id="{428859CC-B640-4DB3-BB6F-301CDED75AAD}" type="datetimeFigureOut">
              <a:rPr lang="sv-SE" smtClean="0"/>
              <a:t>2019-01-25</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cxnSp>
        <p:nvCxnSpPr>
          <p:cNvPr id="8"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1"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198182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rt Orange">
    <p:bg>
      <p:bgPr>
        <a:solidFill>
          <a:srgbClr val="FFB500"/>
        </a:solidFill>
        <a:effectLst/>
      </p:bgPr>
    </p:bg>
    <p:spTree>
      <p:nvGrpSpPr>
        <p:cNvPr id="1" name=""/>
        <p:cNvGrpSpPr/>
        <p:nvPr/>
      </p:nvGrpSpPr>
      <p:grpSpPr>
        <a:xfrm>
          <a:off x="0" y="0"/>
          <a:ext cx="0" cy="0"/>
          <a:chOff x="0" y="0"/>
          <a:chExt cx="0" cy="0"/>
        </a:xfrm>
      </p:grpSpPr>
      <p:sp>
        <p:nvSpPr>
          <p:cNvPr id="35" name="Title 1"/>
          <p:cNvSpPr>
            <a:spLocks noGrp="1"/>
          </p:cNvSpPr>
          <p:nvPr>
            <p:ph type="ctrTitle" hasCustomPrompt="1"/>
          </p:nvPr>
        </p:nvSpPr>
        <p:spPr>
          <a:xfrm>
            <a:off x="408079" y="1122363"/>
            <a:ext cx="11501792" cy="2387600"/>
          </a:xfrm>
        </p:spPr>
        <p:txBody>
          <a:bodyPr anchor="b"/>
          <a:lstStyle>
            <a:lvl1pPr algn="l">
              <a:defRPr sz="6000" cap="all" baseline="0">
                <a:solidFill>
                  <a:schemeClr val="tx1"/>
                </a:solidFill>
              </a:defRPr>
            </a:lvl1pPr>
          </a:lstStyle>
          <a:p>
            <a:r>
              <a:rPr lang="en-US" dirty="0"/>
              <a:t>CLICK TO EDIT MASTER TITLE STYLE</a:t>
            </a:r>
            <a:endParaRPr lang="sv-SE" dirty="0"/>
          </a:p>
        </p:txBody>
      </p:sp>
      <p:sp>
        <p:nvSpPr>
          <p:cNvPr id="36" name="Subtitle 2"/>
          <p:cNvSpPr>
            <a:spLocks noGrp="1"/>
          </p:cNvSpPr>
          <p:nvPr>
            <p:ph type="subTitle" idx="1"/>
          </p:nvPr>
        </p:nvSpPr>
        <p:spPr>
          <a:xfrm>
            <a:off x="408079" y="3602038"/>
            <a:ext cx="11501792" cy="1655762"/>
          </a:xfrm>
        </p:spPr>
        <p:txBody>
          <a:bodyPr/>
          <a:lstStyle>
            <a:lvl1pPr marL="0" indent="0" algn="l">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sv-SE" dirty="0"/>
          </a:p>
        </p:txBody>
      </p:sp>
      <p:cxnSp>
        <p:nvCxnSpPr>
          <p:cNvPr id="37" name="Rak 6"/>
          <p:cNvCxnSpPr/>
          <p:nvPr userDrawn="1"/>
        </p:nvCxnSpPr>
        <p:spPr>
          <a:xfrm>
            <a:off x="520700" y="475096"/>
            <a:ext cx="11389171"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31"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3455754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rt White">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8859CC-B640-4DB3-BB6F-301CDED75AAD}" type="datetimeFigureOut">
              <a:rPr lang="sv-SE" smtClean="0"/>
              <a:t>2019-01-25</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0AA12D1-4D5F-4C8C-82B1-BE6DCCEF57B9}" type="slidenum">
              <a:rPr lang="sv-SE" smtClean="0"/>
              <a:t>‹#›</a:t>
            </a:fld>
            <a:endParaRPr lang="sv-SE"/>
          </a:p>
        </p:txBody>
      </p:sp>
      <p:sp>
        <p:nvSpPr>
          <p:cNvPr id="32" name="Title 1"/>
          <p:cNvSpPr>
            <a:spLocks noGrp="1"/>
          </p:cNvSpPr>
          <p:nvPr>
            <p:ph type="ctrTitle" hasCustomPrompt="1"/>
          </p:nvPr>
        </p:nvSpPr>
        <p:spPr>
          <a:xfrm>
            <a:off x="408079" y="1122363"/>
            <a:ext cx="11501792" cy="2387600"/>
          </a:xfrm>
        </p:spPr>
        <p:txBody>
          <a:bodyPr anchor="b"/>
          <a:lstStyle>
            <a:lvl1pPr algn="l">
              <a:defRPr sz="6000" cap="all" baseline="0">
                <a:solidFill>
                  <a:srgbClr val="787878"/>
                </a:solidFill>
              </a:defRPr>
            </a:lvl1pPr>
          </a:lstStyle>
          <a:p>
            <a:r>
              <a:rPr lang="en-US" dirty="0"/>
              <a:t>CLICK TO EDIT MASTER TITLE STYLE</a:t>
            </a:r>
            <a:endParaRPr lang="sv-SE" dirty="0"/>
          </a:p>
        </p:txBody>
      </p:sp>
      <p:sp>
        <p:nvSpPr>
          <p:cNvPr id="33" name="Subtitle 2"/>
          <p:cNvSpPr>
            <a:spLocks noGrp="1"/>
          </p:cNvSpPr>
          <p:nvPr>
            <p:ph type="subTitle" idx="1"/>
          </p:nvPr>
        </p:nvSpPr>
        <p:spPr>
          <a:xfrm>
            <a:off x="408079" y="3602038"/>
            <a:ext cx="11501792" cy="1655762"/>
          </a:xfrm>
        </p:spPr>
        <p:txBody>
          <a:bodyPr/>
          <a:lstStyle>
            <a:lvl1pPr marL="0" indent="0" algn="l">
              <a:buNone/>
              <a:defRPr sz="2400">
                <a:solidFill>
                  <a:srgbClr val="787878"/>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sv-SE" dirty="0"/>
          </a:p>
        </p:txBody>
      </p:sp>
      <p:cxnSp>
        <p:nvCxnSpPr>
          <p:cNvPr id="37" name="Rak 6"/>
          <p:cNvCxnSpPr/>
          <p:nvPr userDrawn="1"/>
        </p:nvCxnSpPr>
        <p:spPr>
          <a:xfrm>
            <a:off x="520700" y="475096"/>
            <a:ext cx="11389171" cy="0"/>
          </a:xfrm>
          <a:prstGeom prst="line">
            <a:avLst/>
          </a:prstGeom>
          <a:ln w="9525" cmpd="sng">
            <a:solidFill>
              <a:srgbClr val="787878"/>
            </a:solidFill>
          </a:ln>
          <a:effectLst/>
        </p:spPr>
        <p:style>
          <a:lnRef idx="2">
            <a:schemeClr val="accent1"/>
          </a:lnRef>
          <a:fillRef idx="0">
            <a:schemeClr val="accent1"/>
          </a:fillRef>
          <a:effectRef idx="1">
            <a:schemeClr val="accent1"/>
          </a:effectRef>
          <a:fontRef idx="minor">
            <a:schemeClr val="tx1"/>
          </a:fontRef>
        </p:style>
      </p:cxnSp>
      <p:cxnSp>
        <p:nvCxnSpPr>
          <p:cNvPr id="10"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1"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110108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rt Blue">
    <p:bg>
      <p:bgPr>
        <a:solidFill>
          <a:srgbClr val="003865"/>
        </a:solid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408079" y="1122363"/>
            <a:ext cx="11501792" cy="2387600"/>
          </a:xfrm>
        </p:spPr>
        <p:txBody>
          <a:bodyPr anchor="b"/>
          <a:lstStyle>
            <a:lvl1pPr algn="l">
              <a:defRPr sz="6000" cap="all" baseline="0"/>
            </a:lvl1pPr>
          </a:lstStyle>
          <a:p>
            <a:r>
              <a:rPr lang="en-US" dirty="0"/>
              <a:t>CLICK TO EDIT MASTER TITLE STYLE</a:t>
            </a:r>
            <a:endParaRPr lang="sv-SE" dirty="0"/>
          </a:p>
        </p:txBody>
      </p:sp>
      <p:sp>
        <p:nvSpPr>
          <p:cNvPr id="9" name="Subtitle 2"/>
          <p:cNvSpPr>
            <a:spLocks noGrp="1"/>
          </p:cNvSpPr>
          <p:nvPr>
            <p:ph type="subTitle" idx="1"/>
          </p:nvPr>
        </p:nvSpPr>
        <p:spPr>
          <a:xfrm>
            <a:off x="408079" y="3602038"/>
            <a:ext cx="11501792"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sv-SE" dirty="0"/>
          </a:p>
        </p:txBody>
      </p:sp>
      <p:sp>
        <p:nvSpPr>
          <p:cNvPr id="10" name="Date Placeholder 3"/>
          <p:cNvSpPr>
            <a:spLocks noGrp="1"/>
          </p:cNvSpPr>
          <p:nvPr>
            <p:ph type="dt" sz="half" idx="10"/>
          </p:nvPr>
        </p:nvSpPr>
        <p:spPr>
          <a:xfrm>
            <a:off x="838200" y="6356350"/>
            <a:ext cx="2743200" cy="365125"/>
          </a:xfrm>
        </p:spPr>
        <p:txBody>
          <a:bodyPr/>
          <a:lstStyle/>
          <a:p>
            <a:fld id="{428859CC-B640-4DB3-BB6F-301CDED75AAD}" type="datetimeFigureOut">
              <a:rPr lang="sv-SE" smtClean="0"/>
              <a:t>2019-01-25</a:t>
            </a:fld>
            <a:endParaRPr lang="sv-SE"/>
          </a:p>
        </p:txBody>
      </p:sp>
      <p:sp>
        <p:nvSpPr>
          <p:cNvPr id="11" name="Footer Placeholder 4"/>
          <p:cNvSpPr>
            <a:spLocks noGrp="1"/>
          </p:cNvSpPr>
          <p:nvPr>
            <p:ph type="ftr" sz="quarter" idx="11"/>
          </p:nvPr>
        </p:nvSpPr>
        <p:spPr>
          <a:xfrm>
            <a:off x="4038600" y="6356350"/>
            <a:ext cx="4114800" cy="365125"/>
          </a:xfrm>
        </p:spPr>
        <p:txBody>
          <a:bodyPr/>
          <a:lstStyle/>
          <a:p>
            <a:endParaRPr lang="sv-SE"/>
          </a:p>
        </p:txBody>
      </p:sp>
      <p:sp>
        <p:nvSpPr>
          <p:cNvPr id="12" name="Slide Number Placeholder 5"/>
          <p:cNvSpPr>
            <a:spLocks noGrp="1"/>
          </p:cNvSpPr>
          <p:nvPr>
            <p:ph type="sldNum" sz="quarter" idx="12"/>
          </p:nvPr>
        </p:nvSpPr>
        <p:spPr>
          <a:xfrm>
            <a:off x="8610600" y="6356350"/>
            <a:ext cx="2743200" cy="365125"/>
          </a:xfrm>
        </p:spPr>
        <p:txBody>
          <a:bodyPr/>
          <a:lstStyle/>
          <a:p>
            <a:fld id="{50AA12D1-4D5F-4C8C-82B1-BE6DCCEF57B9}" type="slidenum">
              <a:rPr lang="sv-SE" smtClean="0"/>
              <a:t>‹#›</a:t>
            </a:fld>
            <a:endParaRPr lang="sv-SE"/>
          </a:p>
        </p:txBody>
      </p:sp>
      <p:cxnSp>
        <p:nvCxnSpPr>
          <p:cNvPr id="16" name="Rak 6"/>
          <p:cNvCxnSpPr/>
          <p:nvPr userDrawn="1"/>
        </p:nvCxnSpPr>
        <p:spPr>
          <a:xfrm>
            <a:off x="520700" y="475096"/>
            <a:ext cx="11389171"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8"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2264791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tart Purple">
    <p:bg>
      <p:bgPr>
        <a:solidFill>
          <a:srgbClr val="961B81"/>
        </a:solid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408079" y="1122363"/>
            <a:ext cx="11501792" cy="2387600"/>
          </a:xfrm>
        </p:spPr>
        <p:txBody>
          <a:bodyPr anchor="b"/>
          <a:lstStyle>
            <a:lvl1pPr algn="l">
              <a:defRPr sz="6000" cap="all" baseline="0"/>
            </a:lvl1pPr>
          </a:lstStyle>
          <a:p>
            <a:r>
              <a:rPr lang="en-US" dirty="0"/>
              <a:t>CLICK TO EDIT MASTER TITLE STYLE</a:t>
            </a:r>
            <a:endParaRPr lang="sv-SE" dirty="0"/>
          </a:p>
        </p:txBody>
      </p:sp>
      <p:sp>
        <p:nvSpPr>
          <p:cNvPr id="9" name="Subtitle 2"/>
          <p:cNvSpPr>
            <a:spLocks noGrp="1"/>
          </p:cNvSpPr>
          <p:nvPr>
            <p:ph type="subTitle" idx="1"/>
          </p:nvPr>
        </p:nvSpPr>
        <p:spPr>
          <a:xfrm>
            <a:off x="408079" y="3602038"/>
            <a:ext cx="11501792"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sv-SE" dirty="0"/>
          </a:p>
        </p:txBody>
      </p:sp>
      <p:sp>
        <p:nvSpPr>
          <p:cNvPr id="10" name="Date Placeholder 3"/>
          <p:cNvSpPr>
            <a:spLocks noGrp="1"/>
          </p:cNvSpPr>
          <p:nvPr>
            <p:ph type="dt" sz="half" idx="10"/>
          </p:nvPr>
        </p:nvSpPr>
        <p:spPr>
          <a:xfrm>
            <a:off x="838200" y="6356350"/>
            <a:ext cx="2743200" cy="365125"/>
          </a:xfrm>
        </p:spPr>
        <p:txBody>
          <a:bodyPr/>
          <a:lstStyle/>
          <a:p>
            <a:fld id="{428859CC-B640-4DB3-BB6F-301CDED75AAD}" type="datetimeFigureOut">
              <a:rPr lang="sv-SE" smtClean="0"/>
              <a:t>2019-01-25</a:t>
            </a:fld>
            <a:endParaRPr lang="sv-SE"/>
          </a:p>
        </p:txBody>
      </p:sp>
      <p:sp>
        <p:nvSpPr>
          <p:cNvPr id="11" name="Footer Placeholder 4"/>
          <p:cNvSpPr>
            <a:spLocks noGrp="1"/>
          </p:cNvSpPr>
          <p:nvPr>
            <p:ph type="ftr" sz="quarter" idx="11"/>
          </p:nvPr>
        </p:nvSpPr>
        <p:spPr>
          <a:xfrm>
            <a:off x="4038600" y="6356350"/>
            <a:ext cx="4114800" cy="365125"/>
          </a:xfrm>
        </p:spPr>
        <p:txBody>
          <a:bodyPr/>
          <a:lstStyle/>
          <a:p>
            <a:endParaRPr lang="sv-SE"/>
          </a:p>
        </p:txBody>
      </p:sp>
      <p:sp>
        <p:nvSpPr>
          <p:cNvPr id="12" name="Slide Number Placeholder 5"/>
          <p:cNvSpPr>
            <a:spLocks noGrp="1"/>
          </p:cNvSpPr>
          <p:nvPr>
            <p:ph type="sldNum" sz="quarter" idx="12"/>
          </p:nvPr>
        </p:nvSpPr>
        <p:spPr>
          <a:xfrm>
            <a:off x="8610600" y="6356350"/>
            <a:ext cx="2743200" cy="365125"/>
          </a:xfrm>
        </p:spPr>
        <p:txBody>
          <a:bodyPr/>
          <a:lstStyle/>
          <a:p>
            <a:fld id="{50AA12D1-4D5F-4C8C-82B1-BE6DCCEF57B9}" type="slidenum">
              <a:rPr lang="sv-SE" smtClean="0"/>
              <a:t>‹#›</a:t>
            </a:fld>
            <a:endParaRPr lang="sv-SE"/>
          </a:p>
        </p:txBody>
      </p:sp>
      <p:cxnSp>
        <p:nvCxnSpPr>
          <p:cNvPr id="16" name="Rak 6"/>
          <p:cNvCxnSpPr/>
          <p:nvPr userDrawn="1"/>
        </p:nvCxnSpPr>
        <p:spPr>
          <a:xfrm>
            <a:off x="520700" y="475096"/>
            <a:ext cx="11389171"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8"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237811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latin typeface="Arial" panose="020B0604020202020204" pitchFamily="34" charset="0"/>
                <a:cs typeface="Arial" panose="020B0604020202020204" pitchFamily="34" charset="0"/>
              </a:defRPr>
            </a:lvl1pPr>
          </a:lstStyle>
          <a:p>
            <a:r>
              <a:rPr lang="en-US" dirty="0"/>
              <a:t>CLICK TO EDIT MASTER TITLE STYLE</a:t>
            </a:r>
            <a:endParaRPr lang="sv-SE" dirty="0"/>
          </a:p>
        </p:txBody>
      </p:sp>
      <p:sp>
        <p:nvSpPr>
          <p:cNvPr id="3" name="Content Placeholder 2"/>
          <p:cNvSpPr>
            <a:spLocks noGrp="1"/>
          </p:cNvSpPr>
          <p:nvPr>
            <p:ph idx="1"/>
          </p:nvPr>
        </p:nvSpPr>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4" name="Date Placeholder 3"/>
          <p:cNvSpPr>
            <a:spLocks noGrp="1"/>
          </p:cNvSpPr>
          <p:nvPr>
            <p:ph type="dt" sz="half" idx="10"/>
          </p:nvPr>
        </p:nvSpPr>
        <p:spPr/>
        <p:txBody>
          <a:bodyPr/>
          <a:lstStyle/>
          <a:p>
            <a:fld id="{428859CC-B640-4DB3-BB6F-301CDED75AAD}" type="datetimeFigureOut">
              <a:rPr lang="sv-SE" smtClean="0"/>
              <a:t>2019-01-25</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0AA12D1-4D5F-4C8C-82B1-BE6DCCEF57B9}" type="slidenum">
              <a:rPr lang="sv-SE" smtClean="0"/>
              <a:t>‹#›</a:t>
            </a:fld>
            <a:endParaRPr lang="sv-SE"/>
          </a:p>
        </p:txBody>
      </p:sp>
      <p:cxnSp>
        <p:nvCxnSpPr>
          <p:cNvPr id="10"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1"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783735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solidFill>
                  <a:srgbClr val="787878"/>
                </a:solidFill>
              </a:defRPr>
            </a:lvl1pPr>
          </a:lstStyle>
          <a:p>
            <a:r>
              <a:rPr lang="en-US" dirty="0"/>
              <a:t>CLICK TO EDIT MASTER TITLE STYLE</a:t>
            </a:r>
            <a:endParaRPr lang="sv-SE" dirty="0"/>
          </a:p>
        </p:txBody>
      </p:sp>
      <p:sp>
        <p:nvSpPr>
          <p:cNvPr id="3" name="Content Placeholder 2"/>
          <p:cNvSpPr>
            <a:spLocks noGrp="1"/>
          </p:cNvSpPr>
          <p:nvPr>
            <p:ph idx="1"/>
          </p:nvPr>
        </p:nvSpPr>
        <p:spPr/>
        <p:txBody>
          <a:bodyPr/>
          <a:lstStyle>
            <a:lvl1pPr>
              <a:defRPr>
                <a:solidFill>
                  <a:srgbClr val="787878"/>
                </a:solidFill>
              </a:defRPr>
            </a:lvl1pPr>
            <a:lvl2pPr>
              <a:defRPr>
                <a:solidFill>
                  <a:srgbClr val="787878"/>
                </a:solidFill>
              </a:defRPr>
            </a:lvl2pPr>
            <a:lvl3pPr>
              <a:defRPr>
                <a:solidFill>
                  <a:srgbClr val="787878"/>
                </a:solidFill>
              </a:defRPr>
            </a:lvl3pPr>
            <a:lvl4pPr>
              <a:defRPr>
                <a:solidFill>
                  <a:srgbClr val="787878"/>
                </a:solidFill>
              </a:defRPr>
            </a:lvl4pPr>
            <a:lvl5pPr>
              <a:defRPr>
                <a:solidFill>
                  <a:srgbClr val="78787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4" name="Date Placeholder 3"/>
          <p:cNvSpPr>
            <a:spLocks noGrp="1"/>
          </p:cNvSpPr>
          <p:nvPr>
            <p:ph type="dt" sz="half" idx="10"/>
          </p:nvPr>
        </p:nvSpPr>
        <p:spPr/>
        <p:txBody>
          <a:bodyPr/>
          <a:lstStyle/>
          <a:p>
            <a:fld id="{428859CC-B640-4DB3-BB6F-301CDED75AAD}" type="datetimeFigureOut">
              <a:rPr lang="sv-SE" smtClean="0"/>
              <a:t>2019-01-25</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0AA12D1-4D5F-4C8C-82B1-BE6DCCEF57B9}" type="slidenum">
              <a:rPr lang="sv-SE" smtClean="0"/>
              <a:t>‹#›</a:t>
            </a:fld>
            <a:endParaRPr lang="sv-SE"/>
          </a:p>
        </p:txBody>
      </p:sp>
      <p:cxnSp>
        <p:nvCxnSpPr>
          <p:cNvPr id="9"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2"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1283196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latin typeface="Arial" panose="020B0604020202020204" pitchFamily="34" charset="0"/>
                <a:cs typeface="Arial" panose="020B0604020202020204" pitchFamily="34" charset="0"/>
              </a:defRPr>
            </a:lvl1pPr>
          </a:lstStyle>
          <a:p>
            <a:r>
              <a:rPr lang="en-US" dirty="0"/>
              <a:t>CLICK TO EDIT MASTER TITLE STYLE</a:t>
            </a:r>
            <a:endParaRPr lang="sv-SE" dirty="0"/>
          </a:p>
        </p:txBody>
      </p:sp>
      <p:sp>
        <p:nvSpPr>
          <p:cNvPr id="3" name="Content Placeholder 2"/>
          <p:cNvSpPr>
            <a:spLocks noGrp="1"/>
          </p:cNvSpPr>
          <p:nvPr>
            <p:ph sz="half" idx="1"/>
          </p:nvPr>
        </p:nvSpPr>
        <p:spPr>
          <a:xfrm>
            <a:off x="838200" y="1825625"/>
            <a:ext cx="5181600" cy="4351338"/>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4" name="Content Placeholder 3"/>
          <p:cNvSpPr>
            <a:spLocks noGrp="1"/>
          </p:cNvSpPr>
          <p:nvPr>
            <p:ph sz="half" idx="2"/>
          </p:nvPr>
        </p:nvSpPr>
        <p:spPr>
          <a:xfrm>
            <a:off x="6172200" y="1825625"/>
            <a:ext cx="5181600" cy="4351338"/>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5" name="Date Placeholder 4"/>
          <p:cNvSpPr>
            <a:spLocks noGrp="1"/>
          </p:cNvSpPr>
          <p:nvPr>
            <p:ph type="dt" sz="half" idx="10"/>
          </p:nvPr>
        </p:nvSpPr>
        <p:spPr/>
        <p:txBody>
          <a:bodyPr/>
          <a:lstStyle/>
          <a:p>
            <a:fld id="{428859CC-B640-4DB3-BB6F-301CDED75AAD}" type="datetimeFigureOut">
              <a:rPr lang="sv-SE" smtClean="0"/>
              <a:t>2019-01-25</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cxnSp>
        <p:nvCxnSpPr>
          <p:cNvPr id="11"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2"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247572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8787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sv-SE"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8859CC-B640-4DB3-BB6F-301CDED75AAD}" type="datetimeFigureOut">
              <a:rPr lang="sv-SE" smtClean="0"/>
              <a:t>2019-01-25</a:t>
            </a:fld>
            <a:endParaRPr lang="sv-S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AA12D1-4D5F-4C8C-82B1-BE6DCCEF57B9}" type="slidenum">
              <a:rPr lang="sv-SE" smtClean="0"/>
              <a:t>‹#›</a:t>
            </a:fld>
            <a:endParaRPr lang="sv-SE"/>
          </a:p>
        </p:txBody>
      </p:sp>
    </p:spTree>
    <p:extLst>
      <p:ext uri="{BB962C8B-B14F-4D97-AF65-F5344CB8AC3E}">
        <p14:creationId xmlns:p14="http://schemas.microsoft.com/office/powerpoint/2010/main" val="1054189662"/>
      </p:ext>
    </p:extLst>
  </p:cSld>
  <p:clrMap bg1="lt1" tx1="dk1" bg2="lt2" tx2="dk2" accent1="accent1" accent2="accent2" accent3="accent3" accent4="accent4" accent5="accent5" accent6="accent6" hlink="hlink" folHlink="folHlink"/>
  <p:sldLayoutIdLst>
    <p:sldLayoutId id="2147483688" r:id="rId1"/>
    <p:sldLayoutId id="2147483649" r:id="rId2"/>
    <p:sldLayoutId id="2147483674" r:id="rId3"/>
    <p:sldLayoutId id="2147483681" r:id="rId4"/>
    <p:sldLayoutId id="2147483673" r:id="rId5"/>
    <p:sldLayoutId id="2147483672" r:id="rId6"/>
    <p:sldLayoutId id="2147483650" r:id="rId7"/>
    <p:sldLayoutId id="2147483682" r:id="rId8"/>
    <p:sldLayoutId id="2147483652" r:id="rId9"/>
    <p:sldLayoutId id="2147483683" r:id="rId10"/>
    <p:sldLayoutId id="2147483689" r:id="rId11"/>
    <p:sldLayoutId id="2147483690" r:id="rId12"/>
    <p:sldLayoutId id="2147483675" r:id="rId13"/>
    <p:sldLayoutId id="2147483676" r:id="rId14"/>
    <p:sldLayoutId id="2147483686" r:id="rId15"/>
    <p:sldLayoutId id="2147483687" r:id="rId16"/>
    <p:sldLayoutId id="2147483654" r:id="rId17"/>
    <p:sldLayoutId id="2147483684" r:id="rId18"/>
    <p:sldLayoutId id="2147483655" r:id="rId19"/>
    <p:sldLayoutId id="2147483685" r:id="rId20"/>
    <p:sldLayoutId id="2147483677" r:id="rId21"/>
    <p:sldLayoutId id="2147483678" r:id="rId22"/>
    <p:sldLayoutId id="2147483680" r:id="rId23"/>
    <p:sldLayoutId id="2147483679" r:id="rId24"/>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55527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scalable solutions</a:t>
            </a:r>
          </a:p>
        </p:txBody>
      </p:sp>
      <p:sp>
        <p:nvSpPr>
          <p:cNvPr id="5" name="Content Placeholder 4">
            <a:extLst>
              <a:ext uri="{FF2B5EF4-FFF2-40B4-BE49-F238E27FC236}">
                <a16:creationId xmlns:a16="http://schemas.microsoft.com/office/drawing/2014/main" id="{A5E8318B-70D0-44CF-9796-A007FD973655}"/>
              </a:ext>
            </a:extLst>
          </p:cNvPr>
          <p:cNvSpPr>
            <a:spLocks noGrp="1"/>
          </p:cNvSpPr>
          <p:nvPr>
            <p:ph idx="1"/>
          </p:nvPr>
        </p:nvSpPr>
        <p:spPr>
          <a:xfrm>
            <a:off x="838200" y="1825625"/>
            <a:ext cx="10515600" cy="996170"/>
          </a:xfrm>
        </p:spPr>
        <p:txBody>
          <a:bodyPr>
            <a:spAutoFit/>
          </a:bodyPr>
          <a:lstStyle/>
          <a:p>
            <a:pPr marL="0" indent="0">
              <a:buNone/>
            </a:pPr>
            <a:r>
              <a:rPr lang="en-US" dirty="0"/>
              <a:t>Use the </a:t>
            </a:r>
            <a:r>
              <a:rPr lang="en-US" i="1" dirty="0"/>
              <a:t>single responsibility principle</a:t>
            </a:r>
            <a:r>
              <a:rPr lang="en-US" dirty="0"/>
              <a:t>.</a:t>
            </a:r>
          </a:p>
          <a:p>
            <a:pPr marL="0" indent="0">
              <a:buNone/>
            </a:pPr>
            <a:endParaRPr lang="en-US" dirty="0"/>
          </a:p>
        </p:txBody>
      </p:sp>
      <p:grpSp>
        <p:nvGrpSpPr>
          <p:cNvPr id="31" name="Group 30">
            <a:extLst>
              <a:ext uri="{FF2B5EF4-FFF2-40B4-BE49-F238E27FC236}">
                <a16:creationId xmlns:a16="http://schemas.microsoft.com/office/drawing/2014/main" id="{89F7381D-BC7B-4F3C-8EE1-8FD9299255B8}"/>
              </a:ext>
            </a:extLst>
          </p:cNvPr>
          <p:cNvGrpSpPr/>
          <p:nvPr/>
        </p:nvGrpSpPr>
        <p:grpSpPr>
          <a:xfrm>
            <a:off x="947057" y="2659516"/>
            <a:ext cx="10057738" cy="3363442"/>
            <a:chOff x="838200" y="1690688"/>
            <a:chExt cx="10057738" cy="3363442"/>
          </a:xfrm>
        </p:grpSpPr>
        <p:sp>
          <p:nvSpPr>
            <p:cNvPr id="32" name="Rectangle 31">
              <a:extLst>
                <a:ext uri="{FF2B5EF4-FFF2-40B4-BE49-F238E27FC236}">
                  <a16:creationId xmlns:a16="http://schemas.microsoft.com/office/drawing/2014/main" id="{882980A3-D20A-4C5E-B511-5A80EC73252D}"/>
                </a:ext>
              </a:extLst>
            </p:cNvPr>
            <p:cNvSpPr/>
            <p:nvPr/>
          </p:nvSpPr>
          <p:spPr>
            <a:xfrm>
              <a:off x="8922173" y="1989029"/>
              <a:ext cx="1973765" cy="2308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9F112D87-BC94-4727-8925-F543D578BFED}"/>
                </a:ext>
              </a:extLst>
            </p:cNvPr>
            <p:cNvSpPr/>
            <p:nvPr/>
          </p:nvSpPr>
          <p:spPr>
            <a:xfrm>
              <a:off x="5905771" y="1690688"/>
              <a:ext cx="2074127" cy="1290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ontent Placeholder 4">
              <a:extLst>
                <a:ext uri="{FF2B5EF4-FFF2-40B4-BE49-F238E27FC236}">
                  <a16:creationId xmlns:a16="http://schemas.microsoft.com/office/drawing/2014/main" id="{CBAE9AF8-C00B-4A28-850F-69AFB4ABD089}"/>
                </a:ext>
              </a:extLst>
            </p:cNvPr>
            <p:cNvSpPr txBox="1">
              <a:spLocks/>
            </p:cNvSpPr>
            <p:nvPr/>
          </p:nvSpPr>
          <p:spPr>
            <a:xfrm>
              <a:off x="5749654" y="2964839"/>
              <a:ext cx="2352907" cy="3416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Application Server A</a:t>
              </a:r>
            </a:p>
          </p:txBody>
        </p:sp>
        <p:sp>
          <p:nvSpPr>
            <p:cNvPr id="36" name="Can 2">
              <a:extLst>
                <a:ext uri="{FF2B5EF4-FFF2-40B4-BE49-F238E27FC236}">
                  <a16:creationId xmlns:a16="http://schemas.microsoft.com/office/drawing/2014/main" id="{12A24664-9F69-497D-9EB6-04ABD5D70329}"/>
                </a:ext>
              </a:extLst>
            </p:cNvPr>
            <p:cNvSpPr/>
            <p:nvPr/>
          </p:nvSpPr>
          <p:spPr>
            <a:xfrm>
              <a:off x="9371938" y="2580721"/>
              <a:ext cx="1074234" cy="1182029"/>
            </a:xfrm>
            <a:prstGeom prst="ca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DB</a:t>
              </a:r>
            </a:p>
          </p:txBody>
        </p:sp>
        <p:sp>
          <p:nvSpPr>
            <p:cNvPr id="37" name="Rounded Rectangle 5">
              <a:extLst>
                <a:ext uri="{FF2B5EF4-FFF2-40B4-BE49-F238E27FC236}">
                  <a16:creationId xmlns:a16="http://schemas.microsoft.com/office/drawing/2014/main" id="{BB027C4C-3B93-4CCF-A827-A0FB535146EF}"/>
                </a:ext>
              </a:extLst>
            </p:cNvPr>
            <p:cNvSpPr/>
            <p:nvPr/>
          </p:nvSpPr>
          <p:spPr>
            <a:xfrm>
              <a:off x="6186409" y="1960505"/>
              <a:ext cx="1492406" cy="76406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Application</a:t>
              </a:r>
            </a:p>
          </p:txBody>
        </p:sp>
        <p:cxnSp>
          <p:nvCxnSpPr>
            <p:cNvPr id="38" name="Straight Arrow Connector 37">
              <a:extLst>
                <a:ext uri="{FF2B5EF4-FFF2-40B4-BE49-F238E27FC236}">
                  <a16:creationId xmlns:a16="http://schemas.microsoft.com/office/drawing/2014/main" id="{7DAA5BFF-6661-480E-945A-9C1743228D6A}"/>
                </a:ext>
              </a:extLst>
            </p:cNvPr>
            <p:cNvCxnSpPr>
              <a:stCxn id="37" idx="3"/>
              <a:endCxn id="36" idx="2"/>
            </p:cNvCxnSpPr>
            <p:nvPr/>
          </p:nvCxnSpPr>
          <p:spPr>
            <a:xfrm>
              <a:off x="7678815" y="2342536"/>
              <a:ext cx="1693123" cy="829200"/>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sp>
          <p:nvSpPr>
            <p:cNvPr id="39" name="Content Placeholder 4">
              <a:extLst>
                <a:ext uri="{FF2B5EF4-FFF2-40B4-BE49-F238E27FC236}">
                  <a16:creationId xmlns:a16="http://schemas.microsoft.com/office/drawing/2014/main" id="{67E10387-EB34-4670-ACF7-7FCD1F9F6463}"/>
                </a:ext>
              </a:extLst>
            </p:cNvPr>
            <p:cNvSpPr txBox="1">
              <a:spLocks/>
            </p:cNvSpPr>
            <p:nvPr/>
          </p:nvSpPr>
          <p:spPr>
            <a:xfrm>
              <a:off x="8922173" y="4314396"/>
              <a:ext cx="1973765" cy="3693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t>DB Server</a:t>
              </a:r>
            </a:p>
          </p:txBody>
        </p:sp>
        <p:sp>
          <p:nvSpPr>
            <p:cNvPr id="40" name="Rectangle 39">
              <a:extLst>
                <a:ext uri="{FF2B5EF4-FFF2-40B4-BE49-F238E27FC236}">
                  <a16:creationId xmlns:a16="http://schemas.microsoft.com/office/drawing/2014/main" id="{D874219B-F919-4E53-9693-0808945B1B1A}"/>
                </a:ext>
              </a:extLst>
            </p:cNvPr>
            <p:cNvSpPr/>
            <p:nvPr/>
          </p:nvSpPr>
          <p:spPr>
            <a:xfrm>
              <a:off x="5905771" y="3438347"/>
              <a:ext cx="2074127" cy="1290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ontent Placeholder 4">
              <a:extLst>
                <a:ext uri="{FF2B5EF4-FFF2-40B4-BE49-F238E27FC236}">
                  <a16:creationId xmlns:a16="http://schemas.microsoft.com/office/drawing/2014/main" id="{41920AC6-1ECF-4A2F-A35F-7DEDA29ACABB}"/>
                </a:ext>
              </a:extLst>
            </p:cNvPr>
            <p:cNvSpPr txBox="1">
              <a:spLocks/>
            </p:cNvSpPr>
            <p:nvPr/>
          </p:nvSpPr>
          <p:spPr>
            <a:xfrm>
              <a:off x="5749654" y="4712498"/>
              <a:ext cx="2352907" cy="3416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Application Server B</a:t>
              </a:r>
            </a:p>
          </p:txBody>
        </p:sp>
        <p:sp>
          <p:nvSpPr>
            <p:cNvPr id="42" name="Rounded Rectangle 18">
              <a:extLst>
                <a:ext uri="{FF2B5EF4-FFF2-40B4-BE49-F238E27FC236}">
                  <a16:creationId xmlns:a16="http://schemas.microsoft.com/office/drawing/2014/main" id="{27CDE3A3-E9A3-41CA-9B88-6BE4C0DBE53D}"/>
                </a:ext>
              </a:extLst>
            </p:cNvPr>
            <p:cNvSpPr/>
            <p:nvPr/>
          </p:nvSpPr>
          <p:spPr>
            <a:xfrm>
              <a:off x="6186409" y="3708164"/>
              <a:ext cx="1492406" cy="76406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Application</a:t>
              </a:r>
            </a:p>
          </p:txBody>
        </p:sp>
        <p:cxnSp>
          <p:nvCxnSpPr>
            <p:cNvPr id="43" name="Straight Arrow Connector 42">
              <a:extLst>
                <a:ext uri="{FF2B5EF4-FFF2-40B4-BE49-F238E27FC236}">
                  <a16:creationId xmlns:a16="http://schemas.microsoft.com/office/drawing/2014/main" id="{03A75FFC-FB53-460F-9199-08C6E628405C}"/>
                </a:ext>
              </a:extLst>
            </p:cNvPr>
            <p:cNvCxnSpPr>
              <a:stCxn id="42" idx="3"/>
            </p:cNvCxnSpPr>
            <p:nvPr/>
          </p:nvCxnSpPr>
          <p:spPr>
            <a:xfrm flipV="1">
              <a:off x="7678815" y="3171736"/>
              <a:ext cx="1693123" cy="918459"/>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sp>
          <p:nvSpPr>
            <p:cNvPr id="44" name="Rectangle 43">
              <a:extLst>
                <a:ext uri="{FF2B5EF4-FFF2-40B4-BE49-F238E27FC236}">
                  <a16:creationId xmlns:a16="http://schemas.microsoft.com/office/drawing/2014/main" id="{02D3FCC6-1B16-4605-91E7-0AE91299514C}"/>
                </a:ext>
              </a:extLst>
            </p:cNvPr>
            <p:cNvSpPr/>
            <p:nvPr/>
          </p:nvSpPr>
          <p:spPr>
            <a:xfrm>
              <a:off x="3310322" y="2580721"/>
              <a:ext cx="2074127" cy="1290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Content Placeholder 4">
              <a:extLst>
                <a:ext uri="{FF2B5EF4-FFF2-40B4-BE49-F238E27FC236}">
                  <a16:creationId xmlns:a16="http://schemas.microsoft.com/office/drawing/2014/main" id="{28E23993-DF7A-42EC-824B-1B2130600975}"/>
                </a:ext>
              </a:extLst>
            </p:cNvPr>
            <p:cNvSpPr txBox="1">
              <a:spLocks/>
            </p:cNvSpPr>
            <p:nvPr/>
          </p:nvSpPr>
          <p:spPr>
            <a:xfrm>
              <a:off x="3086375" y="3854872"/>
              <a:ext cx="2518313" cy="3416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Load Balancer Server</a:t>
              </a:r>
            </a:p>
          </p:txBody>
        </p:sp>
        <p:sp>
          <p:nvSpPr>
            <p:cNvPr id="46" name="Rounded Rectangle 27">
              <a:extLst>
                <a:ext uri="{FF2B5EF4-FFF2-40B4-BE49-F238E27FC236}">
                  <a16:creationId xmlns:a16="http://schemas.microsoft.com/office/drawing/2014/main" id="{7E547BEF-7B34-437D-8534-731B038345A7}"/>
                </a:ext>
              </a:extLst>
            </p:cNvPr>
            <p:cNvSpPr/>
            <p:nvPr/>
          </p:nvSpPr>
          <p:spPr>
            <a:xfrm>
              <a:off x="3590960" y="2850538"/>
              <a:ext cx="1492406" cy="76406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Load Balancer</a:t>
              </a:r>
            </a:p>
          </p:txBody>
        </p:sp>
        <p:cxnSp>
          <p:nvCxnSpPr>
            <p:cNvPr id="47" name="Straight Arrow Connector 46">
              <a:extLst>
                <a:ext uri="{FF2B5EF4-FFF2-40B4-BE49-F238E27FC236}">
                  <a16:creationId xmlns:a16="http://schemas.microsoft.com/office/drawing/2014/main" id="{AE3F1796-7EF6-4A27-BA18-FC531E428351}"/>
                </a:ext>
              </a:extLst>
            </p:cNvPr>
            <p:cNvCxnSpPr>
              <a:stCxn id="46" idx="3"/>
              <a:endCxn id="37" idx="1"/>
            </p:cNvCxnSpPr>
            <p:nvPr/>
          </p:nvCxnSpPr>
          <p:spPr>
            <a:xfrm flipV="1">
              <a:off x="5083366" y="2342536"/>
              <a:ext cx="1103043" cy="89003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8" name="Straight Arrow Connector 47">
              <a:extLst>
                <a:ext uri="{FF2B5EF4-FFF2-40B4-BE49-F238E27FC236}">
                  <a16:creationId xmlns:a16="http://schemas.microsoft.com/office/drawing/2014/main" id="{63ACC5EB-F7CC-4B48-9583-8F66FCE1ED66}"/>
                </a:ext>
              </a:extLst>
            </p:cNvPr>
            <p:cNvCxnSpPr>
              <a:stCxn id="46" idx="3"/>
              <a:endCxn id="42" idx="1"/>
            </p:cNvCxnSpPr>
            <p:nvPr/>
          </p:nvCxnSpPr>
          <p:spPr>
            <a:xfrm>
              <a:off x="5083366" y="3232569"/>
              <a:ext cx="1103043" cy="85762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49" name="Rectangle 48">
              <a:extLst>
                <a:ext uri="{FF2B5EF4-FFF2-40B4-BE49-F238E27FC236}">
                  <a16:creationId xmlns:a16="http://schemas.microsoft.com/office/drawing/2014/main" id="{712BEADC-0E8E-4316-BA98-090ADA04B397}"/>
                </a:ext>
              </a:extLst>
            </p:cNvPr>
            <p:cNvSpPr/>
            <p:nvPr/>
          </p:nvSpPr>
          <p:spPr>
            <a:xfrm>
              <a:off x="838200" y="2718997"/>
              <a:ext cx="1712846" cy="1009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Client</a:t>
              </a:r>
            </a:p>
          </p:txBody>
        </p:sp>
        <p:cxnSp>
          <p:nvCxnSpPr>
            <p:cNvPr id="50" name="Straight Arrow Connector 49">
              <a:extLst>
                <a:ext uri="{FF2B5EF4-FFF2-40B4-BE49-F238E27FC236}">
                  <a16:creationId xmlns:a16="http://schemas.microsoft.com/office/drawing/2014/main" id="{22A794E1-8AC2-499E-A1DB-DF4DC1B76745}"/>
                </a:ext>
              </a:extLst>
            </p:cNvPr>
            <p:cNvCxnSpPr>
              <a:stCxn id="49" idx="3"/>
              <a:endCxn id="46" idx="1"/>
            </p:cNvCxnSpPr>
            <p:nvPr/>
          </p:nvCxnSpPr>
          <p:spPr>
            <a:xfrm>
              <a:off x="2551046" y="3223549"/>
              <a:ext cx="1039914" cy="9020"/>
            </a:xfrm>
            <a:prstGeom prst="straightConnector1">
              <a:avLst/>
            </a:prstGeom>
            <a:ln>
              <a:headEnd type="none"/>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01535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scalable solutions</a:t>
            </a:r>
          </a:p>
        </p:txBody>
      </p:sp>
      <p:sp>
        <p:nvSpPr>
          <p:cNvPr id="5" name="Content Placeholder 4">
            <a:extLst>
              <a:ext uri="{FF2B5EF4-FFF2-40B4-BE49-F238E27FC236}">
                <a16:creationId xmlns:a16="http://schemas.microsoft.com/office/drawing/2014/main" id="{A5E8318B-70D0-44CF-9796-A007FD973655}"/>
              </a:ext>
            </a:extLst>
          </p:cNvPr>
          <p:cNvSpPr>
            <a:spLocks noGrp="1"/>
          </p:cNvSpPr>
          <p:nvPr>
            <p:ph idx="1"/>
          </p:nvPr>
        </p:nvSpPr>
        <p:spPr>
          <a:xfrm>
            <a:off x="838200" y="1825625"/>
            <a:ext cx="10515600" cy="996170"/>
          </a:xfrm>
        </p:spPr>
        <p:txBody>
          <a:bodyPr>
            <a:spAutoFit/>
          </a:bodyPr>
          <a:lstStyle/>
          <a:p>
            <a:pPr marL="0" indent="0">
              <a:buNone/>
            </a:pPr>
            <a:r>
              <a:rPr lang="en-US" dirty="0"/>
              <a:t>Use the </a:t>
            </a:r>
            <a:r>
              <a:rPr lang="en-US" i="1" dirty="0"/>
              <a:t>single responsibility principle</a:t>
            </a:r>
            <a:r>
              <a:rPr lang="en-US" dirty="0"/>
              <a:t>.</a:t>
            </a:r>
          </a:p>
          <a:p>
            <a:pPr marL="0" indent="0">
              <a:buNone/>
            </a:pPr>
            <a:endParaRPr lang="en-US" dirty="0"/>
          </a:p>
        </p:txBody>
      </p:sp>
      <p:sp>
        <p:nvSpPr>
          <p:cNvPr id="32" name="Rectangle 31">
            <a:extLst>
              <a:ext uri="{FF2B5EF4-FFF2-40B4-BE49-F238E27FC236}">
                <a16:creationId xmlns:a16="http://schemas.microsoft.com/office/drawing/2014/main" id="{56DC6894-ED7A-4DD6-9989-E5E3903527F3}"/>
              </a:ext>
            </a:extLst>
          </p:cNvPr>
          <p:cNvSpPr/>
          <p:nvPr/>
        </p:nvSpPr>
        <p:spPr>
          <a:xfrm>
            <a:off x="9050410" y="1677408"/>
            <a:ext cx="1973765" cy="16746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1B48C7F-918F-48A9-8543-0104602258F8}"/>
              </a:ext>
            </a:extLst>
          </p:cNvPr>
          <p:cNvSpPr/>
          <p:nvPr/>
        </p:nvSpPr>
        <p:spPr>
          <a:xfrm>
            <a:off x="6338738" y="2510988"/>
            <a:ext cx="2074127" cy="1290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ontent Placeholder 4">
            <a:extLst>
              <a:ext uri="{FF2B5EF4-FFF2-40B4-BE49-F238E27FC236}">
                <a16:creationId xmlns:a16="http://schemas.microsoft.com/office/drawing/2014/main" id="{EEE561E5-55D9-4B63-9FDC-238BCA0A0A88}"/>
              </a:ext>
            </a:extLst>
          </p:cNvPr>
          <p:cNvSpPr txBox="1">
            <a:spLocks/>
          </p:cNvSpPr>
          <p:nvPr/>
        </p:nvSpPr>
        <p:spPr>
          <a:xfrm>
            <a:off x="6182621" y="3785139"/>
            <a:ext cx="2352907" cy="3416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Application Server A</a:t>
            </a:r>
          </a:p>
        </p:txBody>
      </p:sp>
      <p:sp>
        <p:nvSpPr>
          <p:cNvPr id="36" name="Can 2">
            <a:extLst>
              <a:ext uri="{FF2B5EF4-FFF2-40B4-BE49-F238E27FC236}">
                <a16:creationId xmlns:a16="http://schemas.microsoft.com/office/drawing/2014/main" id="{51D77D42-8A32-4403-A365-1321507D33E0}"/>
              </a:ext>
            </a:extLst>
          </p:cNvPr>
          <p:cNvSpPr/>
          <p:nvPr/>
        </p:nvSpPr>
        <p:spPr>
          <a:xfrm>
            <a:off x="9500175" y="1842630"/>
            <a:ext cx="1074234" cy="1182029"/>
          </a:xfrm>
          <a:prstGeom prst="ca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DB</a:t>
            </a:r>
          </a:p>
        </p:txBody>
      </p:sp>
      <p:sp>
        <p:nvSpPr>
          <p:cNvPr id="37" name="Rounded Rectangle 5">
            <a:extLst>
              <a:ext uri="{FF2B5EF4-FFF2-40B4-BE49-F238E27FC236}">
                <a16:creationId xmlns:a16="http://schemas.microsoft.com/office/drawing/2014/main" id="{BBE4F2AC-5654-46D3-A4CD-AE5C76113B87}"/>
              </a:ext>
            </a:extLst>
          </p:cNvPr>
          <p:cNvSpPr/>
          <p:nvPr/>
        </p:nvSpPr>
        <p:spPr>
          <a:xfrm>
            <a:off x="6619376" y="2780805"/>
            <a:ext cx="1492406" cy="76406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Application</a:t>
            </a:r>
          </a:p>
        </p:txBody>
      </p:sp>
      <p:cxnSp>
        <p:nvCxnSpPr>
          <p:cNvPr id="38" name="Straight Arrow Connector 37">
            <a:extLst>
              <a:ext uri="{FF2B5EF4-FFF2-40B4-BE49-F238E27FC236}">
                <a16:creationId xmlns:a16="http://schemas.microsoft.com/office/drawing/2014/main" id="{2F0A7D61-413C-41C7-A39B-2CB4233E8AA4}"/>
              </a:ext>
            </a:extLst>
          </p:cNvPr>
          <p:cNvCxnSpPr>
            <a:stCxn id="37" idx="3"/>
            <a:endCxn id="36" idx="2"/>
          </p:cNvCxnSpPr>
          <p:nvPr/>
        </p:nvCxnSpPr>
        <p:spPr>
          <a:xfrm flipV="1">
            <a:off x="8111782" y="2433645"/>
            <a:ext cx="1388393" cy="729191"/>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sp>
        <p:nvSpPr>
          <p:cNvPr id="39" name="Content Placeholder 4">
            <a:extLst>
              <a:ext uri="{FF2B5EF4-FFF2-40B4-BE49-F238E27FC236}">
                <a16:creationId xmlns:a16="http://schemas.microsoft.com/office/drawing/2014/main" id="{C56C23D7-1E83-48A9-B8EB-3DC488679A3D}"/>
              </a:ext>
            </a:extLst>
          </p:cNvPr>
          <p:cNvSpPr txBox="1">
            <a:spLocks/>
          </p:cNvSpPr>
          <p:nvPr/>
        </p:nvSpPr>
        <p:spPr>
          <a:xfrm>
            <a:off x="9050409" y="3345434"/>
            <a:ext cx="1973765" cy="3693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t>DB Server</a:t>
            </a:r>
          </a:p>
        </p:txBody>
      </p:sp>
      <p:sp>
        <p:nvSpPr>
          <p:cNvPr id="40" name="Rectangle 39">
            <a:extLst>
              <a:ext uri="{FF2B5EF4-FFF2-40B4-BE49-F238E27FC236}">
                <a16:creationId xmlns:a16="http://schemas.microsoft.com/office/drawing/2014/main" id="{588EBC4C-49AC-4717-804E-39306691AA33}"/>
              </a:ext>
            </a:extLst>
          </p:cNvPr>
          <p:cNvSpPr/>
          <p:nvPr/>
        </p:nvSpPr>
        <p:spPr>
          <a:xfrm>
            <a:off x="6338738" y="4258647"/>
            <a:ext cx="2074127" cy="1290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ontent Placeholder 4">
            <a:extLst>
              <a:ext uri="{FF2B5EF4-FFF2-40B4-BE49-F238E27FC236}">
                <a16:creationId xmlns:a16="http://schemas.microsoft.com/office/drawing/2014/main" id="{9E486042-992F-41B8-8981-0AC7DDA2434D}"/>
              </a:ext>
            </a:extLst>
          </p:cNvPr>
          <p:cNvSpPr txBox="1">
            <a:spLocks/>
          </p:cNvSpPr>
          <p:nvPr/>
        </p:nvSpPr>
        <p:spPr>
          <a:xfrm>
            <a:off x="6182621" y="5532798"/>
            <a:ext cx="2352907" cy="3416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Application Server B</a:t>
            </a:r>
          </a:p>
        </p:txBody>
      </p:sp>
      <p:sp>
        <p:nvSpPr>
          <p:cNvPr id="42" name="Rounded Rectangle 18">
            <a:extLst>
              <a:ext uri="{FF2B5EF4-FFF2-40B4-BE49-F238E27FC236}">
                <a16:creationId xmlns:a16="http://schemas.microsoft.com/office/drawing/2014/main" id="{BB89F977-A0E2-409E-8D43-2FF28D02775F}"/>
              </a:ext>
            </a:extLst>
          </p:cNvPr>
          <p:cNvSpPr/>
          <p:nvPr/>
        </p:nvSpPr>
        <p:spPr>
          <a:xfrm>
            <a:off x="6619376" y="4528464"/>
            <a:ext cx="1492406" cy="76406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Application</a:t>
            </a:r>
          </a:p>
        </p:txBody>
      </p:sp>
      <p:cxnSp>
        <p:nvCxnSpPr>
          <p:cNvPr id="43" name="Straight Arrow Connector 42">
            <a:extLst>
              <a:ext uri="{FF2B5EF4-FFF2-40B4-BE49-F238E27FC236}">
                <a16:creationId xmlns:a16="http://schemas.microsoft.com/office/drawing/2014/main" id="{6758A7D2-CDAD-4B47-A595-9120D3A4C30D}"/>
              </a:ext>
            </a:extLst>
          </p:cNvPr>
          <p:cNvCxnSpPr>
            <a:cxnSpLocks/>
            <a:stCxn id="42" idx="3"/>
            <a:endCxn id="36" idx="2"/>
          </p:cNvCxnSpPr>
          <p:nvPr/>
        </p:nvCxnSpPr>
        <p:spPr>
          <a:xfrm flipV="1">
            <a:off x="8111782" y="2433645"/>
            <a:ext cx="1388393" cy="2476850"/>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sp>
        <p:nvSpPr>
          <p:cNvPr id="44" name="Rectangle 43">
            <a:extLst>
              <a:ext uri="{FF2B5EF4-FFF2-40B4-BE49-F238E27FC236}">
                <a16:creationId xmlns:a16="http://schemas.microsoft.com/office/drawing/2014/main" id="{6A0304CA-B07F-463E-A1A6-55C740AA57BC}"/>
              </a:ext>
            </a:extLst>
          </p:cNvPr>
          <p:cNvSpPr/>
          <p:nvPr/>
        </p:nvSpPr>
        <p:spPr>
          <a:xfrm>
            <a:off x="3743289" y="3401021"/>
            <a:ext cx="2074127" cy="1290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Content Placeholder 4">
            <a:extLst>
              <a:ext uri="{FF2B5EF4-FFF2-40B4-BE49-F238E27FC236}">
                <a16:creationId xmlns:a16="http://schemas.microsoft.com/office/drawing/2014/main" id="{4EC30AC9-94E8-414C-81E8-38778C23279B}"/>
              </a:ext>
            </a:extLst>
          </p:cNvPr>
          <p:cNvSpPr txBox="1">
            <a:spLocks/>
          </p:cNvSpPr>
          <p:nvPr/>
        </p:nvSpPr>
        <p:spPr>
          <a:xfrm>
            <a:off x="3519342" y="4675172"/>
            <a:ext cx="2518313" cy="3416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Load Balancer Server</a:t>
            </a:r>
          </a:p>
        </p:txBody>
      </p:sp>
      <p:sp>
        <p:nvSpPr>
          <p:cNvPr id="46" name="Rounded Rectangle 27">
            <a:extLst>
              <a:ext uri="{FF2B5EF4-FFF2-40B4-BE49-F238E27FC236}">
                <a16:creationId xmlns:a16="http://schemas.microsoft.com/office/drawing/2014/main" id="{AFD9AC26-390E-45E2-8497-75847AB6C247}"/>
              </a:ext>
            </a:extLst>
          </p:cNvPr>
          <p:cNvSpPr/>
          <p:nvPr/>
        </p:nvSpPr>
        <p:spPr>
          <a:xfrm>
            <a:off x="4023927" y="3670838"/>
            <a:ext cx="1492406" cy="76406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Load Balancer</a:t>
            </a:r>
          </a:p>
        </p:txBody>
      </p:sp>
      <p:cxnSp>
        <p:nvCxnSpPr>
          <p:cNvPr id="47" name="Straight Arrow Connector 46">
            <a:extLst>
              <a:ext uri="{FF2B5EF4-FFF2-40B4-BE49-F238E27FC236}">
                <a16:creationId xmlns:a16="http://schemas.microsoft.com/office/drawing/2014/main" id="{A15021DF-9928-4170-8A40-AFA0ED6AECE9}"/>
              </a:ext>
            </a:extLst>
          </p:cNvPr>
          <p:cNvCxnSpPr>
            <a:stCxn id="46" idx="3"/>
            <a:endCxn id="37" idx="1"/>
          </p:cNvCxnSpPr>
          <p:nvPr/>
        </p:nvCxnSpPr>
        <p:spPr>
          <a:xfrm flipV="1">
            <a:off x="5516333" y="3162836"/>
            <a:ext cx="1103043" cy="89003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8" name="Straight Arrow Connector 47">
            <a:extLst>
              <a:ext uri="{FF2B5EF4-FFF2-40B4-BE49-F238E27FC236}">
                <a16:creationId xmlns:a16="http://schemas.microsoft.com/office/drawing/2014/main" id="{DF406196-91CC-4DD2-A7E4-29092AFB2B5F}"/>
              </a:ext>
            </a:extLst>
          </p:cNvPr>
          <p:cNvCxnSpPr>
            <a:stCxn id="46" idx="3"/>
            <a:endCxn id="42" idx="1"/>
          </p:cNvCxnSpPr>
          <p:nvPr/>
        </p:nvCxnSpPr>
        <p:spPr>
          <a:xfrm>
            <a:off x="5516333" y="4052869"/>
            <a:ext cx="1103043" cy="85762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49" name="Rectangle 48">
            <a:extLst>
              <a:ext uri="{FF2B5EF4-FFF2-40B4-BE49-F238E27FC236}">
                <a16:creationId xmlns:a16="http://schemas.microsoft.com/office/drawing/2014/main" id="{B131B69F-198A-4C26-90E5-04C45CA0D804}"/>
              </a:ext>
            </a:extLst>
          </p:cNvPr>
          <p:cNvSpPr/>
          <p:nvPr/>
        </p:nvSpPr>
        <p:spPr>
          <a:xfrm>
            <a:off x="1271167" y="3539297"/>
            <a:ext cx="1712846" cy="1009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Client</a:t>
            </a:r>
          </a:p>
        </p:txBody>
      </p:sp>
      <p:cxnSp>
        <p:nvCxnSpPr>
          <p:cNvPr id="50" name="Straight Arrow Connector 49">
            <a:extLst>
              <a:ext uri="{FF2B5EF4-FFF2-40B4-BE49-F238E27FC236}">
                <a16:creationId xmlns:a16="http://schemas.microsoft.com/office/drawing/2014/main" id="{37884AC9-AE99-4E63-B8DA-DEAD1290DEB6}"/>
              </a:ext>
            </a:extLst>
          </p:cNvPr>
          <p:cNvCxnSpPr>
            <a:stCxn id="49" idx="3"/>
            <a:endCxn id="46" idx="1"/>
          </p:cNvCxnSpPr>
          <p:nvPr/>
        </p:nvCxnSpPr>
        <p:spPr>
          <a:xfrm>
            <a:off x="2984013" y="4043849"/>
            <a:ext cx="1039914" cy="9020"/>
          </a:xfrm>
          <a:prstGeom prst="straightConnector1">
            <a:avLst/>
          </a:prstGeom>
          <a:ln>
            <a:headEnd type="none"/>
            <a:tailEnd type="triangle"/>
          </a:ln>
        </p:spPr>
        <p:style>
          <a:lnRef idx="3">
            <a:schemeClr val="dk1"/>
          </a:lnRef>
          <a:fillRef idx="0">
            <a:schemeClr val="dk1"/>
          </a:fillRef>
          <a:effectRef idx="2">
            <a:schemeClr val="dk1"/>
          </a:effectRef>
          <a:fontRef idx="minor">
            <a:schemeClr val="tx1"/>
          </a:fontRef>
        </p:style>
      </p:cxnSp>
      <p:sp>
        <p:nvSpPr>
          <p:cNvPr id="51" name="Rectangle 50">
            <a:extLst>
              <a:ext uri="{FF2B5EF4-FFF2-40B4-BE49-F238E27FC236}">
                <a16:creationId xmlns:a16="http://schemas.microsoft.com/office/drawing/2014/main" id="{D2638C78-9DA1-4EE5-80A7-43E2DCB7C050}"/>
              </a:ext>
            </a:extLst>
          </p:cNvPr>
          <p:cNvSpPr/>
          <p:nvPr/>
        </p:nvSpPr>
        <p:spPr>
          <a:xfrm>
            <a:off x="9061296" y="4258647"/>
            <a:ext cx="1973765" cy="16746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ontent Placeholder 4">
            <a:extLst>
              <a:ext uri="{FF2B5EF4-FFF2-40B4-BE49-F238E27FC236}">
                <a16:creationId xmlns:a16="http://schemas.microsoft.com/office/drawing/2014/main" id="{FB5300D1-F6CC-45FC-B1D9-24213F9202D5}"/>
              </a:ext>
            </a:extLst>
          </p:cNvPr>
          <p:cNvSpPr txBox="1">
            <a:spLocks/>
          </p:cNvSpPr>
          <p:nvPr/>
        </p:nvSpPr>
        <p:spPr>
          <a:xfrm>
            <a:off x="9061295" y="5926673"/>
            <a:ext cx="1973765" cy="3693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t>File Server</a:t>
            </a:r>
          </a:p>
        </p:txBody>
      </p:sp>
      <p:sp>
        <p:nvSpPr>
          <p:cNvPr id="54" name="Rounded Rectangle 5">
            <a:extLst>
              <a:ext uri="{FF2B5EF4-FFF2-40B4-BE49-F238E27FC236}">
                <a16:creationId xmlns:a16="http://schemas.microsoft.com/office/drawing/2014/main" id="{E720B9F3-FA6D-4AC6-B33F-A9423DE68EEF}"/>
              </a:ext>
            </a:extLst>
          </p:cNvPr>
          <p:cNvSpPr/>
          <p:nvPr/>
        </p:nvSpPr>
        <p:spPr>
          <a:xfrm>
            <a:off x="9301974" y="4691378"/>
            <a:ext cx="1492406" cy="76406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File Service</a:t>
            </a:r>
          </a:p>
        </p:txBody>
      </p:sp>
      <p:cxnSp>
        <p:nvCxnSpPr>
          <p:cNvPr id="55" name="Straight Arrow Connector 54">
            <a:extLst>
              <a:ext uri="{FF2B5EF4-FFF2-40B4-BE49-F238E27FC236}">
                <a16:creationId xmlns:a16="http://schemas.microsoft.com/office/drawing/2014/main" id="{51637EBB-1843-44C1-B74E-A8BC23631759}"/>
              </a:ext>
            </a:extLst>
          </p:cNvPr>
          <p:cNvCxnSpPr>
            <a:cxnSpLocks/>
            <a:stCxn id="54" idx="1"/>
          </p:cNvCxnSpPr>
          <p:nvPr/>
        </p:nvCxnSpPr>
        <p:spPr>
          <a:xfrm flipH="1" flipV="1">
            <a:off x="8111781" y="3143211"/>
            <a:ext cx="1190193" cy="1930198"/>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cxnSp>
        <p:nvCxnSpPr>
          <p:cNvPr id="56" name="Straight Arrow Connector 55">
            <a:extLst>
              <a:ext uri="{FF2B5EF4-FFF2-40B4-BE49-F238E27FC236}">
                <a16:creationId xmlns:a16="http://schemas.microsoft.com/office/drawing/2014/main" id="{E9AFF297-D8BF-436F-99E9-0D1D2380DD66}"/>
              </a:ext>
            </a:extLst>
          </p:cNvPr>
          <p:cNvCxnSpPr>
            <a:cxnSpLocks/>
            <a:stCxn id="42" idx="3"/>
            <a:endCxn id="54" idx="1"/>
          </p:cNvCxnSpPr>
          <p:nvPr/>
        </p:nvCxnSpPr>
        <p:spPr>
          <a:xfrm>
            <a:off x="8111782" y="4910495"/>
            <a:ext cx="1190192" cy="162914"/>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sp>
        <p:nvSpPr>
          <p:cNvPr id="57" name="Rectangle 56">
            <a:extLst>
              <a:ext uri="{FF2B5EF4-FFF2-40B4-BE49-F238E27FC236}">
                <a16:creationId xmlns:a16="http://schemas.microsoft.com/office/drawing/2014/main" id="{62E4A3BE-9605-45CD-97E3-623E8CF8262E}"/>
              </a:ext>
            </a:extLst>
          </p:cNvPr>
          <p:cNvSpPr/>
          <p:nvPr/>
        </p:nvSpPr>
        <p:spPr>
          <a:xfrm>
            <a:off x="3780392" y="5257076"/>
            <a:ext cx="1973763" cy="1275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ontent Placeholder 4">
            <a:extLst>
              <a:ext uri="{FF2B5EF4-FFF2-40B4-BE49-F238E27FC236}">
                <a16:creationId xmlns:a16="http://schemas.microsoft.com/office/drawing/2014/main" id="{74B755A5-B70A-4CD8-B512-18166C69D1AA}"/>
              </a:ext>
            </a:extLst>
          </p:cNvPr>
          <p:cNvSpPr txBox="1">
            <a:spLocks/>
          </p:cNvSpPr>
          <p:nvPr/>
        </p:nvSpPr>
        <p:spPr>
          <a:xfrm>
            <a:off x="3780391" y="6525974"/>
            <a:ext cx="1973765" cy="3693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t>Stream Server</a:t>
            </a:r>
          </a:p>
        </p:txBody>
      </p:sp>
      <p:sp>
        <p:nvSpPr>
          <p:cNvPr id="59" name="Rounded Rectangle 5">
            <a:extLst>
              <a:ext uri="{FF2B5EF4-FFF2-40B4-BE49-F238E27FC236}">
                <a16:creationId xmlns:a16="http://schemas.microsoft.com/office/drawing/2014/main" id="{1367E5FC-C712-4A26-A339-E967EDF5E836}"/>
              </a:ext>
            </a:extLst>
          </p:cNvPr>
          <p:cNvSpPr/>
          <p:nvPr/>
        </p:nvSpPr>
        <p:spPr>
          <a:xfrm>
            <a:off x="4198825" y="5562039"/>
            <a:ext cx="1136896" cy="76406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Stream Service</a:t>
            </a:r>
          </a:p>
        </p:txBody>
      </p:sp>
      <p:cxnSp>
        <p:nvCxnSpPr>
          <p:cNvPr id="60" name="Straight Arrow Connector 59">
            <a:extLst>
              <a:ext uri="{FF2B5EF4-FFF2-40B4-BE49-F238E27FC236}">
                <a16:creationId xmlns:a16="http://schemas.microsoft.com/office/drawing/2014/main" id="{47E2AA7D-CDDF-4853-A30F-0091C27EEB76}"/>
              </a:ext>
            </a:extLst>
          </p:cNvPr>
          <p:cNvCxnSpPr>
            <a:cxnSpLocks/>
            <a:stCxn id="49" idx="3"/>
            <a:endCxn id="59" idx="1"/>
          </p:cNvCxnSpPr>
          <p:nvPr/>
        </p:nvCxnSpPr>
        <p:spPr>
          <a:xfrm>
            <a:off x="2984013" y="4043849"/>
            <a:ext cx="1214812" cy="1900221"/>
          </a:xfrm>
          <a:prstGeom prst="straightConnector1">
            <a:avLst/>
          </a:prstGeom>
          <a:ln>
            <a:headEnd type="none"/>
            <a:tailEnd type="triangle"/>
          </a:ln>
        </p:spPr>
        <p:style>
          <a:lnRef idx="3">
            <a:schemeClr val="dk1"/>
          </a:lnRef>
          <a:fillRef idx="0">
            <a:schemeClr val="dk1"/>
          </a:fillRef>
          <a:effectRef idx="2">
            <a:schemeClr val="dk1"/>
          </a:effectRef>
          <a:fontRef idx="minor">
            <a:schemeClr val="tx1"/>
          </a:fontRef>
        </p:style>
      </p:cxnSp>
      <p:cxnSp>
        <p:nvCxnSpPr>
          <p:cNvPr id="65" name="Straight Arrow Connector 64">
            <a:extLst>
              <a:ext uri="{FF2B5EF4-FFF2-40B4-BE49-F238E27FC236}">
                <a16:creationId xmlns:a16="http://schemas.microsoft.com/office/drawing/2014/main" id="{D2D83167-31DF-4753-A456-27ED3E71CBE2}"/>
              </a:ext>
            </a:extLst>
          </p:cNvPr>
          <p:cNvCxnSpPr>
            <a:cxnSpLocks/>
            <a:endCxn id="59" idx="3"/>
          </p:cNvCxnSpPr>
          <p:nvPr/>
        </p:nvCxnSpPr>
        <p:spPr>
          <a:xfrm flipH="1">
            <a:off x="5335721" y="5106140"/>
            <a:ext cx="3966252" cy="837930"/>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974659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3" grpId="0"/>
      <p:bldP spid="54" grpId="0" animBg="1"/>
      <p:bldP spid="57" grpId="0" animBg="1"/>
      <p:bldP spid="58" grpId="0"/>
      <p:bldP spid="5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Scaling Web Applications</a:t>
            </a:r>
          </a:p>
        </p:txBody>
      </p:sp>
      <p:sp>
        <p:nvSpPr>
          <p:cNvPr id="3" name="Subtitle 2"/>
          <p:cNvSpPr>
            <a:spLocks noGrp="1"/>
          </p:cNvSpPr>
          <p:nvPr>
            <p:ph type="subTitle" idx="1"/>
          </p:nvPr>
        </p:nvSpPr>
        <p:spPr/>
        <p:txBody>
          <a:bodyPr>
            <a:normAutofit/>
          </a:bodyPr>
          <a:lstStyle/>
          <a:p>
            <a:r>
              <a:rPr lang="en-US" b="1" dirty="0"/>
              <a:t>Peter Larsson-Green</a:t>
            </a:r>
          </a:p>
          <a:p>
            <a:r>
              <a:rPr lang="en-US" dirty="0"/>
              <a:t>Lecturer at Jönköping University</a:t>
            </a:r>
          </a:p>
          <a:p>
            <a:r>
              <a:rPr lang="en-US" dirty="0"/>
              <a:t>Spring 2019</a:t>
            </a:r>
          </a:p>
        </p:txBody>
      </p:sp>
    </p:spTree>
    <p:extLst>
      <p:ext uri="{BB962C8B-B14F-4D97-AF65-F5344CB8AC3E}">
        <p14:creationId xmlns:p14="http://schemas.microsoft.com/office/powerpoint/2010/main" val="4015595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web applications</a:t>
            </a:r>
            <a:endParaRPr lang="en-US" noProof="0" dirty="0"/>
          </a:p>
        </p:txBody>
      </p:sp>
      <p:sp>
        <p:nvSpPr>
          <p:cNvPr id="22" name="Content Placeholder 2">
            <a:extLst>
              <a:ext uri="{FF2B5EF4-FFF2-40B4-BE49-F238E27FC236}">
                <a16:creationId xmlns:a16="http://schemas.microsoft.com/office/drawing/2014/main" id="{2528A2F3-36C5-4CCB-A599-D9932ECAE68A}"/>
              </a:ext>
            </a:extLst>
          </p:cNvPr>
          <p:cNvSpPr>
            <a:spLocks noGrp="1"/>
          </p:cNvSpPr>
          <p:nvPr>
            <p:ph idx="1"/>
          </p:nvPr>
        </p:nvSpPr>
        <p:spPr>
          <a:xfrm>
            <a:off x="838200" y="1825625"/>
            <a:ext cx="10515600" cy="4351338"/>
          </a:xfrm>
        </p:spPr>
        <p:txBody>
          <a:bodyPr>
            <a:normAutofit/>
          </a:bodyPr>
          <a:lstStyle/>
          <a:p>
            <a:pPr marL="0" indent="0">
              <a:buNone/>
            </a:pPr>
            <a:r>
              <a:rPr lang="en-US" noProof="0" dirty="0">
                <a:latin typeface="Georgia" panose="02040502050405020303" pitchFamily="18" charset="0"/>
              </a:rPr>
              <a:t>Two well-known techniques:</a:t>
            </a:r>
          </a:p>
          <a:p>
            <a:pPr marL="0" indent="0">
              <a:buNone/>
            </a:pPr>
            <a:endParaRPr lang="en-US" sz="300" noProof="0" dirty="0">
              <a:latin typeface="Georgia" panose="02040502050405020303" pitchFamily="18" charset="0"/>
            </a:endParaRPr>
          </a:p>
          <a:p>
            <a:r>
              <a:rPr lang="en-US" noProof="0" dirty="0">
                <a:latin typeface="Georgia" panose="02040502050405020303" pitchFamily="18" charset="0"/>
              </a:rPr>
              <a:t>Vertical scaling</a:t>
            </a:r>
          </a:p>
          <a:p>
            <a:pPr lvl="1"/>
            <a:r>
              <a:rPr lang="en-US" dirty="0"/>
              <a:t>Easy </a:t>
            </a:r>
            <a:r>
              <a:rPr lang="en-US" dirty="0">
                <a:solidFill>
                  <a:schemeClr val="accent6"/>
                </a:solidFill>
                <a:sym typeface="Wingdings" panose="05000000000000000000" pitchFamily="2" charset="2"/>
              </a:rPr>
              <a:t></a:t>
            </a:r>
          </a:p>
          <a:p>
            <a:pPr lvl="1"/>
            <a:r>
              <a:rPr lang="en-US" dirty="0">
                <a:sym typeface="Wingdings" panose="05000000000000000000" pitchFamily="2" charset="2"/>
              </a:rPr>
              <a:t>Limited </a:t>
            </a:r>
            <a:r>
              <a:rPr lang="en-US" dirty="0">
                <a:solidFill>
                  <a:srgbClr val="C00000"/>
                </a:solidFill>
                <a:sym typeface="Wingdings" panose="05000000000000000000" pitchFamily="2" charset="2"/>
              </a:rPr>
              <a:t></a:t>
            </a:r>
            <a:endParaRPr lang="en-US" dirty="0">
              <a:solidFill>
                <a:srgbClr val="C00000"/>
              </a:solidFill>
            </a:endParaRPr>
          </a:p>
          <a:p>
            <a:pPr marL="0" indent="0">
              <a:buNone/>
            </a:pPr>
            <a:endParaRPr lang="en-US" sz="5400" dirty="0"/>
          </a:p>
          <a:p>
            <a:r>
              <a:rPr lang="en-US" dirty="0"/>
              <a:t>Horizontal scaling</a:t>
            </a:r>
          </a:p>
          <a:p>
            <a:pPr lvl="1"/>
            <a:r>
              <a:rPr lang="en-US" noProof="0" dirty="0">
                <a:latin typeface="Georgia" panose="02040502050405020303" pitchFamily="18" charset="0"/>
              </a:rPr>
              <a:t>"Unlimited" </a:t>
            </a:r>
            <a:r>
              <a:rPr lang="en-US" noProof="0" dirty="0">
                <a:solidFill>
                  <a:schemeClr val="accent6"/>
                </a:solidFill>
                <a:latin typeface="Georgia" panose="02040502050405020303" pitchFamily="18" charset="0"/>
                <a:sym typeface="Wingdings" panose="05000000000000000000" pitchFamily="2" charset="2"/>
              </a:rPr>
              <a:t></a:t>
            </a:r>
          </a:p>
          <a:p>
            <a:pPr lvl="1"/>
            <a:r>
              <a:rPr lang="en-US" dirty="0">
                <a:sym typeface="Wingdings" panose="05000000000000000000" pitchFamily="2" charset="2"/>
              </a:rPr>
              <a:t>Hard </a:t>
            </a:r>
            <a:r>
              <a:rPr lang="en-US" dirty="0">
                <a:solidFill>
                  <a:srgbClr val="C00000"/>
                </a:solidFill>
                <a:sym typeface="Wingdings" panose="05000000000000000000" pitchFamily="2" charset="2"/>
              </a:rPr>
              <a:t></a:t>
            </a:r>
            <a:endParaRPr lang="en-US" noProof="0" dirty="0">
              <a:solidFill>
                <a:srgbClr val="C00000"/>
              </a:solidFill>
            </a:endParaRPr>
          </a:p>
        </p:txBody>
      </p:sp>
      <p:pic>
        <p:nvPicPr>
          <p:cNvPr id="4" name="Picture 3">
            <a:extLst>
              <a:ext uri="{FF2B5EF4-FFF2-40B4-BE49-F238E27FC236}">
                <a16:creationId xmlns:a16="http://schemas.microsoft.com/office/drawing/2014/main" id="{2E7302F1-9441-4630-944C-952062FD132C}"/>
              </a:ext>
            </a:extLst>
          </p:cNvPr>
          <p:cNvPicPr>
            <a:picLocks noChangeAspect="1"/>
          </p:cNvPicPr>
          <p:nvPr/>
        </p:nvPicPr>
        <p:blipFill>
          <a:blip r:embed="rId2"/>
          <a:stretch>
            <a:fillRect/>
          </a:stretch>
        </p:blipFill>
        <p:spPr>
          <a:xfrm>
            <a:off x="4858855" y="2406573"/>
            <a:ext cx="688009" cy="1332160"/>
          </a:xfrm>
          <a:prstGeom prst="rect">
            <a:avLst/>
          </a:prstGeom>
        </p:spPr>
      </p:pic>
      <p:pic>
        <p:nvPicPr>
          <p:cNvPr id="5" name="Picture 4">
            <a:extLst>
              <a:ext uri="{FF2B5EF4-FFF2-40B4-BE49-F238E27FC236}">
                <a16:creationId xmlns:a16="http://schemas.microsoft.com/office/drawing/2014/main" id="{91CCEED7-EE93-4EE3-82AA-BF0086F7EF76}"/>
              </a:ext>
            </a:extLst>
          </p:cNvPr>
          <p:cNvPicPr>
            <a:picLocks noChangeAspect="1"/>
          </p:cNvPicPr>
          <p:nvPr/>
        </p:nvPicPr>
        <p:blipFill>
          <a:blip r:embed="rId2"/>
          <a:stretch>
            <a:fillRect/>
          </a:stretch>
        </p:blipFill>
        <p:spPr>
          <a:xfrm>
            <a:off x="6998666" y="1734391"/>
            <a:ext cx="1288084" cy="2494057"/>
          </a:xfrm>
          <a:prstGeom prst="rect">
            <a:avLst/>
          </a:prstGeom>
        </p:spPr>
      </p:pic>
      <p:pic>
        <p:nvPicPr>
          <p:cNvPr id="6" name="Picture 5">
            <a:extLst>
              <a:ext uri="{FF2B5EF4-FFF2-40B4-BE49-F238E27FC236}">
                <a16:creationId xmlns:a16="http://schemas.microsoft.com/office/drawing/2014/main" id="{0F7B0BC8-3BB1-4D8D-BD36-FD4E931BC8FB}"/>
              </a:ext>
            </a:extLst>
          </p:cNvPr>
          <p:cNvPicPr>
            <a:picLocks noChangeAspect="1"/>
          </p:cNvPicPr>
          <p:nvPr/>
        </p:nvPicPr>
        <p:blipFill>
          <a:blip r:embed="rId2"/>
          <a:stretch>
            <a:fillRect/>
          </a:stretch>
        </p:blipFill>
        <p:spPr>
          <a:xfrm>
            <a:off x="4876800" y="4601245"/>
            <a:ext cx="688009" cy="1332160"/>
          </a:xfrm>
          <a:prstGeom prst="rect">
            <a:avLst/>
          </a:prstGeom>
        </p:spPr>
      </p:pic>
      <p:pic>
        <p:nvPicPr>
          <p:cNvPr id="7" name="Picture 6">
            <a:extLst>
              <a:ext uri="{FF2B5EF4-FFF2-40B4-BE49-F238E27FC236}">
                <a16:creationId xmlns:a16="http://schemas.microsoft.com/office/drawing/2014/main" id="{DEAAF7DA-A879-49FE-A754-BAC5B70B88F5}"/>
              </a:ext>
            </a:extLst>
          </p:cNvPr>
          <p:cNvPicPr>
            <a:picLocks noChangeAspect="1"/>
          </p:cNvPicPr>
          <p:nvPr/>
        </p:nvPicPr>
        <p:blipFill>
          <a:blip r:embed="rId2"/>
          <a:stretch>
            <a:fillRect/>
          </a:stretch>
        </p:blipFill>
        <p:spPr>
          <a:xfrm>
            <a:off x="7055987" y="4610770"/>
            <a:ext cx="688009" cy="1332160"/>
          </a:xfrm>
          <a:prstGeom prst="rect">
            <a:avLst/>
          </a:prstGeom>
        </p:spPr>
      </p:pic>
      <p:pic>
        <p:nvPicPr>
          <p:cNvPr id="8" name="Picture 7">
            <a:extLst>
              <a:ext uri="{FF2B5EF4-FFF2-40B4-BE49-F238E27FC236}">
                <a16:creationId xmlns:a16="http://schemas.microsoft.com/office/drawing/2014/main" id="{2F003518-02D9-4957-9A30-37FE1F595F7A}"/>
              </a:ext>
            </a:extLst>
          </p:cNvPr>
          <p:cNvPicPr>
            <a:picLocks noChangeAspect="1"/>
          </p:cNvPicPr>
          <p:nvPr/>
        </p:nvPicPr>
        <p:blipFill>
          <a:blip r:embed="rId2"/>
          <a:stretch>
            <a:fillRect/>
          </a:stretch>
        </p:blipFill>
        <p:spPr>
          <a:xfrm>
            <a:off x="8044034" y="4610770"/>
            <a:ext cx="688009" cy="1332160"/>
          </a:xfrm>
          <a:prstGeom prst="rect">
            <a:avLst/>
          </a:prstGeom>
        </p:spPr>
      </p:pic>
      <p:pic>
        <p:nvPicPr>
          <p:cNvPr id="9" name="Picture 8">
            <a:extLst>
              <a:ext uri="{FF2B5EF4-FFF2-40B4-BE49-F238E27FC236}">
                <a16:creationId xmlns:a16="http://schemas.microsoft.com/office/drawing/2014/main" id="{435C73C6-065D-4208-B554-08CB532200BD}"/>
              </a:ext>
            </a:extLst>
          </p:cNvPr>
          <p:cNvPicPr>
            <a:picLocks noChangeAspect="1"/>
          </p:cNvPicPr>
          <p:nvPr/>
        </p:nvPicPr>
        <p:blipFill>
          <a:blip r:embed="rId2"/>
          <a:stretch>
            <a:fillRect/>
          </a:stretch>
        </p:blipFill>
        <p:spPr>
          <a:xfrm>
            <a:off x="9032081" y="4610770"/>
            <a:ext cx="688009" cy="1332160"/>
          </a:xfrm>
          <a:prstGeom prst="rect">
            <a:avLst/>
          </a:prstGeom>
        </p:spPr>
      </p:pic>
      <p:pic>
        <p:nvPicPr>
          <p:cNvPr id="10" name="Picture 9">
            <a:extLst>
              <a:ext uri="{FF2B5EF4-FFF2-40B4-BE49-F238E27FC236}">
                <a16:creationId xmlns:a16="http://schemas.microsoft.com/office/drawing/2014/main" id="{9F02077C-A088-49EF-973D-1ED3028E30CA}"/>
              </a:ext>
            </a:extLst>
          </p:cNvPr>
          <p:cNvPicPr>
            <a:picLocks noChangeAspect="1"/>
          </p:cNvPicPr>
          <p:nvPr/>
        </p:nvPicPr>
        <p:blipFill>
          <a:blip r:embed="rId2"/>
          <a:stretch>
            <a:fillRect/>
          </a:stretch>
        </p:blipFill>
        <p:spPr>
          <a:xfrm>
            <a:off x="10020128" y="4610770"/>
            <a:ext cx="688009" cy="1332160"/>
          </a:xfrm>
          <a:prstGeom prst="rect">
            <a:avLst/>
          </a:prstGeom>
        </p:spPr>
      </p:pic>
      <p:cxnSp>
        <p:nvCxnSpPr>
          <p:cNvPr id="11" name="Straight Arrow Connector 10">
            <a:extLst>
              <a:ext uri="{FF2B5EF4-FFF2-40B4-BE49-F238E27FC236}">
                <a16:creationId xmlns:a16="http://schemas.microsoft.com/office/drawing/2014/main" id="{5C40F51B-90ED-4614-9A13-BBB3EC6F9D96}"/>
              </a:ext>
            </a:extLst>
          </p:cNvPr>
          <p:cNvCxnSpPr/>
          <p:nvPr/>
        </p:nvCxnSpPr>
        <p:spPr>
          <a:xfrm>
            <a:off x="5958569" y="3048000"/>
            <a:ext cx="590550"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410531BB-D7F1-437F-B69E-191A5EF0493C}"/>
              </a:ext>
            </a:extLst>
          </p:cNvPr>
          <p:cNvCxnSpPr/>
          <p:nvPr/>
        </p:nvCxnSpPr>
        <p:spPr>
          <a:xfrm>
            <a:off x="5958569" y="5276850"/>
            <a:ext cx="590550"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1742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2">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96625" cy="1325563"/>
          </a:xfrm>
        </p:spPr>
        <p:txBody>
          <a:bodyPr>
            <a:normAutofit/>
          </a:bodyPr>
          <a:lstStyle/>
          <a:p>
            <a:r>
              <a:rPr lang="en-US" sz="3600" dirty="0"/>
              <a:t>Horizontal scaling with a load balancer</a:t>
            </a:r>
          </a:p>
        </p:txBody>
      </p:sp>
      <p:sp>
        <p:nvSpPr>
          <p:cNvPr id="8" name="Rectangle 7">
            <a:extLst>
              <a:ext uri="{FF2B5EF4-FFF2-40B4-BE49-F238E27FC236}">
                <a16:creationId xmlns:a16="http://schemas.microsoft.com/office/drawing/2014/main" id="{767A9768-9502-48C8-B32F-17D03569EBF5}"/>
              </a:ext>
            </a:extLst>
          </p:cNvPr>
          <p:cNvSpPr/>
          <p:nvPr/>
        </p:nvSpPr>
        <p:spPr>
          <a:xfrm>
            <a:off x="9031030" y="2500657"/>
            <a:ext cx="1973765" cy="2308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61BB147-CB8F-49CA-94F9-FF0FEE8D0723}"/>
              </a:ext>
            </a:extLst>
          </p:cNvPr>
          <p:cNvSpPr/>
          <p:nvPr/>
        </p:nvSpPr>
        <p:spPr>
          <a:xfrm>
            <a:off x="6014628" y="2202316"/>
            <a:ext cx="2074127" cy="1290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4">
            <a:extLst>
              <a:ext uri="{FF2B5EF4-FFF2-40B4-BE49-F238E27FC236}">
                <a16:creationId xmlns:a16="http://schemas.microsoft.com/office/drawing/2014/main" id="{0B53FB58-9C57-4DE9-84E5-F3B98C616E28}"/>
              </a:ext>
            </a:extLst>
          </p:cNvPr>
          <p:cNvSpPr txBox="1">
            <a:spLocks/>
          </p:cNvSpPr>
          <p:nvPr/>
        </p:nvSpPr>
        <p:spPr>
          <a:xfrm>
            <a:off x="5858511" y="3476467"/>
            <a:ext cx="2352907" cy="3416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Application Server A</a:t>
            </a:r>
          </a:p>
        </p:txBody>
      </p:sp>
      <p:sp>
        <p:nvSpPr>
          <p:cNvPr id="11" name="Can 2">
            <a:extLst>
              <a:ext uri="{FF2B5EF4-FFF2-40B4-BE49-F238E27FC236}">
                <a16:creationId xmlns:a16="http://schemas.microsoft.com/office/drawing/2014/main" id="{BBCA50FD-452B-40BF-B3A9-20542DC075A6}"/>
              </a:ext>
            </a:extLst>
          </p:cNvPr>
          <p:cNvSpPr/>
          <p:nvPr/>
        </p:nvSpPr>
        <p:spPr>
          <a:xfrm>
            <a:off x="9480795" y="3092349"/>
            <a:ext cx="1074234" cy="1182029"/>
          </a:xfrm>
          <a:prstGeom prst="ca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DB</a:t>
            </a:r>
          </a:p>
        </p:txBody>
      </p:sp>
      <p:sp>
        <p:nvSpPr>
          <p:cNvPr id="12" name="Rounded Rectangle 5">
            <a:extLst>
              <a:ext uri="{FF2B5EF4-FFF2-40B4-BE49-F238E27FC236}">
                <a16:creationId xmlns:a16="http://schemas.microsoft.com/office/drawing/2014/main" id="{036BE30C-3E4B-4DA0-9289-FB2AE8021512}"/>
              </a:ext>
            </a:extLst>
          </p:cNvPr>
          <p:cNvSpPr/>
          <p:nvPr/>
        </p:nvSpPr>
        <p:spPr>
          <a:xfrm>
            <a:off x="6295266" y="2472133"/>
            <a:ext cx="1492406" cy="76406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Application</a:t>
            </a:r>
          </a:p>
        </p:txBody>
      </p:sp>
      <p:cxnSp>
        <p:nvCxnSpPr>
          <p:cNvPr id="13" name="Straight Arrow Connector 12">
            <a:extLst>
              <a:ext uri="{FF2B5EF4-FFF2-40B4-BE49-F238E27FC236}">
                <a16:creationId xmlns:a16="http://schemas.microsoft.com/office/drawing/2014/main" id="{6FD3BA31-561F-498E-A1B6-F38E056CEDB6}"/>
              </a:ext>
            </a:extLst>
          </p:cNvPr>
          <p:cNvCxnSpPr>
            <a:stCxn id="12" idx="3"/>
            <a:endCxn id="11" idx="2"/>
          </p:cNvCxnSpPr>
          <p:nvPr/>
        </p:nvCxnSpPr>
        <p:spPr>
          <a:xfrm>
            <a:off x="7787672" y="2854164"/>
            <a:ext cx="1693123" cy="829200"/>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sp>
        <p:nvSpPr>
          <p:cNvPr id="15" name="Content Placeholder 4">
            <a:extLst>
              <a:ext uri="{FF2B5EF4-FFF2-40B4-BE49-F238E27FC236}">
                <a16:creationId xmlns:a16="http://schemas.microsoft.com/office/drawing/2014/main" id="{C045661E-154F-4085-A92F-F19B37D9FBFC}"/>
              </a:ext>
            </a:extLst>
          </p:cNvPr>
          <p:cNvSpPr txBox="1">
            <a:spLocks/>
          </p:cNvSpPr>
          <p:nvPr/>
        </p:nvSpPr>
        <p:spPr>
          <a:xfrm>
            <a:off x="9031030" y="4826024"/>
            <a:ext cx="1973765" cy="3693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t>DB Server</a:t>
            </a:r>
          </a:p>
        </p:txBody>
      </p:sp>
      <p:sp>
        <p:nvSpPr>
          <p:cNvPr id="16" name="Rectangle 15">
            <a:extLst>
              <a:ext uri="{FF2B5EF4-FFF2-40B4-BE49-F238E27FC236}">
                <a16:creationId xmlns:a16="http://schemas.microsoft.com/office/drawing/2014/main" id="{3EB9CD09-AB42-4E4E-A99A-C2B8A4580C2A}"/>
              </a:ext>
            </a:extLst>
          </p:cNvPr>
          <p:cNvSpPr/>
          <p:nvPr/>
        </p:nvSpPr>
        <p:spPr>
          <a:xfrm>
            <a:off x="6014628" y="3949975"/>
            <a:ext cx="2074127" cy="1290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4">
            <a:extLst>
              <a:ext uri="{FF2B5EF4-FFF2-40B4-BE49-F238E27FC236}">
                <a16:creationId xmlns:a16="http://schemas.microsoft.com/office/drawing/2014/main" id="{274DECC6-37B3-4AE3-8A93-60D3F496A44E}"/>
              </a:ext>
            </a:extLst>
          </p:cNvPr>
          <p:cNvSpPr txBox="1">
            <a:spLocks/>
          </p:cNvSpPr>
          <p:nvPr/>
        </p:nvSpPr>
        <p:spPr>
          <a:xfrm>
            <a:off x="5858511" y="5224126"/>
            <a:ext cx="2352907" cy="3416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Application Server B</a:t>
            </a:r>
          </a:p>
        </p:txBody>
      </p:sp>
      <p:sp>
        <p:nvSpPr>
          <p:cNvPr id="18" name="Rounded Rectangle 18">
            <a:extLst>
              <a:ext uri="{FF2B5EF4-FFF2-40B4-BE49-F238E27FC236}">
                <a16:creationId xmlns:a16="http://schemas.microsoft.com/office/drawing/2014/main" id="{C71103F7-E3D7-4A1F-9FBA-A4C5341DD5D6}"/>
              </a:ext>
            </a:extLst>
          </p:cNvPr>
          <p:cNvSpPr/>
          <p:nvPr/>
        </p:nvSpPr>
        <p:spPr>
          <a:xfrm>
            <a:off x="6295266" y="4219792"/>
            <a:ext cx="1492406" cy="76406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Application</a:t>
            </a:r>
          </a:p>
        </p:txBody>
      </p:sp>
      <p:cxnSp>
        <p:nvCxnSpPr>
          <p:cNvPr id="19" name="Straight Arrow Connector 18">
            <a:extLst>
              <a:ext uri="{FF2B5EF4-FFF2-40B4-BE49-F238E27FC236}">
                <a16:creationId xmlns:a16="http://schemas.microsoft.com/office/drawing/2014/main" id="{36EB5771-65A4-4A96-A10B-CF0FFDF112AC}"/>
              </a:ext>
            </a:extLst>
          </p:cNvPr>
          <p:cNvCxnSpPr>
            <a:stCxn id="18" idx="3"/>
          </p:cNvCxnSpPr>
          <p:nvPr/>
        </p:nvCxnSpPr>
        <p:spPr>
          <a:xfrm flipV="1">
            <a:off x="7787672" y="3683364"/>
            <a:ext cx="1693123" cy="918459"/>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sp>
        <p:nvSpPr>
          <p:cNvPr id="20" name="Rectangle 19">
            <a:extLst>
              <a:ext uri="{FF2B5EF4-FFF2-40B4-BE49-F238E27FC236}">
                <a16:creationId xmlns:a16="http://schemas.microsoft.com/office/drawing/2014/main" id="{BAD6FC6E-C9E7-452C-A846-EC2215AA13A6}"/>
              </a:ext>
            </a:extLst>
          </p:cNvPr>
          <p:cNvSpPr/>
          <p:nvPr/>
        </p:nvSpPr>
        <p:spPr>
          <a:xfrm>
            <a:off x="3419179" y="3092349"/>
            <a:ext cx="2074127" cy="1290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ontent Placeholder 4">
            <a:extLst>
              <a:ext uri="{FF2B5EF4-FFF2-40B4-BE49-F238E27FC236}">
                <a16:creationId xmlns:a16="http://schemas.microsoft.com/office/drawing/2014/main" id="{574058A8-39D2-4591-AF96-615785D09A36}"/>
              </a:ext>
            </a:extLst>
          </p:cNvPr>
          <p:cNvSpPr txBox="1">
            <a:spLocks/>
          </p:cNvSpPr>
          <p:nvPr/>
        </p:nvSpPr>
        <p:spPr>
          <a:xfrm>
            <a:off x="3195232" y="4366500"/>
            <a:ext cx="2518313" cy="3416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Load Balancer Server</a:t>
            </a:r>
          </a:p>
        </p:txBody>
      </p:sp>
      <p:sp>
        <p:nvSpPr>
          <p:cNvPr id="22" name="Rounded Rectangle 27">
            <a:extLst>
              <a:ext uri="{FF2B5EF4-FFF2-40B4-BE49-F238E27FC236}">
                <a16:creationId xmlns:a16="http://schemas.microsoft.com/office/drawing/2014/main" id="{CCE29FA9-C124-4874-91DD-769F9F195259}"/>
              </a:ext>
            </a:extLst>
          </p:cNvPr>
          <p:cNvSpPr/>
          <p:nvPr/>
        </p:nvSpPr>
        <p:spPr>
          <a:xfrm>
            <a:off x="3699817" y="3362166"/>
            <a:ext cx="1492406" cy="76406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Load Balancer</a:t>
            </a:r>
          </a:p>
        </p:txBody>
      </p:sp>
      <p:cxnSp>
        <p:nvCxnSpPr>
          <p:cNvPr id="23" name="Straight Arrow Connector 22">
            <a:extLst>
              <a:ext uri="{FF2B5EF4-FFF2-40B4-BE49-F238E27FC236}">
                <a16:creationId xmlns:a16="http://schemas.microsoft.com/office/drawing/2014/main" id="{42CA82A5-D822-4047-83CB-21FF58696C0A}"/>
              </a:ext>
            </a:extLst>
          </p:cNvPr>
          <p:cNvCxnSpPr>
            <a:stCxn id="22" idx="3"/>
            <a:endCxn id="12" idx="1"/>
          </p:cNvCxnSpPr>
          <p:nvPr/>
        </p:nvCxnSpPr>
        <p:spPr>
          <a:xfrm flipV="1">
            <a:off x="5192223" y="2854164"/>
            <a:ext cx="1103043" cy="89003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4" name="Straight Arrow Connector 23">
            <a:extLst>
              <a:ext uri="{FF2B5EF4-FFF2-40B4-BE49-F238E27FC236}">
                <a16:creationId xmlns:a16="http://schemas.microsoft.com/office/drawing/2014/main" id="{6A76BC32-F3C9-4F39-B5DB-75873E035A93}"/>
              </a:ext>
            </a:extLst>
          </p:cNvPr>
          <p:cNvCxnSpPr>
            <a:stCxn id="22" idx="3"/>
            <a:endCxn id="18" idx="1"/>
          </p:cNvCxnSpPr>
          <p:nvPr/>
        </p:nvCxnSpPr>
        <p:spPr>
          <a:xfrm>
            <a:off x="5192223" y="3744197"/>
            <a:ext cx="1103043" cy="85762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8" name="Rectangle 27">
            <a:extLst>
              <a:ext uri="{FF2B5EF4-FFF2-40B4-BE49-F238E27FC236}">
                <a16:creationId xmlns:a16="http://schemas.microsoft.com/office/drawing/2014/main" id="{7B8A2F6C-F3A6-4D36-A44A-D1A7A9EDA8C4}"/>
              </a:ext>
            </a:extLst>
          </p:cNvPr>
          <p:cNvSpPr/>
          <p:nvPr/>
        </p:nvSpPr>
        <p:spPr>
          <a:xfrm>
            <a:off x="947057" y="3230625"/>
            <a:ext cx="1712846" cy="1009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Client</a:t>
            </a:r>
          </a:p>
        </p:txBody>
      </p:sp>
      <p:cxnSp>
        <p:nvCxnSpPr>
          <p:cNvPr id="7" name="Straight Arrow Connector 6">
            <a:extLst>
              <a:ext uri="{FF2B5EF4-FFF2-40B4-BE49-F238E27FC236}">
                <a16:creationId xmlns:a16="http://schemas.microsoft.com/office/drawing/2014/main" id="{AE05AD6C-F9D6-487C-BBCA-5611304FDA6B}"/>
              </a:ext>
            </a:extLst>
          </p:cNvPr>
          <p:cNvCxnSpPr>
            <a:stCxn id="28" idx="3"/>
            <a:endCxn id="22" idx="1"/>
          </p:cNvCxnSpPr>
          <p:nvPr/>
        </p:nvCxnSpPr>
        <p:spPr>
          <a:xfrm>
            <a:off x="2659903" y="3735177"/>
            <a:ext cx="1039914" cy="9020"/>
          </a:xfrm>
          <a:prstGeom prst="straightConnector1">
            <a:avLst/>
          </a:prstGeom>
          <a:ln>
            <a:headEnd type="non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0143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animBg="1"/>
      <p:bldP spid="12" grpId="0" animBg="1"/>
      <p:bldP spid="15" grpId="0"/>
      <p:bldP spid="16" grpId="0" animBg="1"/>
      <p:bldP spid="17" grpId="0"/>
      <p:bldP spid="18" grpId="0" animBg="1"/>
      <p:bldP spid="20" grpId="0" animBg="1"/>
      <p:bldP spid="21" grpId="0"/>
      <p:bldP spid="22" grpId="0" animBg="1"/>
      <p:bldP spid="2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96625" cy="1325563"/>
          </a:xfrm>
        </p:spPr>
        <p:txBody>
          <a:bodyPr>
            <a:normAutofit/>
          </a:bodyPr>
          <a:lstStyle/>
          <a:p>
            <a:r>
              <a:rPr lang="en-US" dirty="0"/>
              <a:t>The session problem</a:t>
            </a:r>
          </a:p>
        </p:txBody>
      </p:sp>
      <p:grpSp>
        <p:nvGrpSpPr>
          <p:cNvPr id="29" name="Group 28">
            <a:extLst>
              <a:ext uri="{FF2B5EF4-FFF2-40B4-BE49-F238E27FC236}">
                <a16:creationId xmlns:a16="http://schemas.microsoft.com/office/drawing/2014/main" id="{FE5ABA6B-B9B3-4F1B-9BA8-250D3D239B30}"/>
              </a:ext>
            </a:extLst>
          </p:cNvPr>
          <p:cNvGrpSpPr/>
          <p:nvPr/>
        </p:nvGrpSpPr>
        <p:grpSpPr>
          <a:xfrm>
            <a:off x="947057" y="2202316"/>
            <a:ext cx="10057738" cy="3363442"/>
            <a:chOff x="838200" y="1690688"/>
            <a:chExt cx="10057738" cy="3363442"/>
          </a:xfrm>
        </p:grpSpPr>
        <p:sp>
          <p:nvSpPr>
            <p:cNvPr id="8" name="Rectangle 7">
              <a:extLst>
                <a:ext uri="{FF2B5EF4-FFF2-40B4-BE49-F238E27FC236}">
                  <a16:creationId xmlns:a16="http://schemas.microsoft.com/office/drawing/2014/main" id="{767A9768-9502-48C8-B32F-17D03569EBF5}"/>
                </a:ext>
              </a:extLst>
            </p:cNvPr>
            <p:cNvSpPr/>
            <p:nvPr/>
          </p:nvSpPr>
          <p:spPr>
            <a:xfrm>
              <a:off x="8922173" y="1989029"/>
              <a:ext cx="1973765" cy="2308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61BB147-CB8F-49CA-94F9-FF0FEE8D0723}"/>
                </a:ext>
              </a:extLst>
            </p:cNvPr>
            <p:cNvSpPr/>
            <p:nvPr/>
          </p:nvSpPr>
          <p:spPr>
            <a:xfrm>
              <a:off x="5905771" y="1690688"/>
              <a:ext cx="2074127" cy="1290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4">
              <a:extLst>
                <a:ext uri="{FF2B5EF4-FFF2-40B4-BE49-F238E27FC236}">
                  <a16:creationId xmlns:a16="http://schemas.microsoft.com/office/drawing/2014/main" id="{0B53FB58-9C57-4DE9-84E5-F3B98C616E28}"/>
                </a:ext>
              </a:extLst>
            </p:cNvPr>
            <p:cNvSpPr txBox="1">
              <a:spLocks/>
            </p:cNvSpPr>
            <p:nvPr/>
          </p:nvSpPr>
          <p:spPr>
            <a:xfrm>
              <a:off x="5749654" y="2964839"/>
              <a:ext cx="2352907" cy="3416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Application Server A</a:t>
              </a:r>
            </a:p>
          </p:txBody>
        </p:sp>
        <p:sp>
          <p:nvSpPr>
            <p:cNvPr id="11" name="Can 2">
              <a:extLst>
                <a:ext uri="{FF2B5EF4-FFF2-40B4-BE49-F238E27FC236}">
                  <a16:creationId xmlns:a16="http://schemas.microsoft.com/office/drawing/2014/main" id="{BBCA50FD-452B-40BF-B3A9-20542DC075A6}"/>
                </a:ext>
              </a:extLst>
            </p:cNvPr>
            <p:cNvSpPr/>
            <p:nvPr/>
          </p:nvSpPr>
          <p:spPr>
            <a:xfrm>
              <a:off x="9371938" y="2580721"/>
              <a:ext cx="1074234" cy="1182029"/>
            </a:xfrm>
            <a:prstGeom prst="ca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DB</a:t>
              </a:r>
            </a:p>
          </p:txBody>
        </p:sp>
        <p:sp>
          <p:nvSpPr>
            <p:cNvPr id="12" name="Rounded Rectangle 5">
              <a:extLst>
                <a:ext uri="{FF2B5EF4-FFF2-40B4-BE49-F238E27FC236}">
                  <a16:creationId xmlns:a16="http://schemas.microsoft.com/office/drawing/2014/main" id="{036BE30C-3E4B-4DA0-9289-FB2AE8021512}"/>
                </a:ext>
              </a:extLst>
            </p:cNvPr>
            <p:cNvSpPr/>
            <p:nvPr/>
          </p:nvSpPr>
          <p:spPr>
            <a:xfrm>
              <a:off x="6186409" y="1960505"/>
              <a:ext cx="1492406" cy="76406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Application</a:t>
              </a:r>
            </a:p>
          </p:txBody>
        </p:sp>
        <p:cxnSp>
          <p:nvCxnSpPr>
            <p:cNvPr id="13" name="Straight Arrow Connector 12">
              <a:extLst>
                <a:ext uri="{FF2B5EF4-FFF2-40B4-BE49-F238E27FC236}">
                  <a16:creationId xmlns:a16="http://schemas.microsoft.com/office/drawing/2014/main" id="{6FD3BA31-561F-498E-A1B6-F38E056CEDB6}"/>
                </a:ext>
              </a:extLst>
            </p:cNvPr>
            <p:cNvCxnSpPr>
              <a:stCxn id="12" idx="3"/>
              <a:endCxn id="11" idx="2"/>
            </p:cNvCxnSpPr>
            <p:nvPr/>
          </p:nvCxnSpPr>
          <p:spPr>
            <a:xfrm>
              <a:off x="7678815" y="2342536"/>
              <a:ext cx="1693123" cy="829200"/>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sp>
          <p:nvSpPr>
            <p:cNvPr id="15" name="Content Placeholder 4">
              <a:extLst>
                <a:ext uri="{FF2B5EF4-FFF2-40B4-BE49-F238E27FC236}">
                  <a16:creationId xmlns:a16="http://schemas.microsoft.com/office/drawing/2014/main" id="{C045661E-154F-4085-A92F-F19B37D9FBFC}"/>
                </a:ext>
              </a:extLst>
            </p:cNvPr>
            <p:cNvSpPr txBox="1">
              <a:spLocks/>
            </p:cNvSpPr>
            <p:nvPr/>
          </p:nvSpPr>
          <p:spPr>
            <a:xfrm>
              <a:off x="8922173" y="4314396"/>
              <a:ext cx="1973765" cy="3693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t>DB Server</a:t>
              </a:r>
            </a:p>
          </p:txBody>
        </p:sp>
        <p:sp>
          <p:nvSpPr>
            <p:cNvPr id="16" name="Rectangle 15">
              <a:extLst>
                <a:ext uri="{FF2B5EF4-FFF2-40B4-BE49-F238E27FC236}">
                  <a16:creationId xmlns:a16="http://schemas.microsoft.com/office/drawing/2014/main" id="{3EB9CD09-AB42-4E4E-A99A-C2B8A4580C2A}"/>
                </a:ext>
              </a:extLst>
            </p:cNvPr>
            <p:cNvSpPr/>
            <p:nvPr/>
          </p:nvSpPr>
          <p:spPr>
            <a:xfrm>
              <a:off x="5905771" y="3438347"/>
              <a:ext cx="2074127" cy="1290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4">
              <a:extLst>
                <a:ext uri="{FF2B5EF4-FFF2-40B4-BE49-F238E27FC236}">
                  <a16:creationId xmlns:a16="http://schemas.microsoft.com/office/drawing/2014/main" id="{274DECC6-37B3-4AE3-8A93-60D3F496A44E}"/>
                </a:ext>
              </a:extLst>
            </p:cNvPr>
            <p:cNvSpPr txBox="1">
              <a:spLocks/>
            </p:cNvSpPr>
            <p:nvPr/>
          </p:nvSpPr>
          <p:spPr>
            <a:xfrm>
              <a:off x="5749654" y="4712498"/>
              <a:ext cx="2352907" cy="3416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Application Server B</a:t>
              </a:r>
            </a:p>
          </p:txBody>
        </p:sp>
        <p:sp>
          <p:nvSpPr>
            <p:cNvPr id="18" name="Rounded Rectangle 18">
              <a:extLst>
                <a:ext uri="{FF2B5EF4-FFF2-40B4-BE49-F238E27FC236}">
                  <a16:creationId xmlns:a16="http://schemas.microsoft.com/office/drawing/2014/main" id="{C71103F7-E3D7-4A1F-9FBA-A4C5341DD5D6}"/>
                </a:ext>
              </a:extLst>
            </p:cNvPr>
            <p:cNvSpPr/>
            <p:nvPr/>
          </p:nvSpPr>
          <p:spPr>
            <a:xfrm>
              <a:off x="6186409" y="3708164"/>
              <a:ext cx="1492406" cy="76406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Application</a:t>
              </a:r>
            </a:p>
          </p:txBody>
        </p:sp>
        <p:cxnSp>
          <p:nvCxnSpPr>
            <p:cNvPr id="19" name="Straight Arrow Connector 18">
              <a:extLst>
                <a:ext uri="{FF2B5EF4-FFF2-40B4-BE49-F238E27FC236}">
                  <a16:creationId xmlns:a16="http://schemas.microsoft.com/office/drawing/2014/main" id="{36EB5771-65A4-4A96-A10B-CF0FFDF112AC}"/>
                </a:ext>
              </a:extLst>
            </p:cNvPr>
            <p:cNvCxnSpPr>
              <a:stCxn id="18" idx="3"/>
            </p:cNvCxnSpPr>
            <p:nvPr/>
          </p:nvCxnSpPr>
          <p:spPr>
            <a:xfrm flipV="1">
              <a:off x="7678815" y="3171736"/>
              <a:ext cx="1693123" cy="918459"/>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sp>
          <p:nvSpPr>
            <p:cNvPr id="20" name="Rectangle 19">
              <a:extLst>
                <a:ext uri="{FF2B5EF4-FFF2-40B4-BE49-F238E27FC236}">
                  <a16:creationId xmlns:a16="http://schemas.microsoft.com/office/drawing/2014/main" id="{BAD6FC6E-C9E7-452C-A846-EC2215AA13A6}"/>
                </a:ext>
              </a:extLst>
            </p:cNvPr>
            <p:cNvSpPr/>
            <p:nvPr/>
          </p:nvSpPr>
          <p:spPr>
            <a:xfrm>
              <a:off x="3310322" y="2580721"/>
              <a:ext cx="2074127" cy="1290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ontent Placeholder 4">
              <a:extLst>
                <a:ext uri="{FF2B5EF4-FFF2-40B4-BE49-F238E27FC236}">
                  <a16:creationId xmlns:a16="http://schemas.microsoft.com/office/drawing/2014/main" id="{574058A8-39D2-4591-AF96-615785D09A36}"/>
                </a:ext>
              </a:extLst>
            </p:cNvPr>
            <p:cNvSpPr txBox="1">
              <a:spLocks/>
            </p:cNvSpPr>
            <p:nvPr/>
          </p:nvSpPr>
          <p:spPr>
            <a:xfrm>
              <a:off x="3086375" y="3854872"/>
              <a:ext cx="2518313" cy="3416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Load Balancer Server</a:t>
              </a:r>
            </a:p>
          </p:txBody>
        </p:sp>
        <p:sp>
          <p:nvSpPr>
            <p:cNvPr id="22" name="Rounded Rectangle 27">
              <a:extLst>
                <a:ext uri="{FF2B5EF4-FFF2-40B4-BE49-F238E27FC236}">
                  <a16:creationId xmlns:a16="http://schemas.microsoft.com/office/drawing/2014/main" id="{CCE29FA9-C124-4874-91DD-769F9F195259}"/>
                </a:ext>
              </a:extLst>
            </p:cNvPr>
            <p:cNvSpPr/>
            <p:nvPr/>
          </p:nvSpPr>
          <p:spPr>
            <a:xfrm>
              <a:off x="3590960" y="2850538"/>
              <a:ext cx="1492406" cy="76406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Load Balancer</a:t>
              </a:r>
            </a:p>
          </p:txBody>
        </p:sp>
        <p:cxnSp>
          <p:nvCxnSpPr>
            <p:cNvPr id="23" name="Straight Arrow Connector 22">
              <a:extLst>
                <a:ext uri="{FF2B5EF4-FFF2-40B4-BE49-F238E27FC236}">
                  <a16:creationId xmlns:a16="http://schemas.microsoft.com/office/drawing/2014/main" id="{42CA82A5-D822-4047-83CB-21FF58696C0A}"/>
                </a:ext>
              </a:extLst>
            </p:cNvPr>
            <p:cNvCxnSpPr>
              <a:stCxn id="22" idx="3"/>
              <a:endCxn id="12" idx="1"/>
            </p:cNvCxnSpPr>
            <p:nvPr/>
          </p:nvCxnSpPr>
          <p:spPr>
            <a:xfrm flipV="1">
              <a:off x="5083366" y="2342536"/>
              <a:ext cx="1103043" cy="89003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4" name="Straight Arrow Connector 23">
              <a:extLst>
                <a:ext uri="{FF2B5EF4-FFF2-40B4-BE49-F238E27FC236}">
                  <a16:creationId xmlns:a16="http://schemas.microsoft.com/office/drawing/2014/main" id="{6A76BC32-F3C9-4F39-B5DB-75873E035A93}"/>
                </a:ext>
              </a:extLst>
            </p:cNvPr>
            <p:cNvCxnSpPr>
              <a:stCxn id="22" idx="3"/>
              <a:endCxn id="18" idx="1"/>
            </p:cNvCxnSpPr>
            <p:nvPr/>
          </p:nvCxnSpPr>
          <p:spPr>
            <a:xfrm>
              <a:off x="5083366" y="3232569"/>
              <a:ext cx="1103043" cy="85762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8" name="Rectangle 27">
              <a:extLst>
                <a:ext uri="{FF2B5EF4-FFF2-40B4-BE49-F238E27FC236}">
                  <a16:creationId xmlns:a16="http://schemas.microsoft.com/office/drawing/2014/main" id="{7B8A2F6C-F3A6-4D36-A44A-D1A7A9EDA8C4}"/>
                </a:ext>
              </a:extLst>
            </p:cNvPr>
            <p:cNvSpPr/>
            <p:nvPr/>
          </p:nvSpPr>
          <p:spPr>
            <a:xfrm>
              <a:off x="838200" y="2718997"/>
              <a:ext cx="1712846" cy="1009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Client</a:t>
              </a:r>
            </a:p>
          </p:txBody>
        </p:sp>
        <p:cxnSp>
          <p:nvCxnSpPr>
            <p:cNvPr id="7" name="Straight Arrow Connector 6">
              <a:extLst>
                <a:ext uri="{FF2B5EF4-FFF2-40B4-BE49-F238E27FC236}">
                  <a16:creationId xmlns:a16="http://schemas.microsoft.com/office/drawing/2014/main" id="{AE05AD6C-F9D6-487C-BBCA-5611304FDA6B}"/>
                </a:ext>
              </a:extLst>
            </p:cNvPr>
            <p:cNvCxnSpPr>
              <a:stCxn id="28" idx="3"/>
              <a:endCxn id="22" idx="1"/>
            </p:cNvCxnSpPr>
            <p:nvPr/>
          </p:nvCxnSpPr>
          <p:spPr>
            <a:xfrm>
              <a:off x="2551046" y="3223549"/>
              <a:ext cx="1039914" cy="9020"/>
            </a:xfrm>
            <a:prstGeom prst="straightConnector1">
              <a:avLst/>
            </a:prstGeom>
            <a:ln>
              <a:headEnd type="none"/>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203268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07486" cy="1325563"/>
          </a:xfrm>
        </p:spPr>
        <p:txBody>
          <a:bodyPr/>
          <a:lstStyle/>
          <a:p>
            <a:r>
              <a:rPr lang="en-US" dirty="0"/>
              <a:t>Storing sessions in the database</a:t>
            </a:r>
          </a:p>
        </p:txBody>
      </p:sp>
      <p:sp>
        <p:nvSpPr>
          <p:cNvPr id="5" name="Content Placeholder 4">
            <a:extLst>
              <a:ext uri="{FF2B5EF4-FFF2-40B4-BE49-F238E27FC236}">
                <a16:creationId xmlns:a16="http://schemas.microsoft.com/office/drawing/2014/main" id="{A5E8318B-70D0-44CF-9796-A007FD973655}"/>
              </a:ext>
            </a:extLst>
          </p:cNvPr>
          <p:cNvSpPr>
            <a:spLocks noGrp="1"/>
          </p:cNvSpPr>
          <p:nvPr>
            <p:ph idx="1"/>
          </p:nvPr>
        </p:nvSpPr>
        <p:spPr>
          <a:xfrm>
            <a:off x="838200" y="1825625"/>
            <a:ext cx="10515600" cy="2582245"/>
          </a:xfrm>
        </p:spPr>
        <p:txBody>
          <a:bodyPr>
            <a:spAutoFit/>
          </a:bodyPr>
          <a:lstStyle/>
          <a:p>
            <a:r>
              <a:rPr lang="en-US" dirty="0"/>
              <a:t>Benefits:</a:t>
            </a:r>
          </a:p>
          <a:p>
            <a:pPr lvl="1"/>
            <a:r>
              <a:rPr lang="en-US" dirty="0"/>
              <a:t>Easy from the Web App's point of view.</a:t>
            </a:r>
          </a:p>
          <a:p>
            <a:pPr lvl="1"/>
            <a:r>
              <a:rPr lang="en-US" dirty="0"/>
              <a:t>Easy from the Load Balancer's point of view.</a:t>
            </a:r>
          </a:p>
          <a:p>
            <a:r>
              <a:rPr lang="en-US" dirty="0"/>
              <a:t>Drawbacks:</a:t>
            </a:r>
          </a:p>
          <a:p>
            <a:pPr lvl="1"/>
            <a:r>
              <a:rPr lang="en-US" dirty="0"/>
              <a:t>Increases the load on the database.</a:t>
            </a:r>
          </a:p>
          <a:p>
            <a:pPr lvl="1"/>
            <a:r>
              <a:rPr lang="en-US" dirty="0"/>
              <a:t>Increases the response time.</a:t>
            </a:r>
          </a:p>
        </p:txBody>
      </p:sp>
      <p:grpSp>
        <p:nvGrpSpPr>
          <p:cNvPr id="13" name="Group 12">
            <a:extLst>
              <a:ext uri="{FF2B5EF4-FFF2-40B4-BE49-F238E27FC236}">
                <a16:creationId xmlns:a16="http://schemas.microsoft.com/office/drawing/2014/main" id="{626142F6-5CE0-459E-BECC-F6F69D53DF4F}"/>
              </a:ext>
            </a:extLst>
          </p:cNvPr>
          <p:cNvGrpSpPr/>
          <p:nvPr/>
        </p:nvGrpSpPr>
        <p:grpSpPr>
          <a:xfrm>
            <a:off x="1752599" y="4284227"/>
            <a:ext cx="7488709" cy="2508486"/>
            <a:chOff x="838200" y="1690688"/>
            <a:chExt cx="10057738" cy="3369031"/>
          </a:xfrm>
        </p:grpSpPr>
        <p:sp>
          <p:nvSpPr>
            <p:cNvPr id="14" name="Rectangle 13">
              <a:extLst>
                <a:ext uri="{FF2B5EF4-FFF2-40B4-BE49-F238E27FC236}">
                  <a16:creationId xmlns:a16="http://schemas.microsoft.com/office/drawing/2014/main" id="{19807876-070A-43D6-822C-6C79FBD7A8F0}"/>
                </a:ext>
              </a:extLst>
            </p:cNvPr>
            <p:cNvSpPr/>
            <p:nvPr/>
          </p:nvSpPr>
          <p:spPr>
            <a:xfrm>
              <a:off x="8922173" y="1989029"/>
              <a:ext cx="1973765" cy="2308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 name="Rectangle 14">
              <a:extLst>
                <a:ext uri="{FF2B5EF4-FFF2-40B4-BE49-F238E27FC236}">
                  <a16:creationId xmlns:a16="http://schemas.microsoft.com/office/drawing/2014/main" id="{2EB41189-803C-4F31-99EC-8911ABE9190B}"/>
                </a:ext>
              </a:extLst>
            </p:cNvPr>
            <p:cNvSpPr/>
            <p:nvPr/>
          </p:nvSpPr>
          <p:spPr>
            <a:xfrm>
              <a:off x="5905771" y="1690688"/>
              <a:ext cx="2074127" cy="1290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 name="Content Placeholder 4">
              <a:extLst>
                <a:ext uri="{FF2B5EF4-FFF2-40B4-BE49-F238E27FC236}">
                  <a16:creationId xmlns:a16="http://schemas.microsoft.com/office/drawing/2014/main" id="{2D834F9F-7AC3-4F36-8126-2843972BFB3C}"/>
                </a:ext>
              </a:extLst>
            </p:cNvPr>
            <p:cNvSpPr txBox="1">
              <a:spLocks/>
            </p:cNvSpPr>
            <p:nvPr/>
          </p:nvSpPr>
          <p:spPr>
            <a:xfrm>
              <a:off x="5749655" y="2964839"/>
              <a:ext cx="2352906" cy="34722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i="1" dirty="0"/>
                <a:t>Application Server A</a:t>
              </a:r>
            </a:p>
          </p:txBody>
        </p:sp>
        <p:sp>
          <p:nvSpPr>
            <p:cNvPr id="17" name="Can 2">
              <a:extLst>
                <a:ext uri="{FF2B5EF4-FFF2-40B4-BE49-F238E27FC236}">
                  <a16:creationId xmlns:a16="http://schemas.microsoft.com/office/drawing/2014/main" id="{138FCEF4-BA1E-4E43-9F49-9EF0A26DD1A8}"/>
                </a:ext>
              </a:extLst>
            </p:cNvPr>
            <p:cNvSpPr/>
            <p:nvPr/>
          </p:nvSpPr>
          <p:spPr>
            <a:xfrm>
              <a:off x="9371938" y="2580721"/>
              <a:ext cx="1074234" cy="1182029"/>
            </a:xfrm>
            <a:prstGeom prst="ca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DB</a:t>
              </a:r>
            </a:p>
          </p:txBody>
        </p:sp>
        <p:sp>
          <p:nvSpPr>
            <p:cNvPr id="18" name="Rounded Rectangle 5">
              <a:extLst>
                <a:ext uri="{FF2B5EF4-FFF2-40B4-BE49-F238E27FC236}">
                  <a16:creationId xmlns:a16="http://schemas.microsoft.com/office/drawing/2014/main" id="{B00B20F9-D410-461C-A01B-51E5C856750F}"/>
                </a:ext>
              </a:extLst>
            </p:cNvPr>
            <p:cNvSpPr/>
            <p:nvPr/>
          </p:nvSpPr>
          <p:spPr>
            <a:xfrm>
              <a:off x="6186409" y="1960505"/>
              <a:ext cx="1492406" cy="76406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a:t>Application</a:t>
              </a:r>
            </a:p>
          </p:txBody>
        </p:sp>
        <p:cxnSp>
          <p:nvCxnSpPr>
            <p:cNvPr id="19" name="Straight Arrow Connector 18">
              <a:extLst>
                <a:ext uri="{FF2B5EF4-FFF2-40B4-BE49-F238E27FC236}">
                  <a16:creationId xmlns:a16="http://schemas.microsoft.com/office/drawing/2014/main" id="{8C5C0B9A-1B16-4DDE-AE24-384FB69137FD}"/>
                </a:ext>
              </a:extLst>
            </p:cNvPr>
            <p:cNvCxnSpPr>
              <a:cxnSpLocks/>
              <a:stCxn id="18" idx="3"/>
              <a:endCxn id="17" idx="2"/>
            </p:cNvCxnSpPr>
            <p:nvPr/>
          </p:nvCxnSpPr>
          <p:spPr>
            <a:xfrm>
              <a:off x="7678815" y="2342536"/>
              <a:ext cx="1693123" cy="829200"/>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sp>
          <p:nvSpPr>
            <p:cNvPr id="20" name="Content Placeholder 4">
              <a:extLst>
                <a:ext uri="{FF2B5EF4-FFF2-40B4-BE49-F238E27FC236}">
                  <a16:creationId xmlns:a16="http://schemas.microsoft.com/office/drawing/2014/main" id="{103E9835-8368-45CA-9CC8-873CC59889D5}"/>
                </a:ext>
              </a:extLst>
            </p:cNvPr>
            <p:cNvSpPr txBox="1">
              <a:spLocks/>
            </p:cNvSpPr>
            <p:nvPr/>
          </p:nvSpPr>
          <p:spPr>
            <a:xfrm>
              <a:off x="8922173" y="4314396"/>
              <a:ext cx="1973765" cy="384425"/>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t>DB Server</a:t>
              </a:r>
            </a:p>
          </p:txBody>
        </p:sp>
        <p:sp>
          <p:nvSpPr>
            <p:cNvPr id="21" name="Rectangle 20">
              <a:extLst>
                <a:ext uri="{FF2B5EF4-FFF2-40B4-BE49-F238E27FC236}">
                  <a16:creationId xmlns:a16="http://schemas.microsoft.com/office/drawing/2014/main" id="{754D5EED-4F0B-433B-8529-5B5818847919}"/>
                </a:ext>
              </a:extLst>
            </p:cNvPr>
            <p:cNvSpPr/>
            <p:nvPr/>
          </p:nvSpPr>
          <p:spPr>
            <a:xfrm>
              <a:off x="5905771" y="3438347"/>
              <a:ext cx="2074127" cy="1290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 name="Content Placeholder 4">
              <a:extLst>
                <a:ext uri="{FF2B5EF4-FFF2-40B4-BE49-F238E27FC236}">
                  <a16:creationId xmlns:a16="http://schemas.microsoft.com/office/drawing/2014/main" id="{9C1FE4FC-202C-4BE6-81DA-232EB1DE5BFE}"/>
                </a:ext>
              </a:extLst>
            </p:cNvPr>
            <p:cNvSpPr txBox="1">
              <a:spLocks/>
            </p:cNvSpPr>
            <p:nvPr/>
          </p:nvSpPr>
          <p:spPr>
            <a:xfrm>
              <a:off x="5749655" y="4712497"/>
              <a:ext cx="2352906" cy="34722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i="1" dirty="0"/>
                <a:t>Application Server B</a:t>
              </a:r>
            </a:p>
          </p:txBody>
        </p:sp>
        <p:sp>
          <p:nvSpPr>
            <p:cNvPr id="23" name="Rounded Rectangle 18">
              <a:extLst>
                <a:ext uri="{FF2B5EF4-FFF2-40B4-BE49-F238E27FC236}">
                  <a16:creationId xmlns:a16="http://schemas.microsoft.com/office/drawing/2014/main" id="{F322B6A8-7E40-4400-9F9F-A2BD0D5837B1}"/>
                </a:ext>
              </a:extLst>
            </p:cNvPr>
            <p:cNvSpPr/>
            <p:nvPr/>
          </p:nvSpPr>
          <p:spPr>
            <a:xfrm>
              <a:off x="6186409" y="3708164"/>
              <a:ext cx="1492406" cy="76406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a:t>Application</a:t>
              </a:r>
            </a:p>
          </p:txBody>
        </p:sp>
        <p:cxnSp>
          <p:nvCxnSpPr>
            <p:cNvPr id="24" name="Straight Arrow Connector 23">
              <a:extLst>
                <a:ext uri="{FF2B5EF4-FFF2-40B4-BE49-F238E27FC236}">
                  <a16:creationId xmlns:a16="http://schemas.microsoft.com/office/drawing/2014/main" id="{C117069F-B56E-4A59-9806-CDA7FDC1BECC}"/>
                </a:ext>
              </a:extLst>
            </p:cNvPr>
            <p:cNvCxnSpPr>
              <a:cxnSpLocks/>
              <a:stCxn id="23" idx="3"/>
            </p:cNvCxnSpPr>
            <p:nvPr/>
          </p:nvCxnSpPr>
          <p:spPr>
            <a:xfrm flipV="1">
              <a:off x="7678815" y="3171736"/>
              <a:ext cx="1693123" cy="918459"/>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sp>
          <p:nvSpPr>
            <p:cNvPr id="25" name="Rectangle 24">
              <a:extLst>
                <a:ext uri="{FF2B5EF4-FFF2-40B4-BE49-F238E27FC236}">
                  <a16:creationId xmlns:a16="http://schemas.microsoft.com/office/drawing/2014/main" id="{3EEF1D49-34A3-4E16-B564-7DA4035C7EC8}"/>
                </a:ext>
              </a:extLst>
            </p:cNvPr>
            <p:cNvSpPr/>
            <p:nvPr/>
          </p:nvSpPr>
          <p:spPr>
            <a:xfrm>
              <a:off x="3310322" y="2580721"/>
              <a:ext cx="2074127" cy="1290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6" name="Content Placeholder 4">
              <a:extLst>
                <a:ext uri="{FF2B5EF4-FFF2-40B4-BE49-F238E27FC236}">
                  <a16:creationId xmlns:a16="http://schemas.microsoft.com/office/drawing/2014/main" id="{8B2509E7-4602-423C-A074-7502972C753B}"/>
                </a:ext>
              </a:extLst>
            </p:cNvPr>
            <p:cNvSpPr txBox="1">
              <a:spLocks/>
            </p:cNvSpPr>
            <p:nvPr/>
          </p:nvSpPr>
          <p:spPr>
            <a:xfrm>
              <a:off x="3086375" y="3854871"/>
              <a:ext cx="2518313" cy="34722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i="1" dirty="0"/>
                <a:t>Load Balancer Server</a:t>
              </a:r>
            </a:p>
          </p:txBody>
        </p:sp>
        <p:sp>
          <p:nvSpPr>
            <p:cNvPr id="27" name="Rounded Rectangle 27">
              <a:extLst>
                <a:ext uri="{FF2B5EF4-FFF2-40B4-BE49-F238E27FC236}">
                  <a16:creationId xmlns:a16="http://schemas.microsoft.com/office/drawing/2014/main" id="{935DDD18-3757-4CDA-A202-CA8D6C156891}"/>
                </a:ext>
              </a:extLst>
            </p:cNvPr>
            <p:cNvSpPr/>
            <p:nvPr/>
          </p:nvSpPr>
          <p:spPr>
            <a:xfrm>
              <a:off x="3590960" y="2850538"/>
              <a:ext cx="1492406" cy="76406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a:t>Load Balancer</a:t>
              </a:r>
            </a:p>
          </p:txBody>
        </p:sp>
        <p:cxnSp>
          <p:nvCxnSpPr>
            <p:cNvPr id="28" name="Straight Arrow Connector 27">
              <a:extLst>
                <a:ext uri="{FF2B5EF4-FFF2-40B4-BE49-F238E27FC236}">
                  <a16:creationId xmlns:a16="http://schemas.microsoft.com/office/drawing/2014/main" id="{24F074C2-67D6-4BDD-97DB-D1B43F944AB9}"/>
                </a:ext>
              </a:extLst>
            </p:cNvPr>
            <p:cNvCxnSpPr>
              <a:cxnSpLocks/>
              <a:stCxn id="27" idx="3"/>
              <a:endCxn id="18" idx="1"/>
            </p:cNvCxnSpPr>
            <p:nvPr/>
          </p:nvCxnSpPr>
          <p:spPr>
            <a:xfrm flipV="1">
              <a:off x="5083366" y="2342536"/>
              <a:ext cx="1103043" cy="89003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9" name="Straight Arrow Connector 28">
              <a:extLst>
                <a:ext uri="{FF2B5EF4-FFF2-40B4-BE49-F238E27FC236}">
                  <a16:creationId xmlns:a16="http://schemas.microsoft.com/office/drawing/2014/main" id="{C17EBEA8-02CA-483B-A46C-D0283D0CB67E}"/>
                </a:ext>
              </a:extLst>
            </p:cNvPr>
            <p:cNvCxnSpPr>
              <a:cxnSpLocks/>
              <a:stCxn id="27" idx="3"/>
              <a:endCxn id="23" idx="1"/>
            </p:cNvCxnSpPr>
            <p:nvPr/>
          </p:nvCxnSpPr>
          <p:spPr>
            <a:xfrm>
              <a:off x="5083366" y="3232569"/>
              <a:ext cx="1103043" cy="85762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0" name="Rectangle 29">
              <a:extLst>
                <a:ext uri="{FF2B5EF4-FFF2-40B4-BE49-F238E27FC236}">
                  <a16:creationId xmlns:a16="http://schemas.microsoft.com/office/drawing/2014/main" id="{5B1FB761-AEA5-4BF3-810F-447D0838E10E}"/>
                </a:ext>
              </a:extLst>
            </p:cNvPr>
            <p:cNvSpPr/>
            <p:nvPr/>
          </p:nvSpPr>
          <p:spPr>
            <a:xfrm>
              <a:off x="838200" y="2718997"/>
              <a:ext cx="1712846" cy="1009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Client</a:t>
              </a:r>
            </a:p>
          </p:txBody>
        </p:sp>
        <p:cxnSp>
          <p:nvCxnSpPr>
            <p:cNvPr id="34" name="Straight Arrow Connector 33">
              <a:extLst>
                <a:ext uri="{FF2B5EF4-FFF2-40B4-BE49-F238E27FC236}">
                  <a16:creationId xmlns:a16="http://schemas.microsoft.com/office/drawing/2014/main" id="{367021EE-026D-49B2-AA19-29037DDCEA86}"/>
                </a:ext>
              </a:extLst>
            </p:cNvPr>
            <p:cNvCxnSpPr>
              <a:cxnSpLocks/>
              <a:stCxn id="30" idx="3"/>
              <a:endCxn id="27" idx="1"/>
            </p:cNvCxnSpPr>
            <p:nvPr/>
          </p:nvCxnSpPr>
          <p:spPr>
            <a:xfrm>
              <a:off x="2551046" y="3223549"/>
              <a:ext cx="1039914" cy="902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335582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Sticky sessions</a:t>
            </a:r>
          </a:p>
        </p:txBody>
      </p:sp>
      <p:sp>
        <p:nvSpPr>
          <p:cNvPr id="5" name="Content Placeholder 4">
            <a:extLst>
              <a:ext uri="{FF2B5EF4-FFF2-40B4-BE49-F238E27FC236}">
                <a16:creationId xmlns:a16="http://schemas.microsoft.com/office/drawing/2014/main" id="{A5E8318B-70D0-44CF-9796-A007FD973655}"/>
              </a:ext>
            </a:extLst>
          </p:cNvPr>
          <p:cNvSpPr>
            <a:spLocks noGrp="1"/>
          </p:cNvSpPr>
          <p:nvPr>
            <p:ph idx="1"/>
          </p:nvPr>
        </p:nvSpPr>
        <p:spPr>
          <a:xfrm>
            <a:off x="838200" y="1825625"/>
            <a:ext cx="10515600" cy="1789208"/>
          </a:xfrm>
        </p:spPr>
        <p:txBody>
          <a:bodyPr>
            <a:spAutoFit/>
          </a:bodyPr>
          <a:lstStyle/>
          <a:p>
            <a:r>
              <a:rPr lang="en-US" dirty="0"/>
              <a:t>Benefits:</a:t>
            </a:r>
          </a:p>
          <a:p>
            <a:pPr lvl="1"/>
            <a:r>
              <a:rPr lang="en-US" dirty="0"/>
              <a:t>Easy from the Web App's point of view.</a:t>
            </a:r>
          </a:p>
          <a:p>
            <a:r>
              <a:rPr lang="en-US" dirty="0"/>
              <a:t>Drawbacks:</a:t>
            </a:r>
          </a:p>
          <a:p>
            <a:pPr lvl="1"/>
            <a:r>
              <a:rPr lang="en-US" dirty="0"/>
              <a:t>Harder to scale.</a:t>
            </a:r>
          </a:p>
        </p:txBody>
      </p:sp>
      <p:grpSp>
        <p:nvGrpSpPr>
          <p:cNvPr id="13" name="Group 12">
            <a:extLst>
              <a:ext uri="{FF2B5EF4-FFF2-40B4-BE49-F238E27FC236}">
                <a16:creationId xmlns:a16="http://schemas.microsoft.com/office/drawing/2014/main" id="{626142F6-5CE0-459E-BECC-F6F69D53DF4F}"/>
              </a:ext>
            </a:extLst>
          </p:cNvPr>
          <p:cNvGrpSpPr/>
          <p:nvPr/>
        </p:nvGrpSpPr>
        <p:grpSpPr>
          <a:xfrm>
            <a:off x="1752599" y="4284227"/>
            <a:ext cx="7488709" cy="2508486"/>
            <a:chOff x="838200" y="1690688"/>
            <a:chExt cx="10057738" cy="3369031"/>
          </a:xfrm>
        </p:grpSpPr>
        <p:sp>
          <p:nvSpPr>
            <p:cNvPr id="14" name="Rectangle 13">
              <a:extLst>
                <a:ext uri="{FF2B5EF4-FFF2-40B4-BE49-F238E27FC236}">
                  <a16:creationId xmlns:a16="http://schemas.microsoft.com/office/drawing/2014/main" id="{19807876-070A-43D6-822C-6C79FBD7A8F0}"/>
                </a:ext>
              </a:extLst>
            </p:cNvPr>
            <p:cNvSpPr/>
            <p:nvPr/>
          </p:nvSpPr>
          <p:spPr>
            <a:xfrm>
              <a:off x="8922173" y="1989029"/>
              <a:ext cx="1973765" cy="2308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 name="Rectangle 14">
              <a:extLst>
                <a:ext uri="{FF2B5EF4-FFF2-40B4-BE49-F238E27FC236}">
                  <a16:creationId xmlns:a16="http://schemas.microsoft.com/office/drawing/2014/main" id="{2EB41189-803C-4F31-99EC-8911ABE9190B}"/>
                </a:ext>
              </a:extLst>
            </p:cNvPr>
            <p:cNvSpPr/>
            <p:nvPr/>
          </p:nvSpPr>
          <p:spPr>
            <a:xfrm>
              <a:off x="5905771" y="1690688"/>
              <a:ext cx="2074127" cy="1290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 name="Content Placeholder 4">
              <a:extLst>
                <a:ext uri="{FF2B5EF4-FFF2-40B4-BE49-F238E27FC236}">
                  <a16:creationId xmlns:a16="http://schemas.microsoft.com/office/drawing/2014/main" id="{2D834F9F-7AC3-4F36-8126-2843972BFB3C}"/>
                </a:ext>
              </a:extLst>
            </p:cNvPr>
            <p:cNvSpPr txBox="1">
              <a:spLocks/>
            </p:cNvSpPr>
            <p:nvPr/>
          </p:nvSpPr>
          <p:spPr>
            <a:xfrm>
              <a:off x="5749655" y="2964839"/>
              <a:ext cx="2352906" cy="34722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i="1" dirty="0"/>
                <a:t>Application Server A</a:t>
              </a:r>
            </a:p>
          </p:txBody>
        </p:sp>
        <p:sp>
          <p:nvSpPr>
            <p:cNvPr id="17" name="Can 2">
              <a:extLst>
                <a:ext uri="{FF2B5EF4-FFF2-40B4-BE49-F238E27FC236}">
                  <a16:creationId xmlns:a16="http://schemas.microsoft.com/office/drawing/2014/main" id="{138FCEF4-BA1E-4E43-9F49-9EF0A26DD1A8}"/>
                </a:ext>
              </a:extLst>
            </p:cNvPr>
            <p:cNvSpPr/>
            <p:nvPr/>
          </p:nvSpPr>
          <p:spPr>
            <a:xfrm>
              <a:off x="9371938" y="2580721"/>
              <a:ext cx="1074234" cy="1182029"/>
            </a:xfrm>
            <a:prstGeom prst="ca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DB</a:t>
              </a:r>
            </a:p>
          </p:txBody>
        </p:sp>
        <p:sp>
          <p:nvSpPr>
            <p:cNvPr id="18" name="Rounded Rectangle 5">
              <a:extLst>
                <a:ext uri="{FF2B5EF4-FFF2-40B4-BE49-F238E27FC236}">
                  <a16:creationId xmlns:a16="http://schemas.microsoft.com/office/drawing/2014/main" id="{B00B20F9-D410-461C-A01B-51E5C856750F}"/>
                </a:ext>
              </a:extLst>
            </p:cNvPr>
            <p:cNvSpPr/>
            <p:nvPr/>
          </p:nvSpPr>
          <p:spPr>
            <a:xfrm>
              <a:off x="6186409" y="1960505"/>
              <a:ext cx="1492406" cy="76406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a:t>Application</a:t>
              </a:r>
            </a:p>
          </p:txBody>
        </p:sp>
        <p:cxnSp>
          <p:nvCxnSpPr>
            <p:cNvPr id="19" name="Straight Arrow Connector 18">
              <a:extLst>
                <a:ext uri="{FF2B5EF4-FFF2-40B4-BE49-F238E27FC236}">
                  <a16:creationId xmlns:a16="http://schemas.microsoft.com/office/drawing/2014/main" id="{8C5C0B9A-1B16-4DDE-AE24-384FB69137FD}"/>
                </a:ext>
              </a:extLst>
            </p:cNvPr>
            <p:cNvCxnSpPr>
              <a:cxnSpLocks/>
              <a:stCxn id="18" idx="3"/>
              <a:endCxn id="17" idx="2"/>
            </p:cNvCxnSpPr>
            <p:nvPr/>
          </p:nvCxnSpPr>
          <p:spPr>
            <a:xfrm>
              <a:off x="7678815" y="2342536"/>
              <a:ext cx="1693123" cy="829200"/>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sp>
          <p:nvSpPr>
            <p:cNvPr id="20" name="Content Placeholder 4">
              <a:extLst>
                <a:ext uri="{FF2B5EF4-FFF2-40B4-BE49-F238E27FC236}">
                  <a16:creationId xmlns:a16="http://schemas.microsoft.com/office/drawing/2014/main" id="{103E9835-8368-45CA-9CC8-873CC59889D5}"/>
                </a:ext>
              </a:extLst>
            </p:cNvPr>
            <p:cNvSpPr txBox="1">
              <a:spLocks/>
            </p:cNvSpPr>
            <p:nvPr/>
          </p:nvSpPr>
          <p:spPr>
            <a:xfrm>
              <a:off x="8922173" y="4314396"/>
              <a:ext cx="1973765" cy="384425"/>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t>DB Server</a:t>
              </a:r>
            </a:p>
          </p:txBody>
        </p:sp>
        <p:sp>
          <p:nvSpPr>
            <p:cNvPr id="21" name="Rectangle 20">
              <a:extLst>
                <a:ext uri="{FF2B5EF4-FFF2-40B4-BE49-F238E27FC236}">
                  <a16:creationId xmlns:a16="http://schemas.microsoft.com/office/drawing/2014/main" id="{754D5EED-4F0B-433B-8529-5B5818847919}"/>
                </a:ext>
              </a:extLst>
            </p:cNvPr>
            <p:cNvSpPr/>
            <p:nvPr/>
          </p:nvSpPr>
          <p:spPr>
            <a:xfrm>
              <a:off x="5905771" y="3438347"/>
              <a:ext cx="2074127" cy="1290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 name="Content Placeholder 4">
              <a:extLst>
                <a:ext uri="{FF2B5EF4-FFF2-40B4-BE49-F238E27FC236}">
                  <a16:creationId xmlns:a16="http://schemas.microsoft.com/office/drawing/2014/main" id="{9C1FE4FC-202C-4BE6-81DA-232EB1DE5BFE}"/>
                </a:ext>
              </a:extLst>
            </p:cNvPr>
            <p:cNvSpPr txBox="1">
              <a:spLocks/>
            </p:cNvSpPr>
            <p:nvPr/>
          </p:nvSpPr>
          <p:spPr>
            <a:xfrm>
              <a:off x="5749655" y="4712497"/>
              <a:ext cx="2352906" cy="34722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i="1" dirty="0"/>
                <a:t>Application Server B</a:t>
              </a:r>
            </a:p>
          </p:txBody>
        </p:sp>
        <p:sp>
          <p:nvSpPr>
            <p:cNvPr id="23" name="Rounded Rectangle 18">
              <a:extLst>
                <a:ext uri="{FF2B5EF4-FFF2-40B4-BE49-F238E27FC236}">
                  <a16:creationId xmlns:a16="http://schemas.microsoft.com/office/drawing/2014/main" id="{F322B6A8-7E40-4400-9F9F-A2BD0D5837B1}"/>
                </a:ext>
              </a:extLst>
            </p:cNvPr>
            <p:cNvSpPr/>
            <p:nvPr/>
          </p:nvSpPr>
          <p:spPr>
            <a:xfrm>
              <a:off x="6186409" y="3708164"/>
              <a:ext cx="1492406" cy="76406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a:t>Application</a:t>
              </a:r>
            </a:p>
          </p:txBody>
        </p:sp>
        <p:cxnSp>
          <p:nvCxnSpPr>
            <p:cNvPr id="24" name="Straight Arrow Connector 23">
              <a:extLst>
                <a:ext uri="{FF2B5EF4-FFF2-40B4-BE49-F238E27FC236}">
                  <a16:creationId xmlns:a16="http://schemas.microsoft.com/office/drawing/2014/main" id="{C117069F-B56E-4A59-9806-CDA7FDC1BECC}"/>
                </a:ext>
              </a:extLst>
            </p:cNvPr>
            <p:cNvCxnSpPr>
              <a:cxnSpLocks/>
              <a:stCxn id="23" idx="3"/>
            </p:cNvCxnSpPr>
            <p:nvPr/>
          </p:nvCxnSpPr>
          <p:spPr>
            <a:xfrm flipV="1">
              <a:off x="7678815" y="3171736"/>
              <a:ext cx="1693123" cy="918459"/>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sp>
          <p:nvSpPr>
            <p:cNvPr id="25" name="Rectangle 24">
              <a:extLst>
                <a:ext uri="{FF2B5EF4-FFF2-40B4-BE49-F238E27FC236}">
                  <a16:creationId xmlns:a16="http://schemas.microsoft.com/office/drawing/2014/main" id="{3EEF1D49-34A3-4E16-B564-7DA4035C7EC8}"/>
                </a:ext>
              </a:extLst>
            </p:cNvPr>
            <p:cNvSpPr/>
            <p:nvPr/>
          </p:nvSpPr>
          <p:spPr>
            <a:xfrm>
              <a:off x="3310322" y="2580721"/>
              <a:ext cx="2074127" cy="1290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6" name="Content Placeholder 4">
              <a:extLst>
                <a:ext uri="{FF2B5EF4-FFF2-40B4-BE49-F238E27FC236}">
                  <a16:creationId xmlns:a16="http://schemas.microsoft.com/office/drawing/2014/main" id="{8B2509E7-4602-423C-A074-7502972C753B}"/>
                </a:ext>
              </a:extLst>
            </p:cNvPr>
            <p:cNvSpPr txBox="1">
              <a:spLocks/>
            </p:cNvSpPr>
            <p:nvPr/>
          </p:nvSpPr>
          <p:spPr>
            <a:xfrm>
              <a:off x="3086375" y="3854871"/>
              <a:ext cx="2518313" cy="34722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i="1" dirty="0"/>
                <a:t>Load Balancer Server</a:t>
              </a:r>
            </a:p>
          </p:txBody>
        </p:sp>
        <p:sp>
          <p:nvSpPr>
            <p:cNvPr id="27" name="Rounded Rectangle 27">
              <a:extLst>
                <a:ext uri="{FF2B5EF4-FFF2-40B4-BE49-F238E27FC236}">
                  <a16:creationId xmlns:a16="http://schemas.microsoft.com/office/drawing/2014/main" id="{935DDD18-3757-4CDA-A202-CA8D6C156891}"/>
                </a:ext>
              </a:extLst>
            </p:cNvPr>
            <p:cNvSpPr/>
            <p:nvPr/>
          </p:nvSpPr>
          <p:spPr>
            <a:xfrm>
              <a:off x="3590960" y="2850538"/>
              <a:ext cx="1492406" cy="76406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a:t>Load Balancer</a:t>
              </a:r>
            </a:p>
          </p:txBody>
        </p:sp>
        <p:cxnSp>
          <p:nvCxnSpPr>
            <p:cNvPr id="28" name="Straight Arrow Connector 27">
              <a:extLst>
                <a:ext uri="{FF2B5EF4-FFF2-40B4-BE49-F238E27FC236}">
                  <a16:creationId xmlns:a16="http://schemas.microsoft.com/office/drawing/2014/main" id="{24F074C2-67D6-4BDD-97DB-D1B43F944AB9}"/>
                </a:ext>
              </a:extLst>
            </p:cNvPr>
            <p:cNvCxnSpPr>
              <a:cxnSpLocks/>
              <a:stCxn id="27" idx="3"/>
              <a:endCxn id="18" idx="1"/>
            </p:cNvCxnSpPr>
            <p:nvPr/>
          </p:nvCxnSpPr>
          <p:spPr>
            <a:xfrm flipV="1">
              <a:off x="5083366" y="2342536"/>
              <a:ext cx="1103043" cy="89003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9" name="Straight Arrow Connector 28">
              <a:extLst>
                <a:ext uri="{FF2B5EF4-FFF2-40B4-BE49-F238E27FC236}">
                  <a16:creationId xmlns:a16="http://schemas.microsoft.com/office/drawing/2014/main" id="{C17EBEA8-02CA-483B-A46C-D0283D0CB67E}"/>
                </a:ext>
              </a:extLst>
            </p:cNvPr>
            <p:cNvCxnSpPr>
              <a:cxnSpLocks/>
              <a:stCxn id="27" idx="3"/>
              <a:endCxn id="23" idx="1"/>
            </p:cNvCxnSpPr>
            <p:nvPr/>
          </p:nvCxnSpPr>
          <p:spPr>
            <a:xfrm>
              <a:off x="5083366" y="3232569"/>
              <a:ext cx="1103043" cy="85762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0" name="Rectangle 29">
              <a:extLst>
                <a:ext uri="{FF2B5EF4-FFF2-40B4-BE49-F238E27FC236}">
                  <a16:creationId xmlns:a16="http://schemas.microsoft.com/office/drawing/2014/main" id="{5B1FB761-AEA5-4BF3-810F-447D0838E10E}"/>
                </a:ext>
              </a:extLst>
            </p:cNvPr>
            <p:cNvSpPr/>
            <p:nvPr/>
          </p:nvSpPr>
          <p:spPr>
            <a:xfrm>
              <a:off x="838200" y="2718997"/>
              <a:ext cx="1712846" cy="1009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Client</a:t>
              </a:r>
            </a:p>
          </p:txBody>
        </p:sp>
        <p:cxnSp>
          <p:nvCxnSpPr>
            <p:cNvPr id="34" name="Straight Arrow Connector 33">
              <a:extLst>
                <a:ext uri="{FF2B5EF4-FFF2-40B4-BE49-F238E27FC236}">
                  <a16:creationId xmlns:a16="http://schemas.microsoft.com/office/drawing/2014/main" id="{367021EE-026D-49B2-AA19-29037DDCEA86}"/>
                </a:ext>
              </a:extLst>
            </p:cNvPr>
            <p:cNvCxnSpPr>
              <a:cxnSpLocks/>
              <a:stCxn id="30" idx="3"/>
              <a:endCxn id="27" idx="1"/>
            </p:cNvCxnSpPr>
            <p:nvPr/>
          </p:nvCxnSpPr>
          <p:spPr>
            <a:xfrm>
              <a:off x="2551046" y="3223549"/>
              <a:ext cx="1039914" cy="902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178267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Storing sessions in cookies</a:t>
            </a:r>
          </a:p>
        </p:txBody>
      </p:sp>
      <p:sp>
        <p:nvSpPr>
          <p:cNvPr id="5" name="Content Placeholder 4">
            <a:extLst>
              <a:ext uri="{FF2B5EF4-FFF2-40B4-BE49-F238E27FC236}">
                <a16:creationId xmlns:a16="http://schemas.microsoft.com/office/drawing/2014/main" id="{A5E8318B-70D0-44CF-9796-A007FD973655}"/>
              </a:ext>
            </a:extLst>
          </p:cNvPr>
          <p:cNvSpPr>
            <a:spLocks noGrp="1"/>
          </p:cNvSpPr>
          <p:nvPr>
            <p:ph idx="1"/>
          </p:nvPr>
        </p:nvSpPr>
        <p:spPr>
          <a:xfrm>
            <a:off x="838200" y="1825625"/>
            <a:ext cx="10515600" cy="1789208"/>
          </a:xfrm>
        </p:spPr>
        <p:txBody>
          <a:bodyPr>
            <a:spAutoFit/>
          </a:bodyPr>
          <a:lstStyle/>
          <a:p>
            <a:r>
              <a:rPr lang="en-US" dirty="0"/>
              <a:t>Benefits:</a:t>
            </a:r>
          </a:p>
          <a:p>
            <a:pPr lvl="1"/>
            <a:r>
              <a:rPr lang="en-US" dirty="0"/>
              <a:t>Easy from the Load Balancer's point of view.</a:t>
            </a:r>
          </a:p>
          <a:p>
            <a:r>
              <a:rPr lang="en-US" dirty="0"/>
              <a:t>Secured? Can't client change the session data?</a:t>
            </a:r>
          </a:p>
          <a:p>
            <a:pPr lvl="1"/>
            <a:r>
              <a:rPr lang="en-US" dirty="0"/>
              <a:t>Server sends back </a:t>
            </a:r>
            <a:r>
              <a:rPr lang="en-US" dirty="0" err="1"/>
              <a:t>sessionData</a:t>
            </a:r>
            <a:r>
              <a:rPr lang="en-US" dirty="0"/>
              <a:t> and hash(</a:t>
            </a:r>
            <a:r>
              <a:rPr lang="en-US" dirty="0" err="1"/>
              <a:t>sessionData</a:t>
            </a:r>
            <a:r>
              <a:rPr lang="en-US" dirty="0"/>
              <a:t> + secret)</a:t>
            </a:r>
          </a:p>
        </p:txBody>
      </p:sp>
      <p:grpSp>
        <p:nvGrpSpPr>
          <p:cNvPr id="13" name="Group 12">
            <a:extLst>
              <a:ext uri="{FF2B5EF4-FFF2-40B4-BE49-F238E27FC236}">
                <a16:creationId xmlns:a16="http://schemas.microsoft.com/office/drawing/2014/main" id="{626142F6-5CE0-459E-BECC-F6F69D53DF4F}"/>
              </a:ext>
            </a:extLst>
          </p:cNvPr>
          <p:cNvGrpSpPr/>
          <p:nvPr/>
        </p:nvGrpSpPr>
        <p:grpSpPr>
          <a:xfrm>
            <a:off x="1752599" y="4284227"/>
            <a:ext cx="7488709" cy="2508486"/>
            <a:chOff x="838200" y="1690688"/>
            <a:chExt cx="10057738" cy="3369031"/>
          </a:xfrm>
        </p:grpSpPr>
        <p:sp>
          <p:nvSpPr>
            <p:cNvPr id="14" name="Rectangle 13">
              <a:extLst>
                <a:ext uri="{FF2B5EF4-FFF2-40B4-BE49-F238E27FC236}">
                  <a16:creationId xmlns:a16="http://schemas.microsoft.com/office/drawing/2014/main" id="{19807876-070A-43D6-822C-6C79FBD7A8F0}"/>
                </a:ext>
              </a:extLst>
            </p:cNvPr>
            <p:cNvSpPr/>
            <p:nvPr/>
          </p:nvSpPr>
          <p:spPr>
            <a:xfrm>
              <a:off x="8922173" y="1989029"/>
              <a:ext cx="1973765" cy="2308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 name="Rectangle 14">
              <a:extLst>
                <a:ext uri="{FF2B5EF4-FFF2-40B4-BE49-F238E27FC236}">
                  <a16:creationId xmlns:a16="http://schemas.microsoft.com/office/drawing/2014/main" id="{2EB41189-803C-4F31-99EC-8911ABE9190B}"/>
                </a:ext>
              </a:extLst>
            </p:cNvPr>
            <p:cNvSpPr/>
            <p:nvPr/>
          </p:nvSpPr>
          <p:spPr>
            <a:xfrm>
              <a:off x="5905771" y="1690688"/>
              <a:ext cx="2074127" cy="1290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 name="Content Placeholder 4">
              <a:extLst>
                <a:ext uri="{FF2B5EF4-FFF2-40B4-BE49-F238E27FC236}">
                  <a16:creationId xmlns:a16="http://schemas.microsoft.com/office/drawing/2014/main" id="{2D834F9F-7AC3-4F36-8126-2843972BFB3C}"/>
                </a:ext>
              </a:extLst>
            </p:cNvPr>
            <p:cNvSpPr txBox="1">
              <a:spLocks/>
            </p:cNvSpPr>
            <p:nvPr/>
          </p:nvSpPr>
          <p:spPr>
            <a:xfrm>
              <a:off x="5749655" y="2964839"/>
              <a:ext cx="2352906" cy="34722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i="1" dirty="0"/>
                <a:t>Application Server A</a:t>
              </a:r>
            </a:p>
          </p:txBody>
        </p:sp>
        <p:sp>
          <p:nvSpPr>
            <p:cNvPr id="17" name="Can 2">
              <a:extLst>
                <a:ext uri="{FF2B5EF4-FFF2-40B4-BE49-F238E27FC236}">
                  <a16:creationId xmlns:a16="http://schemas.microsoft.com/office/drawing/2014/main" id="{138FCEF4-BA1E-4E43-9F49-9EF0A26DD1A8}"/>
                </a:ext>
              </a:extLst>
            </p:cNvPr>
            <p:cNvSpPr/>
            <p:nvPr/>
          </p:nvSpPr>
          <p:spPr>
            <a:xfrm>
              <a:off x="9371938" y="2580721"/>
              <a:ext cx="1074234" cy="1182029"/>
            </a:xfrm>
            <a:prstGeom prst="ca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DB</a:t>
              </a:r>
            </a:p>
          </p:txBody>
        </p:sp>
        <p:sp>
          <p:nvSpPr>
            <p:cNvPr id="18" name="Rounded Rectangle 5">
              <a:extLst>
                <a:ext uri="{FF2B5EF4-FFF2-40B4-BE49-F238E27FC236}">
                  <a16:creationId xmlns:a16="http://schemas.microsoft.com/office/drawing/2014/main" id="{B00B20F9-D410-461C-A01B-51E5C856750F}"/>
                </a:ext>
              </a:extLst>
            </p:cNvPr>
            <p:cNvSpPr/>
            <p:nvPr/>
          </p:nvSpPr>
          <p:spPr>
            <a:xfrm>
              <a:off x="6186409" y="1960505"/>
              <a:ext cx="1492406" cy="76406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a:t>Application</a:t>
              </a:r>
            </a:p>
          </p:txBody>
        </p:sp>
        <p:cxnSp>
          <p:nvCxnSpPr>
            <p:cNvPr id="19" name="Straight Arrow Connector 18">
              <a:extLst>
                <a:ext uri="{FF2B5EF4-FFF2-40B4-BE49-F238E27FC236}">
                  <a16:creationId xmlns:a16="http://schemas.microsoft.com/office/drawing/2014/main" id="{8C5C0B9A-1B16-4DDE-AE24-384FB69137FD}"/>
                </a:ext>
              </a:extLst>
            </p:cNvPr>
            <p:cNvCxnSpPr>
              <a:stCxn id="18" idx="3"/>
              <a:endCxn id="17" idx="2"/>
            </p:cNvCxnSpPr>
            <p:nvPr/>
          </p:nvCxnSpPr>
          <p:spPr>
            <a:xfrm>
              <a:off x="7678815" y="2342536"/>
              <a:ext cx="1693123" cy="829200"/>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sp>
          <p:nvSpPr>
            <p:cNvPr id="20" name="Content Placeholder 4">
              <a:extLst>
                <a:ext uri="{FF2B5EF4-FFF2-40B4-BE49-F238E27FC236}">
                  <a16:creationId xmlns:a16="http://schemas.microsoft.com/office/drawing/2014/main" id="{103E9835-8368-45CA-9CC8-873CC59889D5}"/>
                </a:ext>
              </a:extLst>
            </p:cNvPr>
            <p:cNvSpPr txBox="1">
              <a:spLocks/>
            </p:cNvSpPr>
            <p:nvPr/>
          </p:nvSpPr>
          <p:spPr>
            <a:xfrm>
              <a:off x="8922173" y="4314396"/>
              <a:ext cx="1973765" cy="384425"/>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t>DB Server</a:t>
              </a:r>
            </a:p>
          </p:txBody>
        </p:sp>
        <p:sp>
          <p:nvSpPr>
            <p:cNvPr id="21" name="Rectangle 20">
              <a:extLst>
                <a:ext uri="{FF2B5EF4-FFF2-40B4-BE49-F238E27FC236}">
                  <a16:creationId xmlns:a16="http://schemas.microsoft.com/office/drawing/2014/main" id="{754D5EED-4F0B-433B-8529-5B5818847919}"/>
                </a:ext>
              </a:extLst>
            </p:cNvPr>
            <p:cNvSpPr/>
            <p:nvPr/>
          </p:nvSpPr>
          <p:spPr>
            <a:xfrm>
              <a:off x="5905771" y="3438347"/>
              <a:ext cx="2074127" cy="1290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 name="Content Placeholder 4">
              <a:extLst>
                <a:ext uri="{FF2B5EF4-FFF2-40B4-BE49-F238E27FC236}">
                  <a16:creationId xmlns:a16="http://schemas.microsoft.com/office/drawing/2014/main" id="{9C1FE4FC-202C-4BE6-81DA-232EB1DE5BFE}"/>
                </a:ext>
              </a:extLst>
            </p:cNvPr>
            <p:cNvSpPr txBox="1">
              <a:spLocks/>
            </p:cNvSpPr>
            <p:nvPr/>
          </p:nvSpPr>
          <p:spPr>
            <a:xfrm>
              <a:off x="5749655" y="4712497"/>
              <a:ext cx="2352906" cy="34722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i="1" dirty="0"/>
                <a:t>Application Server B</a:t>
              </a:r>
            </a:p>
          </p:txBody>
        </p:sp>
        <p:sp>
          <p:nvSpPr>
            <p:cNvPr id="23" name="Rounded Rectangle 18">
              <a:extLst>
                <a:ext uri="{FF2B5EF4-FFF2-40B4-BE49-F238E27FC236}">
                  <a16:creationId xmlns:a16="http://schemas.microsoft.com/office/drawing/2014/main" id="{F322B6A8-7E40-4400-9F9F-A2BD0D5837B1}"/>
                </a:ext>
              </a:extLst>
            </p:cNvPr>
            <p:cNvSpPr/>
            <p:nvPr/>
          </p:nvSpPr>
          <p:spPr>
            <a:xfrm>
              <a:off x="6186409" y="3708164"/>
              <a:ext cx="1492406" cy="76406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a:t>Application</a:t>
              </a:r>
            </a:p>
          </p:txBody>
        </p:sp>
        <p:cxnSp>
          <p:nvCxnSpPr>
            <p:cNvPr id="24" name="Straight Arrow Connector 23">
              <a:extLst>
                <a:ext uri="{FF2B5EF4-FFF2-40B4-BE49-F238E27FC236}">
                  <a16:creationId xmlns:a16="http://schemas.microsoft.com/office/drawing/2014/main" id="{C117069F-B56E-4A59-9806-CDA7FDC1BECC}"/>
                </a:ext>
              </a:extLst>
            </p:cNvPr>
            <p:cNvCxnSpPr>
              <a:stCxn id="23" idx="3"/>
            </p:cNvCxnSpPr>
            <p:nvPr/>
          </p:nvCxnSpPr>
          <p:spPr>
            <a:xfrm flipV="1">
              <a:off x="7678815" y="3171736"/>
              <a:ext cx="1693123" cy="918459"/>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sp>
          <p:nvSpPr>
            <p:cNvPr id="25" name="Rectangle 24">
              <a:extLst>
                <a:ext uri="{FF2B5EF4-FFF2-40B4-BE49-F238E27FC236}">
                  <a16:creationId xmlns:a16="http://schemas.microsoft.com/office/drawing/2014/main" id="{3EEF1D49-34A3-4E16-B564-7DA4035C7EC8}"/>
                </a:ext>
              </a:extLst>
            </p:cNvPr>
            <p:cNvSpPr/>
            <p:nvPr/>
          </p:nvSpPr>
          <p:spPr>
            <a:xfrm>
              <a:off x="3310322" y="2580721"/>
              <a:ext cx="2074127" cy="1290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6" name="Content Placeholder 4">
              <a:extLst>
                <a:ext uri="{FF2B5EF4-FFF2-40B4-BE49-F238E27FC236}">
                  <a16:creationId xmlns:a16="http://schemas.microsoft.com/office/drawing/2014/main" id="{8B2509E7-4602-423C-A074-7502972C753B}"/>
                </a:ext>
              </a:extLst>
            </p:cNvPr>
            <p:cNvSpPr txBox="1">
              <a:spLocks/>
            </p:cNvSpPr>
            <p:nvPr/>
          </p:nvSpPr>
          <p:spPr>
            <a:xfrm>
              <a:off x="3086375" y="3854871"/>
              <a:ext cx="2518313" cy="34722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i="1" dirty="0"/>
                <a:t>Load Balancer Server</a:t>
              </a:r>
            </a:p>
          </p:txBody>
        </p:sp>
        <p:sp>
          <p:nvSpPr>
            <p:cNvPr id="27" name="Rounded Rectangle 27">
              <a:extLst>
                <a:ext uri="{FF2B5EF4-FFF2-40B4-BE49-F238E27FC236}">
                  <a16:creationId xmlns:a16="http://schemas.microsoft.com/office/drawing/2014/main" id="{935DDD18-3757-4CDA-A202-CA8D6C156891}"/>
                </a:ext>
              </a:extLst>
            </p:cNvPr>
            <p:cNvSpPr/>
            <p:nvPr/>
          </p:nvSpPr>
          <p:spPr>
            <a:xfrm>
              <a:off x="3590960" y="2850538"/>
              <a:ext cx="1492406" cy="76406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a:t>Load Balancer</a:t>
              </a:r>
            </a:p>
          </p:txBody>
        </p:sp>
        <p:cxnSp>
          <p:nvCxnSpPr>
            <p:cNvPr id="28" name="Straight Arrow Connector 27">
              <a:extLst>
                <a:ext uri="{FF2B5EF4-FFF2-40B4-BE49-F238E27FC236}">
                  <a16:creationId xmlns:a16="http://schemas.microsoft.com/office/drawing/2014/main" id="{24F074C2-67D6-4BDD-97DB-D1B43F944AB9}"/>
                </a:ext>
              </a:extLst>
            </p:cNvPr>
            <p:cNvCxnSpPr>
              <a:stCxn id="27" idx="3"/>
              <a:endCxn id="18" idx="1"/>
            </p:cNvCxnSpPr>
            <p:nvPr/>
          </p:nvCxnSpPr>
          <p:spPr>
            <a:xfrm flipV="1">
              <a:off x="5083366" y="2342536"/>
              <a:ext cx="1103043" cy="89003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9" name="Straight Arrow Connector 28">
              <a:extLst>
                <a:ext uri="{FF2B5EF4-FFF2-40B4-BE49-F238E27FC236}">
                  <a16:creationId xmlns:a16="http://schemas.microsoft.com/office/drawing/2014/main" id="{C17EBEA8-02CA-483B-A46C-D0283D0CB67E}"/>
                </a:ext>
              </a:extLst>
            </p:cNvPr>
            <p:cNvCxnSpPr>
              <a:stCxn id="27" idx="3"/>
              <a:endCxn id="23" idx="1"/>
            </p:cNvCxnSpPr>
            <p:nvPr/>
          </p:nvCxnSpPr>
          <p:spPr>
            <a:xfrm>
              <a:off x="5083366" y="3232569"/>
              <a:ext cx="1103043" cy="85762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0" name="Rectangle 29">
              <a:extLst>
                <a:ext uri="{FF2B5EF4-FFF2-40B4-BE49-F238E27FC236}">
                  <a16:creationId xmlns:a16="http://schemas.microsoft.com/office/drawing/2014/main" id="{5B1FB761-AEA5-4BF3-810F-447D0838E10E}"/>
                </a:ext>
              </a:extLst>
            </p:cNvPr>
            <p:cNvSpPr/>
            <p:nvPr/>
          </p:nvSpPr>
          <p:spPr>
            <a:xfrm>
              <a:off x="838200" y="2718997"/>
              <a:ext cx="1712846" cy="1009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Client</a:t>
              </a:r>
            </a:p>
          </p:txBody>
        </p:sp>
        <p:cxnSp>
          <p:nvCxnSpPr>
            <p:cNvPr id="34" name="Straight Arrow Connector 33">
              <a:extLst>
                <a:ext uri="{FF2B5EF4-FFF2-40B4-BE49-F238E27FC236}">
                  <a16:creationId xmlns:a16="http://schemas.microsoft.com/office/drawing/2014/main" id="{367021EE-026D-49B2-AA19-29037DDCEA86}"/>
                </a:ext>
              </a:extLst>
            </p:cNvPr>
            <p:cNvCxnSpPr>
              <a:stCxn id="30" idx="3"/>
              <a:endCxn id="27" idx="1"/>
            </p:cNvCxnSpPr>
            <p:nvPr/>
          </p:nvCxnSpPr>
          <p:spPr>
            <a:xfrm>
              <a:off x="2551046" y="3223549"/>
              <a:ext cx="1039914" cy="902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576402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Storing sessions in cookies</a:t>
            </a:r>
          </a:p>
        </p:txBody>
      </p:sp>
      <p:sp>
        <p:nvSpPr>
          <p:cNvPr id="5" name="Content Placeholder 4">
            <a:extLst>
              <a:ext uri="{FF2B5EF4-FFF2-40B4-BE49-F238E27FC236}">
                <a16:creationId xmlns:a16="http://schemas.microsoft.com/office/drawing/2014/main" id="{A5E8318B-70D0-44CF-9796-A007FD973655}"/>
              </a:ext>
            </a:extLst>
          </p:cNvPr>
          <p:cNvSpPr>
            <a:spLocks noGrp="1"/>
          </p:cNvSpPr>
          <p:nvPr>
            <p:ph idx="1"/>
          </p:nvPr>
        </p:nvSpPr>
        <p:spPr>
          <a:xfrm>
            <a:off x="838200" y="1825625"/>
            <a:ext cx="10515600" cy="1273169"/>
          </a:xfrm>
        </p:spPr>
        <p:txBody>
          <a:bodyPr>
            <a:spAutoFit/>
          </a:bodyPr>
          <a:lstStyle/>
          <a:p>
            <a:r>
              <a:rPr lang="en-US" dirty="0"/>
              <a:t>Drawbacks:</a:t>
            </a:r>
          </a:p>
          <a:p>
            <a:pPr lvl="1"/>
            <a:r>
              <a:rPr lang="en-US" dirty="0"/>
              <a:t>Harder to implement for the web application.</a:t>
            </a:r>
          </a:p>
          <a:p>
            <a:pPr lvl="1"/>
            <a:r>
              <a:rPr lang="en-US" dirty="0"/>
              <a:t>Additional network traffic.</a:t>
            </a:r>
          </a:p>
        </p:txBody>
      </p:sp>
      <p:grpSp>
        <p:nvGrpSpPr>
          <p:cNvPr id="13" name="Group 12">
            <a:extLst>
              <a:ext uri="{FF2B5EF4-FFF2-40B4-BE49-F238E27FC236}">
                <a16:creationId xmlns:a16="http://schemas.microsoft.com/office/drawing/2014/main" id="{626142F6-5CE0-459E-BECC-F6F69D53DF4F}"/>
              </a:ext>
            </a:extLst>
          </p:cNvPr>
          <p:cNvGrpSpPr/>
          <p:nvPr/>
        </p:nvGrpSpPr>
        <p:grpSpPr>
          <a:xfrm>
            <a:off x="1752599" y="4284227"/>
            <a:ext cx="7488709" cy="2508486"/>
            <a:chOff x="838200" y="1690688"/>
            <a:chExt cx="10057738" cy="3369031"/>
          </a:xfrm>
        </p:grpSpPr>
        <p:sp>
          <p:nvSpPr>
            <p:cNvPr id="14" name="Rectangle 13">
              <a:extLst>
                <a:ext uri="{FF2B5EF4-FFF2-40B4-BE49-F238E27FC236}">
                  <a16:creationId xmlns:a16="http://schemas.microsoft.com/office/drawing/2014/main" id="{19807876-070A-43D6-822C-6C79FBD7A8F0}"/>
                </a:ext>
              </a:extLst>
            </p:cNvPr>
            <p:cNvSpPr/>
            <p:nvPr/>
          </p:nvSpPr>
          <p:spPr>
            <a:xfrm>
              <a:off x="8922173" y="1989029"/>
              <a:ext cx="1973765" cy="2308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 name="Rectangle 14">
              <a:extLst>
                <a:ext uri="{FF2B5EF4-FFF2-40B4-BE49-F238E27FC236}">
                  <a16:creationId xmlns:a16="http://schemas.microsoft.com/office/drawing/2014/main" id="{2EB41189-803C-4F31-99EC-8911ABE9190B}"/>
                </a:ext>
              </a:extLst>
            </p:cNvPr>
            <p:cNvSpPr/>
            <p:nvPr/>
          </p:nvSpPr>
          <p:spPr>
            <a:xfrm>
              <a:off x="5905771" y="1690688"/>
              <a:ext cx="2074127" cy="1290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 name="Content Placeholder 4">
              <a:extLst>
                <a:ext uri="{FF2B5EF4-FFF2-40B4-BE49-F238E27FC236}">
                  <a16:creationId xmlns:a16="http://schemas.microsoft.com/office/drawing/2014/main" id="{2D834F9F-7AC3-4F36-8126-2843972BFB3C}"/>
                </a:ext>
              </a:extLst>
            </p:cNvPr>
            <p:cNvSpPr txBox="1">
              <a:spLocks/>
            </p:cNvSpPr>
            <p:nvPr/>
          </p:nvSpPr>
          <p:spPr>
            <a:xfrm>
              <a:off x="5749655" y="2964839"/>
              <a:ext cx="2352906" cy="34722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i="1" dirty="0"/>
                <a:t>Application Server A</a:t>
              </a:r>
            </a:p>
          </p:txBody>
        </p:sp>
        <p:sp>
          <p:nvSpPr>
            <p:cNvPr id="17" name="Can 2">
              <a:extLst>
                <a:ext uri="{FF2B5EF4-FFF2-40B4-BE49-F238E27FC236}">
                  <a16:creationId xmlns:a16="http://schemas.microsoft.com/office/drawing/2014/main" id="{138FCEF4-BA1E-4E43-9F49-9EF0A26DD1A8}"/>
                </a:ext>
              </a:extLst>
            </p:cNvPr>
            <p:cNvSpPr/>
            <p:nvPr/>
          </p:nvSpPr>
          <p:spPr>
            <a:xfrm>
              <a:off x="9371938" y="2580721"/>
              <a:ext cx="1074234" cy="1182029"/>
            </a:xfrm>
            <a:prstGeom prst="ca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DB</a:t>
              </a:r>
            </a:p>
          </p:txBody>
        </p:sp>
        <p:sp>
          <p:nvSpPr>
            <p:cNvPr id="18" name="Rounded Rectangle 5">
              <a:extLst>
                <a:ext uri="{FF2B5EF4-FFF2-40B4-BE49-F238E27FC236}">
                  <a16:creationId xmlns:a16="http://schemas.microsoft.com/office/drawing/2014/main" id="{B00B20F9-D410-461C-A01B-51E5C856750F}"/>
                </a:ext>
              </a:extLst>
            </p:cNvPr>
            <p:cNvSpPr/>
            <p:nvPr/>
          </p:nvSpPr>
          <p:spPr>
            <a:xfrm>
              <a:off x="6186409" y="1960505"/>
              <a:ext cx="1492406" cy="76406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a:t>Application</a:t>
              </a:r>
            </a:p>
          </p:txBody>
        </p:sp>
        <p:cxnSp>
          <p:nvCxnSpPr>
            <p:cNvPr id="19" name="Straight Arrow Connector 18">
              <a:extLst>
                <a:ext uri="{FF2B5EF4-FFF2-40B4-BE49-F238E27FC236}">
                  <a16:creationId xmlns:a16="http://schemas.microsoft.com/office/drawing/2014/main" id="{8C5C0B9A-1B16-4DDE-AE24-384FB69137FD}"/>
                </a:ext>
              </a:extLst>
            </p:cNvPr>
            <p:cNvCxnSpPr>
              <a:stCxn id="18" idx="3"/>
              <a:endCxn id="17" idx="2"/>
            </p:cNvCxnSpPr>
            <p:nvPr/>
          </p:nvCxnSpPr>
          <p:spPr>
            <a:xfrm>
              <a:off x="7678815" y="2342536"/>
              <a:ext cx="1693123" cy="829200"/>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sp>
          <p:nvSpPr>
            <p:cNvPr id="20" name="Content Placeholder 4">
              <a:extLst>
                <a:ext uri="{FF2B5EF4-FFF2-40B4-BE49-F238E27FC236}">
                  <a16:creationId xmlns:a16="http://schemas.microsoft.com/office/drawing/2014/main" id="{103E9835-8368-45CA-9CC8-873CC59889D5}"/>
                </a:ext>
              </a:extLst>
            </p:cNvPr>
            <p:cNvSpPr txBox="1">
              <a:spLocks/>
            </p:cNvSpPr>
            <p:nvPr/>
          </p:nvSpPr>
          <p:spPr>
            <a:xfrm>
              <a:off x="8922173" y="4314396"/>
              <a:ext cx="1973765" cy="384425"/>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t>DB Server</a:t>
              </a:r>
            </a:p>
          </p:txBody>
        </p:sp>
        <p:sp>
          <p:nvSpPr>
            <p:cNvPr id="21" name="Rectangle 20">
              <a:extLst>
                <a:ext uri="{FF2B5EF4-FFF2-40B4-BE49-F238E27FC236}">
                  <a16:creationId xmlns:a16="http://schemas.microsoft.com/office/drawing/2014/main" id="{754D5EED-4F0B-433B-8529-5B5818847919}"/>
                </a:ext>
              </a:extLst>
            </p:cNvPr>
            <p:cNvSpPr/>
            <p:nvPr/>
          </p:nvSpPr>
          <p:spPr>
            <a:xfrm>
              <a:off x="5905771" y="3438347"/>
              <a:ext cx="2074127" cy="1290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 name="Content Placeholder 4">
              <a:extLst>
                <a:ext uri="{FF2B5EF4-FFF2-40B4-BE49-F238E27FC236}">
                  <a16:creationId xmlns:a16="http://schemas.microsoft.com/office/drawing/2014/main" id="{9C1FE4FC-202C-4BE6-81DA-232EB1DE5BFE}"/>
                </a:ext>
              </a:extLst>
            </p:cNvPr>
            <p:cNvSpPr txBox="1">
              <a:spLocks/>
            </p:cNvSpPr>
            <p:nvPr/>
          </p:nvSpPr>
          <p:spPr>
            <a:xfrm>
              <a:off x="5749655" y="4712497"/>
              <a:ext cx="2352906" cy="34722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i="1" dirty="0"/>
                <a:t>Application Server B</a:t>
              </a:r>
            </a:p>
          </p:txBody>
        </p:sp>
        <p:sp>
          <p:nvSpPr>
            <p:cNvPr id="23" name="Rounded Rectangle 18">
              <a:extLst>
                <a:ext uri="{FF2B5EF4-FFF2-40B4-BE49-F238E27FC236}">
                  <a16:creationId xmlns:a16="http://schemas.microsoft.com/office/drawing/2014/main" id="{F322B6A8-7E40-4400-9F9F-A2BD0D5837B1}"/>
                </a:ext>
              </a:extLst>
            </p:cNvPr>
            <p:cNvSpPr/>
            <p:nvPr/>
          </p:nvSpPr>
          <p:spPr>
            <a:xfrm>
              <a:off x="6186409" y="3708164"/>
              <a:ext cx="1492406" cy="76406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a:t>Application</a:t>
              </a:r>
            </a:p>
          </p:txBody>
        </p:sp>
        <p:cxnSp>
          <p:nvCxnSpPr>
            <p:cNvPr id="24" name="Straight Arrow Connector 23">
              <a:extLst>
                <a:ext uri="{FF2B5EF4-FFF2-40B4-BE49-F238E27FC236}">
                  <a16:creationId xmlns:a16="http://schemas.microsoft.com/office/drawing/2014/main" id="{C117069F-B56E-4A59-9806-CDA7FDC1BECC}"/>
                </a:ext>
              </a:extLst>
            </p:cNvPr>
            <p:cNvCxnSpPr>
              <a:stCxn id="23" idx="3"/>
            </p:cNvCxnSpPr>
            <p:nvPr/>
          </p:nvCxnSpPr>
          <p:spPr>
            <a:xfrm flipV="1">
              <a:off x="7678815" y="3171736"/>
              <a:ext cx="1693123" cy="918459"/>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sp>
          <p:nvSpPr>
            <p:cNvPr id="25" name="Rectangle 24">
              <a:extLst>
                <a:ext uri="{FF2B5EF4-FFF2-40B4-BE49-F238E27FC236}">
                  <a16:creationId xmlns:a16="http://schemas.microsoft.com/office/drawing/2014/main" id="{3EEF1D49-34A3-4E16-B564-7DA4035C7EC8}"/>
                </a:ext>
              </a:extLst>
            </p:cNvPr>
            <p:cNvSpPr/>
            <p:nvPr/>
          </p:nvSpPr>
          <p:spPr>
            <a:xfrm>
              <a:off x="3310322" y="2580721"/>
              <a:ext cx="2074127" cy="1290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6" name="Content Placeholder 4">
              <a:extLst>
                <a:ext uri="{FF2B5EF4-FFF2-40B4-BE49-F238E27FC236}">
                  <a16:creationId xmlns:a16="http://schemas.microsoft.com/office/drawing/2014/main" id="{8B2509E7-4602-423C-A074-7502972C753B}"/>
                </a:ext>
              </a:extLst>
            </p:cNvPr>
            <p:cNvSpPr txBox="1">
              <a:spLocks/>
            </p:cNvSpPr>
            <p:nvPr/>
          </p:nvSpPr>
          <p:spPr>
            <a:xfrm>
              <a:off x="3086375" y="3854871"/>
              <a:ext cx="2518313" cy="34722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i="1" dirty="0"/>
                <a:t>Load Balancer Server</a:t>
              </a:r>
            </a:p>
          </p:txBody>
        </p:sp>
        <p:sp>
          <p:nvSpPr>
            <p:cNvPr id="27" name="Rounded Rectangle 27">
              <a:extLst>
                <a:ext uri="{FF2B5EF4-FFF2-40B4-BE49-F238E27FC236}">
                  <a16:creationId xmlns:a16="http://schemas.microsoft.com/office/drawing/2014/main" id="{935DDD18-3757-4CDA-A202-CA8D6C156891}"/>
                </a:ext>
              </a:extLst>
            </p:cNvPr>
            <p:cNvSpPr/>
            <p:nvPr/>
          </p:nvSpPr>
          <p:spPr>
            <a:xfrm>
              <a:off x="3590960" y="2850538"/>
              <a:ext cx="1492406" cy="76406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a:t>Load Balancer</a:t>
              </a:r>
            </a:p>
          </p:txBody>
        </p:sp>
        <p:cxnSp>
          <p:nvCxnSpPr>
            <p:cNvPr id="28" name="Straight Arrow Connector 27">
              <a:extLst>
                <a:ext uri="{FF2B5EF4-FFF2-40B4-BE49-F238E27FC236}">
                  <a16:creationId xmlns:a16="http://schemas.microsoft.com/office/drawing/2014/main" id="{24F074C2-67D6-4BDD-97DB-D1B43F944AB9}"/>
                </a:ext>
              </a:extLst>
            </p:cNvPr>
            <p:cNvCxnSpPr>
              <a:stCxn id="27" idx="3"/>
              <a:endCxn id="18" idx="1"/>
            </p:cNvCxnSpPr>
            <p:nvPr/>
          </p:nvCxnSpPr>
          <p:spPr>
            <a:xfrm flipV="1">
              <a:off x="5083366" y="2342536"/>
              <a:ext cx="1103043" cy="89003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9" name="Straight Arrow Connector 28">
              <a:extLst>
                <a:ext uri="{FF2B5EF4-FFF2-40B4-BE49-F238E27FC236}">
                  <a16:creationId xmlns:a16="http://schemas.microsoft.com/office/drawing/2014/main" id="{C17EBEA8-02CA-483B-A46C-D0283D0CB67E}"/>
                </a:ext>
              </a:extLst>
            </p:cNvPr>
            <p:cNvCxnSpPr>
              <a:stCxn id="27" idx="3"/>
              <a:endCxn id="23" idx="1"/>
            </p:cNvCxnSpPr>
            <p:nvPr/>
          </p:nvCxnSpPr>
          <p:spPr>
            <a:xfrm>
              <a:off x="5083366" y="3232569"/>
              <a:ext cx="1103043" cy="85762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0" name="Rectangle 29">
              <a:extLst>
                <a:ext uri="{FF2B5EF4-FFF2-40B4-BE49-F238E27FC236}">
                  <a16:creationId xmlns:a16="http://schemas.microsoft.com/office/drawing/2014/main" id="{5B1FB761-AEA5-4BF3-810F-447D0838E10E}"/>
                </a:ext>
              </a:extLst>
            </p:cNvPr>
            <p:cNvSpPr/>
            <p:nvPr/>
          </p:nvSpPr>
          <p:spPr>
            <a:xfrm>
              <a:off x="838200" y="2718997"/>
              <a:ext cx="1712846" cy="1009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Client</a:t>
              </a:r>
            </a:p>
          </p:txBody>
        </p:sp>
        <p:cxnSp>
          <p:nvCxnSpPr>
            <p:cNvPr id="34" name="Straight Arrow Connector 33">
              <a:extLst>
                <a:ext uri="{FF2B5EF4-FFF2-40B4-BE49-F238E27FC236}">
                  <a16:creationId xmlns:a16="http://schemas.microsoft.com/office/drawing/2014/main" id="{367021EE-026D-49B2-AA19-29037DDCEA86}"/>
                </a:ext>
              </a:extLst>
            </p:cNvPr>
            <p:cNvCxnSpPr>
              <a:stCxn id="30" idx="3"/>
              <a:endCxn id="27" idx="1"/>
            </p:cNvCxnSpPr>
            <p:nvPr/>
          </p:nvCxnSpPr>
          <p:spPr>
            <a:xfrm>
              <a:off x="2551046" y="3223549"/>
              <a:ext cx="1039914" cy="902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130156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JU Grå">
  <a:themeElements>
    <a:clrScheme name="JU">
      <a:dk1>
        <a:srgbClr val="000000"/>
      </a:dk1>
      <a:lt1>
        <a:srgbClr val="FFFFFF"/>
      </a:lt1>
      <a:dk2>
        <a:srgbClr val="003865"/>
      </a:dk2>
      <a:lt2>
        <a:srgbClr val="EBEBDF"/>
      </a:lt2>
      <a:accent1>
        <a:srgbClr val="961B81"/>
      </a:accent1>
      <a:accent2>
        <a:srgbClr val="FFB500"/>
      </a:accent2>
      <a:accent3>
        <a:srgbClr val="003865"/>
      </a:accent3>
      <a:accent4>
        <a:srgbClr val="EBEBDF"/>
      </a:accent4>
      <a:accent5>
        <a:srgbClr val="009CDE"/>
      </a:accent5>
      <a:accent6>
        <a:srgbClr val="007A33"/>
      </a:accent6>
      <a:hlink>
        <a:srgbClr val="EBEBDF"/>
      </a:hlink>
      <a:folHlink>
        <a:srgbClr val="961B81"/>
      </a:folHlink>
    </a:clrScheme>
    <a:fontScheme name="Custom 1">
      <a:majorFont>
        <a:latin typeface="Arial"/>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29329</TotalTime>
  <Words>372</Words>
  <Application>Microsoft Office PowerPoint</Application>
  <PresentationFormat>Widescreen</PresentationFormat>
  <Paragraphs>119</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Georgia</vt:lpstr>
      <vt:lpstr>JU Grå</vt:lpstr>
      <vt:lpstr>PowerPoint Presentation</vt:lpstr>
      <vt:lpstr>Scaling Web Applications</vt:lpstr>
      <vt:lpstr>Scaling web applications</vt:lpstr>
      <vt:lpstr>Horizontal scaling with a load balancer</vt:lpstr>
      <vt:lpstr>The session problem</vt:lpstr>
      <vt:lpstr>Storing sessions in the database</vt:lpstr>
      <vt:lpstr>Sticky sessions</vt:lpstr>
      <vt:lpstr>Storing sessions in cookies</vt:lpstr>
      <vt:lpstr>Storing sessions in cookies</vt:lpstr>
      <vt:lpstr>Creating scalable solutions</vt:lpstr>
      <vt:lpstr>Creating scalable solutions</vt:lpstr>
    </vt:vector>
  </TitlesOfParts>
  <Company>Jönköping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Oskar Pollack</dc:creator>
  <cp:lastModifiedBy>Peter Larsson-Green</cp:lastModifiedBy>
  <cp:revision>363</cp:revision>
  <dcterms:created xsi:type="dcterms:W3CDTF">2015-07-17T09:22:03Z</dcterms:created>
  <dcterms:modified xsi:type="dcterms:W3CDTF">2019-01-25T09:57:05Z</dcterms:modified>
</cp:coreProperties>
</file>