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63" r:id="rId4"/>
    <p:sldId id="364" r:id="rId5"/>
    <p:sldId id="367" r:id="rId6"/>
    <p:sldId id="336" r:id="rId7"/>
    <p:sldId id="371" r:id="rId8"/>
    <p:sldId id="337" r:id="rId9"/>
    <p:sldId id="365" r:id="rId10"/>
    <p:sldId id="366" r:id="rId11"/>
    <p:sldId id="368" r:id="rId12"/>
    <p:sldId id="375" r:id="rId13"/>
    <p:sldId id="374" r:id="rId14"/>
    <p:sldId id="372" r:id="rId15"/>
    <p:sldId id="370" r:id="rId16"/>
    <p:sldId id="373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Retrieving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8958" y="2799624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412731" y="2984976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08958" y="4832588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2731" y="4463256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38200" y="1690688"/>
            <a:ext cx="103940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columnX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value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columnY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38200" y="3186674"/>
            <a:ext cx="605245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 FROM Humans WHERE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&lt; 20 ORDER BY Age DESC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089505" y="4647922"/>
            <a:ext cx="3771902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Available </a:t>
            </a:r>
            <a:r>
              <a:rPr lang="en-US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noProof="0" dirty="0"/>
              <a:t>: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DESC </a:t>
            </a:r>
            <a:r>
              <a:rPr lang="en-US" noProof="0" dirty="0">
                <a:latin typeface="+mn-lt"/>
                <a:cs typeface="Courier New" panose="02070309020205020404" pitchFamily="49" charset="0"/>
              </a:rPr>
              <a:t>(Descending)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ASC  </a:t>
            </a:r>
            <a:r>
              <a:rPr lang="en-US" noProof="0" dirty="0">
                <a:latin typeface="+mn-lt"/>
                <a:cs typeface="Courier New" panose="02070309020205020404" pitchFamily="49" charset="0"/>
              </a:rPr>
              <a:t>(Ascending)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35731"/>
              </p:ext>
            </p:extLst>
          </p:nvPr>
        </p:nvGraphicFramePr>
        <p:xfrm>
          <a:off x="5222573" y="4278868"/>
          <a:ext cx="13468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92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Updating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11782-D388-4557-AF4B-F7D2C0A417EA}"/>
              </a:ext>
            </a:extLst>
          </p:cNvPr>
          <p:cNvSpPr/>
          <p:nvPr/>
        </p:nvSpPr>
        <p:spPr>
          <a:xfrm>
            <a:off x="7108958" y="2799624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E54ABB-E56E-4DFE-997F-D335BC89D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53285"/>
              </p:ext>
            </p:extLst>
          </p:nvPr>
        </p:nvGraphicFramePr>
        <p:xfrm>
          <a:off x="7412731" y="2984976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37001C-912A-4249-BE51-4283FB5D6080}"/>
              </a:ext>
            </a:extLst>
          </p:cNvPr>
          <p:cNvSpPr txBox="1"/>
          <p:nvPr/>
        </p:nvSpPr>
        <p:spPr>
          <a:xfrm>
            <a:off x="7108958" y="4832588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821DD-5E0A-42D0-A229-FA440D18FBCE}"/>
              </a:ext>
            </a:extLst>
          </p:cNvPr>
          <p:cNvSpPr txBox="1"/>
          <p:nvPr/>
        </p:nvSpPr>
        <p:spPr>
          <a:xfrm>
            <a:off x="7412731" y="4463256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C9C1B92-B8F0-4C91-8DAE-7830903287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940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columnX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value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0B323DF-6FAB-4023-AEE7-8F95A7586002}"/>
              </a:ext>
            </a:extLst>
          </p:cNvPr>
          <p:cNvSpPr txBox="1">
            <a:spLocks/>
          </p:cNvSpPr>
          <p:nvPr/>
        </p:nvSpPr>
        <p:spPr>
          <a:xfrm>
            <a:off x="838200" y="3186674"/>
            <a:ext cx="605245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Humans SET Age = 10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== "Alice"</a:t>
            </a:r>
          </a:p>
        </p:txBody>
      </p:sp>
    </p:spTree>
    <p:extLst>
      <p:ext uri="{BB962C8B-B14F-4D97-AF65-F5344CB8AC3E}">
        <p14:creationId xmlns:p14="http://schemas.microsoft.com/office/powerpoint/2010/main" val="12000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Deleting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237D7-2F29-4420-BB67-96E460459A73}"/>
              </a:ext>
            </a:extLst>
          </p:cNvPr>
          <p:cNvSpPr/>
          <p:nvPr/>
        </p:nvSpPr>
        <p:spPr>
          <a:xfrm>
            <a:off x="7108958" y="2799624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80FFE1-9E2E-4D75-B340-781F1CAA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0840"/>
              </p:ext>
            </p:extLst>
          </p:nvPr>
        </p:nvGraphicFramePr>
        <p:xfrm>
          <a:off x="7412731" y="2984976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F2E54F-4CCC-48C4-ABF3-3DA46F83FEB0}"/>
              </a:ext>
            </a:extLst>
          </p:cNvPr>
          <p:cNvSpPr txBox="1"/>
          <p:nvPr/>
        </p:nvSpPr>
        <p:spPr>
          <a:xfrm>
            <a:off x="7108958" y="4832588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C1C36-BD5F-478C-BFB5-798510483FAB}"/>
              </a:ext>
            </a:extLst>
          </p:cNvPr>
          <p:cNvSpPr txBox="1"/>
          <p:nvPr/>
        </p:nvSpPr>
        <p:spPr>
          <a:xfrm>
            <a:off x="7412731" y="4463256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5A3D771-718A-454C-8020-7ED26A30D26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940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columnX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value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47BD29-D0BF-41E5-8FB8-5CB39A947DAE}"/>
              </a:ext>
            </a:extLst>
          </p:cNvPr>
          <p:cNvSpPr txBox="1">
            <a:spLocks/>
          </p:cNvSpPr>
          <p:nvPr/>
        </p:nvSpPr>
        <p:spPr>
          <a:xfrm>
            <a:off x="838200" y="3186674"/>
            <a:ext cx="605245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Humans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== "Alice"</a:t>
            </a:r>
          </a:p>
        </p:txBody>
      </p:sp>
    </p:spTree>
    <p:extLst>
      <p:ext uri="{BB962C8B-B14F-4D97-AF65-F5344CB8AC3E}">
        <p14:creationId xmlns:p14="http://schemas.microsoft.com/office/powerpoint/2010/main" val="16720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</a:t>
            </a:r>
            <a:r>
              <a:rPr lang="en-US" dirty="0"/>
              <a:t>Primary key</a:t>
            </a:r>
            <a:endParaRPr lang="en-US" noProof="0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044510" y="1923977"/>
            <a:ext cx="6758058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Humans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 INTEGER PRIMARY KEY AUTOINCREMENT,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 INTEGER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7171" y="1690688"/>
            <a:ext cx="3121964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8898025" y="1923977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17171" y="3723652"/>
            <a:ext cx="312196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0943" y="3354320"/>
            <a:ext cx="25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D07684-B42F-4A16-8D95-5A4ECD4DB4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18843" y="1927107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5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21" grpId="0" animBg="1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UNIQUE Constraints</a:t>
            </a:r>
            <a:endParaRPr lang="en-US" noProof="0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044510" y="1923977"/>
            <a:ext cx="6758058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 INTEGER PRIMARY KEY AUTOINCREMENT,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 UNIQUE,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 INTEGER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7171" y="1690688"/>
            <a:ext cx="3121964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49705"/>
              </p:ext>
            </p:extLst>
          </p:nvPr>
        </p:nvGraphicFramePr>
        <p:xfrm>
          <a:off x="8898025" y="1923977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17171" y="3723652"/>
            <a:ext cx="312196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0943" y="3354320"/>
            <a:ext cx="25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</a:t>
            </a:r>
            <a:r>
              <a:rPr lang="sv-SE" dirty="0" err="1"/>
              <a:t>Accounts</a:t>
            </a:r>
            <a:endParaRPr lang="sv-S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D07684-B42F-4A16-8D95-5A4ECD4DB4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18843" y="1927107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21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Foreign keys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2760" y="3922684"/>
            <a:ext cx="10306479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Pets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 INTEGER PRIMARY KEY AUTOINCREMENT,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Humans(Id)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83964" y="1276280"/>
            <a:ext cx="6211956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14397"/>
              </p:ext>
            </p:extLst>
          </p:nvPr>
        </p:nvGraphicFramePr>
        <p:xfrm>
          <a:off x="6641842" y="1469151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83964" y="3309244"/>
            <a:ext cx="621195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64760" y="2899494"/>
            <a:ext cx="25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D07684-B42F-4A16-8D95-5A4ECD4D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22409"/>
              </p:ext>
            </p:extLst>
          </p:nvPr>
        </p:nvGraphicFramePr>
        <p:xfrm>
          <a:off x="6162660" y="1472281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133C3E-5564-4E0D-92BF-F98B40DA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09837"/>
              </p:ext>
            </p:extLst>
          </p:nvPr>
        </p:nvGraphicFramePr>
        <p:xfrm>
          <a:off x="9624612" y="1469151"/>
          <a:ext cx="9208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Doggy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Catty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Fishy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2D1D18-27BA-4305-A642-9ED2DA301FA0}"/>
              </a:ext>
            </a:extLst>
          </p:cNvPr>
          <p:cNvSpPr txBox="1"/>
          <p:nvPr/>
        </p:nvSpPr>
        <p:spPr>
          <a:xfrm>
            <a:off x="9147531" y="2893745"/>
            <a:ext cx="27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Pets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5BF931-A582-4417-B7F9-6B2F019FB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08884"/>
              </p:ext>
            </p:extLst>
          </p:nvPr>
        </p:nvGraphicFramePr>
        <p:xfrm>
          <a:off x="9145431" y="1472281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84EC0A6-BD42-4395-8639-81D21E3F14CA}"/>
              </a:ext>
            </a:extLst>
          </p:cNvPr>
          <p:cNvSpPr txBox="1">
            <a:spLocks/>
          </p:cNvSpPr>
          <p:nvPr/>
        </p:nvSpPr>
        <p:spPr>
          <a:xfrm>
            <a:off x="194218" y="1594238"/>
            <a:ext cx="5529470" cy="1858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Humans 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 INTEGER PRIMARY KEY AUTOINCREMENT,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 UNIQUE,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 INTEGER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F801D8-2BF0-4C10-BE76-83814DE42CF3}"/>
              </a:ext>
            </a:extLst>
          </p:cNvPr>
          <p:cNvSpPr/>
          <p:nvPr/>
        </p:nvSpPr>
        <p:spPr>
          <a:xfrm>
            <a:off x="8470000" y="5601598"/>
            <a:ext cx="2557670" cy="461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DDEDBA-9983-4F7D-B5E9-8EFC30BF0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4192"/>
              </p:ext>
            </p:extLst>
          </p:nvPr>
        </p:nvGraphicFramePr>
        <p:xfrm>
          <a:off x="10547920" y="1468067"/>
          <a:ext cx="13314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 err="1"/>
                        <a:t>HumanId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4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21" grpId="0" animBg="1"/>
      <p:bldP spid="23" grpId="0"/>
      <p:bldP spid="24" grpId="0"/>
      <p:bldP spid="11" grpId="0"/>
      <p:bldP spid="1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Practical demonstration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0A71F4-D4B6-42F8-B037-7846330A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Go through DB Browser for SQLite.</a:t>
            </a:r>
          </a:p>
        </p:txBody>
      </p:sp>
    </p:spTree>
    <p:extLst>
      <p:ext uri="{BB962C8B-B14F-4D97-AF65-F5344CB8AC3E}">
        <p14:creationId xmlns:p14="http://schemas.microsoft.com/office/powerpoint/2010/main" val="37359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very simple relational database.</a:t>
            </a:r>
          </a:p>
          <a:p>
            <a:r>
              <a:rPr lang="en-US" noProof="0" dirty="0"/>
              <a:t>The entire database is stored in a single file.</a:t>
            </a:r>
          </a:p>
          <a:p>
            <a:r>
              <a:rPr lang="en-US" dirty="0"/>
              <a:t>No users.</a:t>
            </a:r>
            <a:endParaRPr lang="en-US" noProof="0" dirty="0"/>
          </a:p>
          <a:p>
            <a:r>
              <a:rPr lang="en-US" noProof="0" dirty="0"/>
              <a:t>Runs as part of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SQLite managers exists.</a:t>
            </a:r>
          </a:p>
          <a:p>
            <a:r>
              <a:rPr lang="en-US" dirty="0"/>
              <a:t>DB Browser for SQLite </a:t>
            </a:r>
            <a:r>
              <a:rPr lang="en-US" sz="2400" dirty="0">
                <a:hlinkClick r:id="rId2"/>
              </a:rPr>
              <a:t>http://sqlitebrowser.org/</a:t>
            </a:r>
            <a:r>
              <a:rPr lang="en-US" sz="2400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16" y="1695404"/>
            <a:ext cx="5068330" cy="202824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Some available datatypes:</a:t>
            </a:r>
          </a:p>
          <a:p>
            <a:r>
              <a:rPr lang="en-US" noProof="0" dirty="0"/>
              <a:t>INTEGER</a:t>
            </a:r>
          </a:p>
          <a:p>
            <a:r>
              <a:rPr lang="en-US" noProof="0" dirty="0"/>
              <a:t>REAL</a:t>
            </a:r>
          </a:p>
          <a:p>
            <a:r>
              <a:rPr lang="en-US" noProof="0" dirty="0"/>
              <a:t>TEXT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690688"/>
            <a:ext cx="4932405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38199" y="4080645"/>
            <a:ext cx="4932405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Humans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 INTEGER,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City TEXT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3316" y="3804741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757089" y="3990093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53316" y="5837705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7089" y="5468373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</p:spTree>
    <p:extLst>
      <p:ext uri="{BB962C8B-B14F-4D97-AF65-F5344CB8AC3E}">
        <p14:creationId xmlns:p14="http://schemas.microsoft.com/office/powerpoint/2010/main" val="3134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uiExpand="1" build="p" animBg="1"/>
      <p:bldP spid="21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Creating tables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690688"/>
            <a:ext cx="7142922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38199" y="4080645"/>
            <a:ext cx="7142922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Humans 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TEXT,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 INTEGER,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City TEXT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1B654-94E8-4552-923B-61E697C30075}"/>
              </a:ext>
            </a:extLst>
          </p:cNvPr>
          <p:cNvSpPr/>
          <p:nvPr/>
        </p:nvSpPr>
        <p:spPr>
          <a:xfrm>
            <a:off x="7486985" y="3429000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4EDDE0-225D-4A3E-AFD5-50944508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65149"/>
              </p:ext>
            </p:extLst>
          </p:nvPr>
        </p:nvGraphicFramePr>
        <p:xfrm>
          <a:off x="7790758" y="3614352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5C4B53-70DB-4F3E-8C25-93A51BED3E78}"/>
              </a:ext>
            </a:extLst>
          </p:cNvPr>
          <p:cNvSpPr txBox="1"/>
          <p:nvPr/>
        </p:nvSpPr>
        <p:spPr>
          <a:xfrm>
            <a:off x="7486985" y="5461964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4877F-C777-4A5D-8C70-FF8E9C67CD50}"/>
              </a:ext>
            </a:extLst>
          </p:cNvPr>
          <p:cNvSpPr txBox="1"/>
          <p:nvPr/>
        </p:nvSpPr>
        <p:spPr>
          <a:xfrm>
            <a:off x="7790758" y="5092632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</p:spTree>
    <p:extLst>
      <p:ext uri="{BB962C8B-B14F-4D97-AF65-F5344CB8AC3E}">
        <p14:creationId xmlns:p14="http://schemas.microsoft.com/office/powerpoint/2010/main" val="16506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2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Inserting data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690688"/>
            <a:ext cx="103940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38200" y="2828259"/>
            <a:ext cx="6411686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Humans (Name, Age, City)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("Alice", 10, "Atlanta")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41855" y="3024852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745628" y="3210204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41855" y="505781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5628" y="4688484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198" y="3960695"/>
            <a:ext cx="641168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Humans (Name, Age, City)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("Belle", 15, "Buenos Aires")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198" y="5103332"/>
            <a:ext cx="641168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Humans (Name, Age, City)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("Chloe Clair", 20, "Cairo")</a:t>
            </a:r>
          </a:p>
        </p:txBody>
      </p:sp>
    </p:spTree>
    <p:extLst>
      <p:ext uri="{BB962C8B-B14F-4D97-AF65-F5344CB8AC3E}">
        <p14:creationId xmlns:p14="http://schemas.microsoft.com/office/powerpoint/2010/main" val="9925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Retrieving data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690688"/>
            <a:ext cx="1039409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38199" y="2401072"/>
            <a:ext cx="63143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Humans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7426" y="2352443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691199" y="2537795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7426" y="4385407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199" y="4016075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F266F4-C599-4FDE-8DE2-F3A5055E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82715"/>
              </p:ext>
            </p:extLst>
          </p:nvPr>
        </p:nvGraphicFramePr>
        <p:xfrm>
          <a:off x="1949695" y="3461601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Retrieving data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38200" y="1690688"/>
            <a:ext cx="1039409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38199" y="2401072"/>
            <a:ext cx="63143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Age FROM Humans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7426" y="2352443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691199" y="2537795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7426" y="4385407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199" y="4016075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498713" y="3736673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SQL Retrieving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8958" y="2799624"/>
            <a:ext cx="4201297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412731" y="2984976"/>
          <a:ext cx="359581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Cairo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08958" y="4832588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2731" y="4463256"/>
            <a:ext cx="3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38200" y="1690688"/>
            <a:ext cx="103940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columnX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value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38200" y="2885681"/>
            <a:ext cx="605245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 FROM Humans WHERE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&gt;= 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186087" y="4046939"/>
          <a:ext cx="13468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92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4046939"/>
            <a:ext cx="3802129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Some available </a:t>
            </a:r>
            <a:r>
              <a:rPr lang="en-US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noProof="0" dirty="0"/>
              <a:t>: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 &lt;= &gt; &gt;= == !=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AND OR</a:t>
            </a:r>
          </a:p>
        </p:txBody>
      </p:sp>
    </p:spTree>
    <p:extLst>
      <p:ext uri="{BB962C8B-B14F-4D97-AF65-F5344CB8AC3E}">
        <p14:creationId xmlns:p14="http://schemas.microsoft.com/office/powerpoint/2010/main" val="39620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build="p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26794</TotalTime>
  <Words>756</Words>
  <Application>Microsoft Office PowerPoint</Application>
  <PresentationFormat>Widescreen</PresentationFormat>
  <Paragraphs>313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JU Grå</vt:lpstr>
      <vt:lpstr>PowerPoint Presentation</vt:lpstr>
      <vt:lpstr>SQLite</vt:lpstr>
      <vt:lpstr>SQLite</vt:lpstr>
      <vt:lpstr>SQL Creating tables</vt:lpstr>
      <vt:lpstr>SQL Creating tables</vt:lpstr>
      <vt:lpstr>SQL Inserting data</vt:lpstr>
      <vt:lpstr>SQL Retrieving data</vt:lpstr>
      <vt:lpstr>SQL Retrieving data</vt:lpstr>
      <vt:lpstr>SQL Retrieving data</vt:lpstr>
      <vt:lpstr>SQL Retrieving data</vt:lpstr>
      <vt:lpstr>SQL Updating data</vt:lpstr>
      <vt:lpstr>SQL Deleting data</vt:lpstr>
      <vt:lpstr>SQL Primary key</vt:lpstr>
      <vt:lpstr>SQL UNIQUE Constraints</vt:lpstr>
      <vt:lpstr>SQL Foreign keys</vt:lpstr>
      <vt:lpstr>Practical demonstration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405</cp:revision>
  <dcterms:created xsi:type="dcterms:W3CDTF">2015-07-17T09:22:03Z</dcterms:created>
  <dcterms:modified xsi:type="dcterms:W3CDTF">2018-09-02T15:21:21Z</dcterms:modified>
</cp:coreProperties>
</file>