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5" r:id="rId4"/>
    <p:sldId id="333" r:id="rId5"/>
    <p:sldId id="334" r:id="rId6"/>
    <p:sldId id="335" r:id="rId7"/>
    <p:sldId id="337" r:id="rId8"/>
    <p:sldId id="336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8" y="1122363"/>
            <a:ext cx="11783922" cy="2387600"/>
          </a:xfrm>
        </p:spPr>
        <p:txBody>
          <a:bodyPr>
            <a:normAutofit/>
          </a:bodyPr>
          <a:lstStyle/>
          <a:p>
            <a:r>
              <a:rPr lang="en-US" sz="4700" dirty="0"/>
              <a:t>Cookies &amp; Sessions in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cookie</a:t>
            </a:r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37256EE-954D-473F-AD37-15E4FA050D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("/create-cookie",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response.cookie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lastVisit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0C4EDB2-225C-4B17-A9CA-3354AF8C4104}"/>
              </a:ext>
            </a:extLst>
          </p:cNvPr>
          <p:cNvSpPr txBox="1">
            <a:spLocks/>
          </p:cNvSpPr>
          <p:nvPr/>
        </p:nvSpPr>
        <p:spPr>
          <a:xfrm>
            <a:off x="1913248" y="5202679"/>
            <a:ext cx="8365503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Set-Cookie: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lastVisit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=1537889037157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B8D0C-AC8A-4275-8B4A-15C8B119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374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Header added to the response:</a:t>
            </a:r>
          </a:p>
        </p:txBody>
      </p:sp>
    </p:spTree>
    <p:extLst>
      <p:ext uri="{BB962C8B-B14F-4D97-AF65-F5344CB8AC3E}">
        <p14:creationId xmlns:p14="http://schemas.microsoft.com/office/powerpoint/2010/main" val="28553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23" grpId="0" animBg="1"/>
      <p:bldP spid="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cookies</a:t>
            </a:r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37256EE-954D-473F-AD37-15E4FA050D46}"/>
              </a:ext>
            </a:extLst>
          </p:cNvPr>
          <p:cNvSpPr txBox="1">
            <a:spLocks/>
          </p:cNvSpPr>
          <p:nvPr/>
        </p:nvSpPr>
        <p:spPr>
          <a:xfrm>
            <a:off x="838200" y="2675970"/>
            <a:ext cx="10515600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cookieParser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('cookie-parser')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cookieParser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("/log-cookie",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lastVisit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request.cookies.lastVisit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0630630-0558-4FD6-A0AE-DC4DDC6A4B23}"/>
              </a:ext>
            </a:extLst>
          </p:cNvPr>
          <p:cNvSpPr txBox="1">
            <a:spLocks/>
          </p:cNvSpPr>
          <p:nvPr/>
        </p:nvSpPr>
        <p:spPr>
          <a:xfrm>
            <a:off x="2555842" y="2045973"/>
            <a:ext cx="7080315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lastVisit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=1537889037157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DDE157-70EA-4DBB-B5A5-1AB08B0A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36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Header received in the request:</a:t>
            </a:r>
          </a:p>
        </p:txBody>
      </p:sp>
    </p:spTree>
    <p:extLst>
      <p:ext uri="{BB962C8B-B14F-4D97-AF65-F5344CB8AC3E}">
        <p14:creationId xmlns:p14="http://schemas.microsoft.com/office/powerpoint/2010/main" val="35030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8" grpId="0" animBg="1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example</a:t>
            </a:r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37256EE-954D-473F-AD37-15E4FA050D46}"/>
              </a:ext>
            </a:extLst>
          </p:cNvPr>
          <p:cNvSpPr txBox="1">
            <a:spLocks/>
          </p:cNvSpPr>
          <p:nvPr/>
        </p:nvSpPr>
        <p:spPr>
          <a:xfrm>
            <a:off x="838200" y="2280044"/>
            <a:ext cx="10515600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("/test",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request.cookies.counter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request.cookies.counter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response.cookie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("counter", counter)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DDE157-70EA-4DBB-B5A5-1AB08B0A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36"/>
            <a:ext cx="11030146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Count how many times the client has been requesting a specific page.</a:t>
            </a:r>
          </a:p>
        </p:txBody>
      </p:sp>
    </p:spTree>
    <p:extLst>
      <p:ext uri="{BB962C8B-B14F-4D97-AF65-F5344CB8AC3E}">
        <p14:creationId xmlns:p14="http://schemas.microsoft.com/office/powerpoint/2010/main" val="34716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37256EE-954D-473F-AD37-15E4FA050D46}"/>
              </a:ext>
            </a:extLst>
          </p:cNvPr>
          <p:cNvSpPr txBox="1">
            <a:spLocks/>
          </p:cNvSpPr>
          <p:nvPr/>
        </p:nvSpPr>
        <p:spPr>
          <a:xfrm>
            <a:off x="360680" y="1436688"/>
            <a:ext cx="6741160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session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('express-session')</a:t>
            </a:r>
          </a:p>
          <a:p>
            <a:pPr marL="0" indent="0">
              <a:buNone/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(session({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saveUninitialized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resave: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secret: '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ajdhrgsja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0A00346-3D54-41B5-BBFC-2DD006BD7771}"/>
              </a:ext>
            </a:extLst>
          </p:cNvPr>
          <p:cNvSpPr txBox="1">
            <a:spLocks/>
          </p:cNvSpPr>
          <p:nvPr/>
        </p:nvSpPr>
        <p:spPr>
          <a:xfrm>
            <a:off x="4815840" y="2636520"/>
            <a:ext cx="7127240" cy="32137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("/test",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request.session.counter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request.session.counter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request.session.counter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255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  <a:endParaRPr lang="en-US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994E66-67A4-44FC-A9A8-C9C05CDF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Where are the sessions stored?</a:t>
            </a:r>
          </a:p>
          <a:p>
            <a:r>
              <a:rPr lang="en-US" dirty="0"/>
              <a:t>Configurable through different stores.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0DF5E27-B83C-47BA-8507-73D4C602C2D8}"/>
              </a:ext>
            </a:extLst>
          </p:cNvPr>
          <p:cNvSpPr txBox="1">
            <a:spLocks/>
          </p:cNvSpPr>
          <p:nvPr/>
        </p:nvSpPr>
        <p:spPr>
          <a:xfrm>
            <a:off x="1757680" y="2833296"/>
            <a:ext cx="7721600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session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('express-session')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(session({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store: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secret: '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ajdhrgsja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saveUninitialized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resave: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3346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sessions in SQLite</a:t>
            </a:r>
            <a:endParaRPr lang="en-US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0DF5E27-B83C-47BA-8507-73D4C602C2D8}"/>
              </a:ext>
            </a:extLst>
          </p:cNvPr>
          <p:cNvSpPr txBox="1">
            <a:spLocks/>
          </p:cNvSpPr>
          <p:nvPr/>
        </p:nvSpPr>
        <p:spPr>
          <a:xfrm>
            <a:off x="988060" y="1573456"/>
            <a:ext cx="10215880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session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('express-session')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connectSqlite3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('connect-sqlite3')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SQLiteStore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connectSqlite3(session)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(session({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store: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SQLiteStore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"session-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secret: '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ajdhrgsja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saveUninitialized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resave: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22618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1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29637</TotalTime>
  <Words>422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JU Grå</vt:lpstr>
      <vt:lpstr>PowerPoint Presentation</vt:lpstr>
      <vt:lpstr>Cookies &amp; Sessions in Express</vt:lpstr>
      <vt:lpstr>Creating a cookie</vt:lpstr>
      <vt:lpstr>Reading cookies</vt:lpstr>
      <vt:lpstr>cookies example</vt:lpstr>
      <vt:lpstr>Using sessions</vt:lpstr>
      <vt:lpstr>Using sessions</vt:lpstr>
      <vt:lpstr>Storing sessions in SQLite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383</cp:revision>
  <dcterms:created xsi:type="dcterms:W3CDTF">2015-07-17T09:22:03Z</dcterms:created>
  <dcterms:modified xsi:type="dcterms:W3CDTF">2018-09-26T09:24:42Z</dcterms:modified>
</cp:coreProperties>
</file>