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28" r:id="rId3"/>
    <p:sldId id="416" r:id="rId4"/>
    <p:sldId id="412" r:id="rId5"/>
    <p:sldId id="414" r:id="rId6"/>
    <p:sldId id="418" r:id="rId7"/>
    <p:sldId id="415" r:id="rId8"/>
    <p:sldId id="419" r:id="rId9"/>
    <p:sldId id="426" r:id="rId10"/>
    <p:sldId id="422" r:id="rId11"/>
    <p:sldId id="421" r:id="rId12"/>
    <p:sldId id="420" r:id="rId13"/>
    <p:sldId id="423" r:id="rId14"/>
    <p:sldId id="429" r:id="rId15"/>
    <p:sldId id="424" r:id="rId16"/>
    <p:sldId id="430" r:id="rId17"/>
    <p:sldId id="427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5"/>
    <a:srgbClr val="FFB500"/>
    <a:srgbClr val="961B81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612" y="32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1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2019-01-27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quelizejs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Basic usage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838200" y="2316853"/>
            <a:ext cx="1051560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('human',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Sequelize.INTEGER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23790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Storing a new instance: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1654F1-C485-47CE-8773-03B74966A5C3}"/>
              </a:ext>
            </a:extLst>
          </p:cNvPr>
          <p:cNvSpPr txBox="1">
            <a:spLocks/>
          </p:cNvSpPr>
          <p:nvPr/>
        </p:nvSpPr>
        <p:spPr>
          <a:xfrm>
            <a:off x="838200" y="4852031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Human.create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({name: "Alice", age: 12})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createdHuman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})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.catch(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  })</a:t>
            </a:r>
          </a:p>
        </p:txBody>
      </p:sp>
    </p:spTree>
    <p:extLst>
      <p:ext uri="{BB962C8B-B14F-4D97-AF65-F5344CB8AC3E}">
        <p14:creationId xmlns:p14="http://schemas.microsoft.com/office/powerpoint/2010/main" val="5197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Basic usage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838200" y="2316853"/>
            <a:ext cx="1051560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('human',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Sequelize.INTEGER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23790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Retrieve a single instance: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1654F1-C485-47CE-8773-03B74966A5C3}"/>
              </a:ext>
            </a:extLst>
          </p:cNvPr>
          <p:cNvSpPr txBox="1">
            <a:spLocks/>
          </p:cNvSpPr>
          <p:nvPr/>
        </p:nvSpPr>
        <p:spPr>
          <a:xfrm>
            <a:off x="838200" y="4709791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Human.findById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theHuman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})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Human.findOne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where: { age: 99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theHuman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})</a:t>
            </a:r>
          </a:p>
        </p:txBody>
      </p:sp>
    </p:spTree>
    <p:extLst>
      <p:ext uri="{BB962C8B-B14F-4D97-AF65-F5344CB8AC3E}">
        <p14:creationId xmlns:p14="http://schemas.microsoft.com/office/powerpoint/2010/main" val="332558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Basic usage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838200" y="2316853"/>
            <a:ext cx="1051560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('human',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Sequelize.INTEGER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23790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Retrieve multiple instances: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1654F1-C485-47CE-8773-03B74966A5C3}"/>
              </a:ext>
            </a:extLst>
          </p:cNvPr>
          <p:cNvSpPr txBox="1">
            <a:spLocks/>
          </p:cNvSpPr>
          <p:nvPr/>
        </p:nvSpPr>
        <p:spPr>
          <a:xfrm>
            <a:off x="838200" y="4730111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Human.findAll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allHumans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})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Human.findAll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where: { age: { [Sequelize.Op.gt]: 18 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oldHumans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})</a:t>
            </a:r>
          </a:p>
        </p:txBody>
      </p:sp>
    </p:spTree>
    <p:extLst>
      <p:ext uri="{BB962C8B-B14F-4D97-AF65-F5344CB8AC3E}">
        <p14:creationId xmlns:p14="http://schemas.microsoft.com/office/powerpoint/2010/main" val="39727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Basic usage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838200" y="2316853"/>
            <a:ext cx="1051560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('human',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Sequelize.INTEGER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23790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instances: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1654F1-C485-47CE-8773-03B74966A5C3}"/>
              </a:ext>
            </a:extLst>
          </p:cNvPr>
          <p:cNvSpPr txBox="1">
            <a:spLocks/>
          </p:cNvSpPr>
          <p:nvPr/>
        </p:nvSpPr>
        <p:spPr>
          <a:xfrm>
            <a:off x="838200" y="4722824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Human.update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"The new name..."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where: {id: 7}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 })</a:t>
            </a:r>
          </a:p>
        </p:txBody>
      </p:sp>
    </p:spTree>
    <p:extLst>
      <p:ext uri="{BB962C8B-B14F-4D97-AF65-F5344CB8AC3E}">
        <p14:creationId xmlns:p14="http://schemas.microsoft.com/office/powerpoint/2010/main" val="37502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Basic usage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838200" y="2316853"/>
            <a:ext cx="1051560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('human',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Sequelize.INTEGER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23790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Deleting instances: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1654F1-C485-47CE-8773-03B74966A5C3}"/>
              </a:ext>
            </a:extLst>
          </p:cNvPr>
          <p:cNvSpPr txBox="1">
            <a:spLocks/>
          </p:cNvSpPr>
          <p:nvPr/>
        </p:nvSpPr>
        <p:spPr>
          <a:xfrm>
            <a:off x="838200" y="4722824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Human.destroy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where: {id: 7}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 })</a:t>
            </a:r>
          </a:p>
        </p:txBody>
      </p:sp>
    </p:spTree>
    <p:extLst>
      <p:ext uri="{BB962C8B-B14F-4D97-AF65-F5344CB8AC3E}">
        <p14:creationId xmlns:p14="http://schemas.microsoft.com/office/powerpoint/2010/main" val="25110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Using relations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424069" y="2263845"/>
            <a:ext cx="6771861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('user',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23790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Setup a One-To-One relationship: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1654F1-C485-47CE-8773-03B74966A5C3}"/>
              </a:ext>
            </a:extLst>
          </p:cNvPr>
          <p:cNvSpPr txBox="1">
            <a:spLocks/>
          </p:cNvSpPr>
          <p:nvPr/>
        </p:nvSpPr>
        <p:spPr>
          <a:xfrm>
            <a:off x="838200" y="4852031"/>
            <a:ext cx="1051560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User.belongsTo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(Game)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User gets the column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gameId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User.findById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{include: [Game]}).then(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user.game.title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2DAEE12-74CB-491C-98D8-BA50193B0565}"/>
              </a:ext>
            </a:extLst>
          </p:cNvPr>
          <p:cNvSpPr txBox="1">
            <a:spLocks/>
          </p:cNvSpPr>
          <p:nvPr/>
        </p:nvSpPr>
        <p:spPr>
          <a:xfrm>
            <a:off x="5059017" y="2744758"/>
            <a:ext cx="6960705" cy="127137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('game',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8574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" grpId="0"/>
      <p:bldP spid="6" grpId="0" uiExpand="1" build="p" animBg="1"/>
      <p:bldP spid="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Using relations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424069" y="2263845"/>
            <a:ext cx="6771861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('user',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04486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Setup a One-To-Many relationship: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1654F1-C485-47CE-8773-03B74966A5C3}"/>
              </a:ext>
            </a:extLst>
          </p:cNvPr>
          <p:cNvSpPr txBox="1">
            <a:spLocks/>
          </p:cNvSpPr>
          <p:nvPr/>
        </p:nvSpPr>
        <p:spPr>
          <a:xfrm>
            <a:off x="838200" y="4658991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User.hasMany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(Game)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Game gets the column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User.findById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[include: Game]).then(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user.games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console.log(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game.title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Game.belongsTo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2DAEE12-74CB-491C-98D8-BA50193B0565}"/>
              </a:ext>
            </a:extLst>
          </p:cNvPr>
          <p:cNvSpPr txBox="1">
            <a:spLocks/>
          </p:cNvSpPr>
          <p:nvPr/>
        </p:nvSpPr>
        <p:spPr>
          <a:xfrm>
            <a:off x="5059017" y="2744758"/>
            <a:ext cx="6960705" cy="127137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('game',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416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Using relations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424069" y="2263845"/>
            <a:ext cx="6771861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('user',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065184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Setup a Many-To-Many relationship: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1654F1-C485-47CE-8773-03B74966A5C3}"/>
              </a:ext>
            </a:extLst>
          </p:cNvPr>
          <p:cNvSpPr txBox="1">
            <a:spLocks/>
          </p:cNvSpPr>
          <p:nvPr/>
        </p:nvSpPr>
        <p:spPr>
          <a:xfrm>
            <a:off x="838200" y="4679311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User.belongsToMany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(Game, {through: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UserGame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  <a:endParaRPr lang="en-US" sz="22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Game.belongsToMany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(User, {through: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UserGame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User.findById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[include: Game]).then(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user.games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console.log(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game.title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2DAEE12-74CB-491C-98D8-BA50193B0565}"/>
              </a:ext>
            </a:extLst>
          </p:cNvPr>
          <p:cNvSpPr txBox="1">
            <a:spLocks/>
          </p:cNvSpPr>
          <p:nvPr/>
        </p:nvSpPr>
        <p:spPr>
          <a:xfrm>
            <a:off x="5059017" y="2744758"/>
            <a:ext cx="6960705" cy="127137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('game',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5978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Using </a:t>
            </a:r>
            <a:r>
              <a:rPr lang="en-US" sz="4800" dirty="0" err="1"/>
              <a:t>sequelize</a:t>
            </a:r>
            <a:r>
              <a:rPr lang="en-US" sz="4800" dirty="0"/>
              <a:t> in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Object-Relational Mapping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Applications often represent data as objects, e.g.: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EE10B91-EF4A-4248-9C4D-707AA8F55013}"/>
              </a:ext>
            </a:extLst>
          </p:cNvPr>
          <p:cNvSpPr txBox="1">
            <a:spLocks/>
          </p:cNvSpPr>
          <p:nvPr/>
        </p:nvSpPr>
        <p:spPr>
          <a:xfrm>
            <a:off x="1606826" y="2277097"/>
            <a:ext cx="4489174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humans = 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{id: 0, name: "Alice"},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{id: 1, name: "Bob"}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4D6788-BFB7-4332-AA5F-BC028E4F1EA4}"/>
              </a:ext>
            </a:extLst>
          </p:cNvPr>
          <p:cNvSpPr txBox="1">
            <a:spLocks/>
          </p:cNvSpPr>
          <p:nvPr/>
        </p:nvSpPr>
        <p:spPr>
          <a:xfrm>
            <a:off x="838200" y="4167295"/>
            <a:ext cx="10515600" cy="241604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data often needs to be stored in files, using some format.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Object-Relational Mapping framework/library do that for us.</a:t>
            </a:r>
          </a:p>
          <a:p>
            <a:r>
              <a:rPr lang="en-US" dirty="0"/>
              <a:t>The programmer only needs to care about programming,</a:t>
            </a:r>
            <a:br>
              <a:rPr lang="en-US" dirty="0"/>
            </a:br>
            <a:r>
              <a:rPr lang="en-US" dirty="0"/>
              <a:t>not about the mapping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In practice, the objects are often mapped to SQL queries.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A44C050-6D8C-4B46-A34A-332D89F639A9}"/>
              </a:ext>
            </a:extLst>
          </p:cNvPr>
          <p:cNvSpPr txBox="1">
            <a:spLocks/>
          </p:cNvSpPr>
          <p:nvPr/>
        </p:nvSpPr>
        <p:spPr>
          <a:xfrm>
            <a:off x="7225748" y="2489133"/>
            <a:ext cx="2613992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Alice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Bob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D21801-085F-4B4C-B927-C7BAE425663E}"/>
              </a:ext>
            </a:extLst>
          </p:cNvPr>
          <p:cNvSpPr txBox="1">
            <a:spLocks/>
          </p:cNvSpPr>
          <p:nvPr/>
        </p:nvSpPr>
        <p:spPr>
          <a:xfrm>
            <a:off x="7225748" y="3429000"/>
            <a:ext cx="2613992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humans.csv</a:t>
            </a:r>
          </a:p>
        </p:txBody>
      </p:sp>
    </p:spTree>
    <p:extLst>
      <p:ext uri="{BB962C8B-B14F-4D97-AF65-F5344CB8AC3E}">
        <p14:creationId xmlns:p14="http://schemas.microsoft.com/office/powerpoint/2010/main" val="234870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5" grpId="0" uiExpand="1" build="p" animBg="1"/>
      <p:bldP spid="7" grpId="0" uiExpand="1" build="p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Without ORM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9E9DF87-8358-4592-A240-1ADD5CBE0406}"/>
              </a:ext>
            </a:extLst>
          </p:cNvPr>
          <p:cNvSpPr txBox="1">
            <a:spLocks/>
          </p:cNvSpPr>
          <p:nvPr/>
        </p:nvSpPr>
        <p:spPr>
          <a:xfrm>
            <a:off x="838199" y="1667297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10,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"Alice"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`INSERT INTO humans (age, name)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(`+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+`, "`+human.name+`")`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query to db...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3505DB-861C-4038-869B-CBEC2D73286A}"/>
              </a:ext>
            </a:extLst>
          </p:cNvPr>
          <p:cNvSpPr txBox="1">
            <a:spLocks/>
          </p:cNvSpPr>
          <p:nvPr/>
        </p:nvSpPr>
        <p:spPr>
          <a:xfrm>
            <a:off x="838199" y="4753325"/>
            <a:ext cx="1051560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Your code.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83C20C37-46D4-4A6F-9AF2-7FE8D69F1C6B}"/>
              </a:ext>
            </a:extLst>
          </p:cNvPr>
          <p:cNvSpPr/>
          <p:nvPr/>
        </p:nvSpPr>
        <p:spPr>
          <a:xfrm>
            <a:off x="1563936" y="5291337"/>
            <a:ext cx="1556950" cy="136252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B45D9-6AE0-4439-80E4-C138F86CDF5A}"/>
              </a:ext>
            </a:extLst>
          </p:cNvPr>
          <p:cNvCxnSpPr>
            <a:endCxn id="15" idx="1"/>
          </p:cNvCxnSpPr>
          <p:nvPr/>
        </p:nvCxnSpPr>
        <p:spPr>
          <a:xfrm flipH="1">
            <a:off x="2342411" y="3776870"/>
            <a:ext cx="3224" cy="151446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E58FFFF-ABBA-406F-885B-97BF4D00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847" y="5238647"/>
            <a:ext cx="5496339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have written code that maps the data to an INSERT query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0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3" grpId="0"/>
      <p:bldP spid="15" grpId="0" animBg="1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74A5FC-584B-4EEB-AD90-8BD9E7FC0FD0}"/>
              </a:ext>
            </a:extLst>
          </p:cNvPr>
          <p:cNvSpPr txBox="1">
            <a:spLocks/>
          </p:cNvSpPr>
          <p:nvPr/>
        </p:nvSpPr>
        <p:spPr>
          <a:xfrm>
            <a:off x="5247594" y="2124497"/>
            <a:ext cx="6470641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store(collection, entry){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Somehow auto-generates: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`INSERT INTO humans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(age, name) VALUES (10, "Alice")`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query to db...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 ORM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9E9DF87-8358-4592-A240-1ADD5CBE0406}"/>
              </a:ext>
            </a:extLst>
          </p:cNvPr>
          <p:cNvSpPr txBox="1">
            <a:spLocks/>
          </p:cNvSpPr>
          <p:nvPr/>
        </p:nvSpPr>
        <p:spPr>
          <a:xfrm>
            <a:off x="838199" y="2124497"/>
            <a:ext cx="3922644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10,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"Alice"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store("humans", human)</a:t>
            </a:r>
            <a:endParaRPr lang="en-US" sz="22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3505DB-861C-4038-869B-CBEC2D73286A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392264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Your code.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83C20C37-46D4-4A6F-9AF2-7FE8D69F1C6B}"/>
              </a:ext>
            </a:extLst>
          </p:cNvPr>
          <p:cNvSpPr/>
          <p:nvPr/>
        </p:nvSpPr>
        <p:spPr>
          <a:xfrm>
            <a:off x="6215450" y="5400667"/>
            <a:ext cx="1556950" cy="136252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B45D9-6AE0-4439-80E4-C138F86CDF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93925" y="3369365"/>
            <a:ext cx="0" cy="203130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A55176-2010-4466-8DB0-57940B5D887F}"/>
              </a:ext>
            </a:extLst>
          </p:cNvPr>
          <p:cNvSpPr txBox="1">
            <a:spLocks/>
          </p:cNvSpPr>
          <p:nvPr/>
        </p:nvSpPr>
        <p:spPr>
          <a:xfrm>
            <a:off x="5247594" y="1690688"/>
            <a:ext cx="647063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Code from ORM framework/library.</a:t>
            </a:r>
          </a:p>
        </p:txBody>
      </p:sp>
    </p:spTree>
    <p:extLst>
      <p:ext uri="{BB962C8B-B14F-4D97-AF65-F5344CB8AC3E}">
        <p14:creationId xmlns:p14="http://schemas.microsoft.com/office/powerpoint/2010/main" val="15770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0" grpId="0" build="p" animBg="1"/>
      <p:bldP spid="13" grpId="0"/>
      <p:bldP spid="15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463061-6424-4CF3-99F9-4D9959B3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1084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An ORM for Node.js.</a:t>
            </a:r>
          </a:p>
          <a:p>
            <a:r>
              <a:rPr lang="en-US" dirty="0"/>
              <a:t>Distributed as an </a:t>
            </a:r>
            <a:r>
              <a:rPr lang="en-US" dirty="0" err="1"/>
              <a:t>npm</a:t>
            </a:r>
            <a:r>
              <a:rPr lang="en-US" dirty="0"/>
              <a:t> package: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Supports multiple different databases, including: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MSSQL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SQLite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Learn it: </a:t>
            </a:r>
            <a:r>
              <a:rPr lang="en-US" sz="2000" dirty="0">
                <a:hlinkClick r:id="rId2"/>
              </a:rPr>
              <a:t>http://docs.sequelizejs.com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1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Basic usage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2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sqlite:my-database.db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6608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Basic usage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838200" y="2316853"/>
            <a:ext cx="1051560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('human',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Sequelize.INTEGER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237904"/>
            <a:ext cx="10515600" cy="16789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Sequelize</a:t>
            </a:r>
            <a:r>
              <a:rPr lang="en-US" dirty="0"/>
              <a:t> adds three additional fields: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id: 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Sequelize.INTEGER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true,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autoIncrement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Sequelize.DATE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Sequelize.DATE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4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Sequelize</a:t>
            </a:r>
            <a:r>
              <a:rPr lang="en-US" dirty="0"/>
              <a:t> - Basic usage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2626724-0441-48BE-859F-EA6259AA2AA4}"/>
              </a:ext>
            </a:extLst>
          </p:cNvPr>
          <p:cNvSpPr txBox="1">
            <a:spLocks/>
          </p:cNvSpPr>
          <p:nvPr/>
        </p:nvSpPr>
        <p:spPr>
          <a:xfrm>
            <a:off x="838200" y="2316853"/>
            <a:ext cx="1051560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sequelize.define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('human',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age: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Sequelize.INTEGER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F0D0A1-E670-4D02-9B39-8249387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Defining your models: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9BA75-3857-425E-9AF7-57F63E001046}"/>
              </a:ext>
            </a:extLst>
          </p:cNvPr>
          <p:cNvSpPr txBox="1">
            <a:spLocks/>
          </p:cNvSpPr>
          <p:nvPr/>
        </p:nvSpPr>
        <p:spPr>
          <a:xfrm>
            <a:off x="838200" y="4237904"/>
            <a:ext cx="10515600" cy="100578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Manually create the 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lang="en-US" dirty="0"/>
              <a:t> in the database.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sequelize.sync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create the tables.</a:t>
            </a:r>
          </a:p>
        </p:txBody>
      </p:sp>
    </p:spTree>
    <p:extLst>
      <p:ext uri="{BB962C8B-B14F-4D97-AF65-F5344CB8AC3E}">
        <p14:creationId xmlns:p14="http://schemas.microsoft.com/office/powerpoint/2010/main" val="28377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33942</TotalTime>
  <Words>1046</Words>
  <Application>Microsoft Office PowerPoint</Application>
  <PresentationFormat>Widescreen</PresentationFormat>
  <Paragraphs>172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Georgia</vt:lpstr>
      <vt:lpstr>JU Grå</vt:lpstr>
      <vt:lpstr>PowerPoint Presentation</vt:lpstr>
      <vt:lpstr>Using sequelize in node.js</vt:lpstr>
      <vt:lpstr>Object-Relational Mapping</vt:lpstr>
      <vt:lpstr>Without ORM</vt:lpstr>
      <vt:lpstr>With ORM</vt:lpstr>
      <vt:lpstr>Sequelize</vt:lpstr>
      <vt:lpstr>Sequelize - Basic usage</vt:lpstr>
      <vt:lpstr>Sequelize - Basic usage</vt:lpstr>
      <vt:lpstr>Sequelize - Basic usage</vt:lpstr>
      <vt:lpstr>Sequelize - Basic usage</vt:lpstr>
      <vt:lpstr>Sequelize - Basic usage</vt:lpstr>
      <vt:lpstr>Sequelize - Basic usage</vt:lpstr>
      <vt:lpstr>Sequelize - Basic usage</vt:lpstr>
      <vt:lpstr>Sequelize - Basic usage</vt:lpstr>
      <vt:lpstr>Sequelize - Using relations</vt:lpstr>
      <vt:lpstr>Sequelize - Using relations</vt:lpstr>
      <vt:lpstr>Sequelize - Using relations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518</cp:revision>
  <dcterms:created xsi:type="dcterms:W3CDTF">2015-07-17T09:22:03Z</dcterms:created>
  <dcterms:modified xsi:type="dcterms:W3CDTF">2019-01-27T17:16:34Z</dcterms:modified>
</cp:coreProperties>
</file>