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C0C0C0"/>
    <a:srgbClr val="F2F2F2"/>
    <a:srgbClr val="EAEAEA"/>
    <a:srgbClr val="787878"/>
    <a:srgbClr val="FFB500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2000" autoAdjust="0"/>
  </p:normalViewPr>
  <p:slideViewPr>
    <p:cSldViewPr snapToGrid="0">
      <p:cViewPr varScale="1">
        <p:scale>
          <a:sx n="62" d="100"/>
          <a:sy n="62" d="100"/>
        </p:scale>
        <p:origin x="636" y="56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2018-08-27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Hello everybody, and welcome to this mini lecture in which I will teach you how to control your computer using a shell, or a console or a terminal, whichever name you prefer to use on these guys. They are more or less the same thing nowadays.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0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2018-08-27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Using shells (</a:t>
            </a:r>
            <a:r>
              <a:rPr lang="en-US" sz="3200" dirty="0"/>
              <a:t>or consoles, terminals, ...</a:t>
            </a:r>
            <a:r>
              <a:rPr lang="en-US" sz="48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Lecturer at Jönköping University</a:t>
            </a:r>
          </a:p>
          <a:p>
            <a:r>
              <a:rPr lang="en-US" dirty="0"/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40155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7281" cy="1908728"/>
          </a:xfr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 New" panose="02070309020205020404" pitchFamily="49" charset="0"/>
              </a:rPr>
              <a:t>It's a little bit harder to learn and use </a:t>
            </a:r>
            <a:r>
              <a:rPr lang="en-US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latin typeface="+mn-lt"/>
              </a:rPr>
              <a:t>It can make you more productive </a:t>
            </a:r>
            <a:r>
              <a:rPr lang="en-US" dirty="0">
                <a:solidFill>
                  <a:schemeClr val="accent6"/>
                </a:solidFill>
                <a:latin typeface="+mn-lt"/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latin typeface="+mn-lt"/>
                <a:sym typeface="Wingdings" panose="05000000000000000000" pitchFamily="2" charset="2"/>
              </a:rPr>
              <a:t>Some programs only works through shells.</a:t>
            </a:r>
          </a:p>
          <a:p>
            <a:pPr lvl="1"/>
            <a:r>
              <a:rPr lang="en-US" dirty="0">
                <a:latin typeface="+mn-lt"/>
                <a:sym typeface="Wingdings" panose="05000000000000000000" pitchFamily="2" charset="2"/>
              </a:rPr>
              <a:t>Especially programs programmers use.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55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a 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7281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Practical demonstration.</a:t>
            </a:r>
          </a:p>
        </p:txBody>
      </p:sp>
    </p:spTree>
    <p:extLst>
      <p:ext uri="{BB962C8B-B14F-4D97-AF65-F5344CB8AC3E}">
        <p14:creationId xmlns:p14="http://schemas.microsoft.com/office/powerpoint/2010/main" val="423158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29208</TotalTime>
  <Words>113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Georgia</vt:lpstr>
      <vt:lpstr>Wingdings</vt:lpstr>
      <vt:lpstr>JU Grå</vt:lpstr>
      <vt:lpstr>PowerPoint Presentation</vt:lpstr>
      <vt:lpstr>Using shells (or consoles, terminals, ...)</vt:lpstr>
      <vt:lpstr>Why use a shell?</vt:lpstr>
      <vt:lpstr>How do I use a shell?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351</cp:revision>
  <dcterms:created xsi:type="dcterms:W3CDTF">2015-07-17T09:22:03Z</dcterms:created>
  <dcterms:modified xsi:type="dcterms:W3CDTF">2018-08-27T09:54:02Z</dcterms:modified>
</cp:coreProperties>
</file>