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63" r:id="rId4"/>
    <p:sldId id="374" r:id="rId5"/>
    <p:sldId id="375" r:id="rId6"/>
    <p:sldId id="376" r:id="rId7"/>
    <p:sldId id="378" r:id="rId8"/>
    <p:sldId id="379" r:id="rId9"/>
    <p:sldId id="380" r:id="rId10"/>
    <p:sldId id="381" r:id="rId11"/>
    <p:sldId id="382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FFB500"/>
    <a:srgbClr val="961B81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Updating rows: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1" y="2450311"/>
            <a:ext cx="10515600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1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"Alicia"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"UPDATE Humans SET Name = ? WHERE id = ?"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id],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numberOfUpdatedRows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7186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Deleting rows: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1" y="2450311"/>
            <a:ext cx="1051560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1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"DELETE FROM Humans WHERE id = ?"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[id],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numberOfDeletedRows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49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Using SQLite in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cap="none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ite3</a:t>
            </a:r>
            <a:r>
              <a:rPr lang="en-US" noProof="0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69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Distributions of SQLite exists as </a:t>
            </a:r>
            <a:r>
              <a:rPr lang="en-US" noProof="0" dirty="0" err="1"/>
              <a:t>npm</a:t>
            </a:r>
            <a:r>
              <a:rPr lang="en-US" noProof="0" dirty="0"/>
              <a:t> packages, e.g.: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sqlite3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1051560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('sqlite3')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sqlite3.Database('path/to/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database.db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12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Creating a table: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1007165" y="2450311"/>
            <a:ext cx="8733183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("CREATE TABLE...",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Query could not be executed.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Query successfully executed.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38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Inserting rows: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1007165" y="2460250"/>
            <a:ext cx="10346635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INTO...",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Query could not be executed.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Query successfully executed.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.lastID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660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Inserting rows: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1" y="2450311"/>
            <a:ext cx="1051560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"INSERT INTO Humans (Name) VALUES ('Alice')"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0AB9692-99A9-431C-9942-7E804FB6CB66}"/>
              </a:ext>
            </a:extLst>
          </p:cNvPr>
          <p:cNvSpPr txBox="1">
            <a:spLocks/>
          </p:cNvSpPr>
          <p:nvPr/>
        </p:nvSpPr>
        <p:spPr>
          <a:xfrm>
            <a:off x="838200" y="4467955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"Alice"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"INSERT INTO Humans (Name) VALUES ('"+name+"')"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746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Inserting rows: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1" y="2450311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"Alice"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"INSERT INTO Humans (Name) VALUES (?)"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db.run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[name],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586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Retrieving a single row: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1" y="2450311"/>
            <a:ext cx="1051560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= "Alice"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"SELECT * FROM Humans WHERE Name = ?"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[name],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(error, human){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}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human = {Id: 1, Name: "Alice", Age: 10}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1D0F3-A155-4DAE-9349-E0EABCA7A959}"/>
              </a:ext>
            </a:extLst>
          </p:cNvPr>
          <p:cNvSpPr/>
          <p:nvPr/>
        </p:nvSpPr>
        <p:spPr>
          <a:xfrm>
            <a:off x="8882484" y="3750071"/>
            <a:ext cx="3121964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C22375-0A9A-4BF1-B25C-EBA6372ED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07088"/>
              </p:ext>
            </p:extLst>
          </p:nvPr>
        </p:nvGraphicFramePr>
        <p:xfrm>
          <a:off x="9663338" y="3983360"/>
          <a:ext cx="20265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40E3ED-4F6F-4DBE-A746-CE424F5BF570}"/>
              </a:ext>
            </a:extLst>
          </p:cNvPr>
          <p:cNvSpPr txBox="1"/>
          <p:nvPr/>
        </p:nvSpPr>
        <p:spPr>
          <a:xfrm>
            <a:off x="8882484" y="5783035"/>
            <a:ext cx="312196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E33A2-51B9-4845-92EF-2E0BA0521AC4}"/>
              </a:ext>
            </a:extLst>
          </p:cNvPr>
          <p:cNvSpPr txBox="1"/>
          <p:nvPr/>
        </p:nvSpPr>
        <p:spPr>
          <a:xfrm>
            <a:off x="9186256" y="5413703"/>
            <a:ext cx="25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7F8DDF-E15E-4D39-B613-748171BF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99468"/>
              </p:ext>
            </p:extLst>
          </p:nvPr>
        </p:nvGraphicFramePr>
        <p:xfrm>
          <a:off x="9184156" y="3986490"/>
          <a:ext cx="4791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5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database 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Retrieving multiple rows: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1666-24BB-4BD6-9FEE-0FE351BE3110}"/>
              </a:ext>
            </a:extLst>
          </p:cNvPr>
          <p:cNvSpPr txBox="1">
            <a:spLocks/>
          </p:cNvSpPr>
          <p:nvPr/>
        </p:nvSpPr>
        <p:spPr>
          <a:xfrm>
            <a:off x="838201" y="2450311"/>
            <a:ext cx="10515600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18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 = "SELECT * FROM Humans WHERE Age &lt; ?"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db.all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(query, 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(error, humans){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humans = [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{Id: 1, Name: "Alice", Age: 10},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FD9B7-6D5B-40CB-A1E0-FC00FC46BE42}"/>
              </a:ext>
            </a:extLst>
          </p:cNvPr>
          <p:cNvSpPr/>
          <p:nvPr/>
        </p:nvSpPr>
        <p:spPr>
          <a:xfrm>
            <a:off x="8882484" y="3750071"/>
            <a:ext cx="3121964" cy="249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FB997B-A5F2-465F-959B-9348522B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17312"/>
              </p:ext>
            </p:extLst>
          </p:nvPr>
        </p:nvGraphicFramePr>
        <p:xfrm>
          <a:off x="9663338" y="3983360"/>
          <a:ext cx="202650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Chloe 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5C8C1C-8793-496B-868F-E44AC8CF56B7}"/>
              </a:ext>
            </a:extLst>
          </p:cNvPr>
          <p:cNvSpPr txBox="1"/>
          <p:nvPr/>
        </p:nvSpPr>
        <p:spPr>
          <a:xfrm>
            <a:off x="8882484" y="5783035"/>
            <a:ext cx="312196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/>
              <a:t>Database: 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34A4E-1013-4737-B984-58D497C99370}"/>
              </a:ext>
            </a:extLst>
          </p:cNvPr>
          <p:cNvSpPr txBox="1"/>
          <p:nvPr/>
        </p:nvSpPr>
        <p:spPr>
          <a:xfrm>
            <a:off x="9186256" y="5413703"/>
            <a:ext cx="25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Table: Humans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DD250C-16B0-4BA3-8D46-BF6154C3E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70353"/>
              </p:ext>
            </p:extLst>
          </p:nvPr>
        </p:nvGraphicFramePr>
        <p:xfrm>
          <a:off x="9184156" y="3986490"/>
          <a:ext cx="4791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10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26914</TotalTime>
  <Words>565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Using SQLite in Node.js</vt:lpstr>
      <vt:lpstr>The sqlite3 package</vt:lpstr>
      <vt:lpstr>Using the database object</vt:lpstr>
      <vt:lpstr>Using the database object</vt:lpstr>
      <vt:lpstr>Using the database object</vt:lpstr>
      <vt:lpstr>Using the database object</vt:lpstr>
      <vt:lpstr>Using the database object</vt:lpstr>
      <vt:lpstr>Using the database object</vt:lpstr>
      <vt:lpstr>Using the database object</vt:lpstr>
      <vt:lpstr>Using the database object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411</cp:revision>
  <dcterms:created xsi:type="dcterms:W3CDTF">2015-07-17T09:22:03Z</dcterms:created>
  <dcterms:modified xsi:type="dcterms:W3CDTF">2018-09-02T15:18:08Z</dcterms:modified>
</cp:coreProperties>
</file>