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5" r:id="rId3"/>
    <p:sldId id="303" r:id="rId4"/>
    <p:sldId id="304" r:id="rId5"/>
    <p:sldId id="305" r:id="rId6"/>
    <p:sldId id="311" r:id="rId7"/>
    <p:sldId id="306" r:id="rId8"/>
    <p:sldId id="312" r:id="rId9"/>
    <p:sldId id="307" r:id="rId10"/>
    <p:sldId id="336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00"/>
    <a:srgbClr val="961B81"/>
    <a:srgbClr val="003865"/>
    <a:srgbClr val="C0C0C0"/>
    <a:srgbClr val="F2F2F2"/>
    <a:srgbClr val="EAEAEA"/>
    <a:srgbClr val="787878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4" d="100"/>
          <a:sy n="64" d="100"/>
        </p:scale>
        <p:origin x="556" y="40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2018-08-24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2018-08-24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204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web application in Node.js.</a:t>
            </a:r>
          </a:p>
        </p:txBody>
      </p:sp>
    </p:spTree>
    <p:extLst>
      <p:ext uri="{BB962C8B-B14F-4D97-AF65-F5344CB8AC3E}">
        <p14:creationId xmlns:p14="http://schemas.microsoft.com/office/powerpoint/2010/main" val="334760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Web applications in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9100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in Node.js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242865" y="2481468"/>
            <a:ext cx="1272207" cy="8348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303027" y="2481468"/>
            <a:ext cx="1272208" cy="8348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4585252" y="2118691"/>
            <a:ext cx="2584174" cy="156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Application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055572" y="2898912"/>
            <a:ext cx="1052601" cy="0"/>
          </a:xfrm>
          <a:prstGeom prst="straightConnector1">
            <a:avLst/>
          </a:prstGeom>
          <a:ln w="1079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709926" y="2898912"/>
            <a:ext cx="1052601" cy="0"/>
          </a:xfrm>
          <a:prstGeom prst="straightConnector1">
            <a:avLst/>
          </a:prstGeom>
          <a:ln w="1079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055572" y="2481468"/>
            <a:ext cx="1052601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Port 80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13137" y="2441419"/>
            <a:ext cx="1202634" cy="3139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/>
                </a:solidFill>
              </a:rPr>
              <a:t>To Client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CB852E-95C3-42E7-881E-DBAB3F45AE24}"/>
              </a:ext>
            </a:extLst>
          </p:cNvPr>
          <p:cNvSpPr txBox="1">
            <a:spLocks/>
          </p:cNvSpPr>
          <p:nvPr/>
        </p:nvSpPr>
        <p:spPr>
          <a:xfrm>
            <a:off x="838200" y="4062601"/>
            <a:ext cx="10515600" cy="4897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dirty="0"/>
              <a:t> module takes care of the hard parts for us.</a:t>
            </a:r>
          </a:p>
        </p:txBody>
      </p:sp>
    </p:spTree>
    <p:extLst>
      <p:ext uri="{BB962C8B-B14F-4D97-AF65-F5344CB8AC3E}">
        <p14:creationId xmlns:p14="http://schemas.microsoft.com/office/powerpoint/2010/main" val="90144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in Node.js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15615" y="1690688"/>
            <a:ext cx="10817087" cy="43019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('http')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callback is called each time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a new HTTP request is received.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response.writeHead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(200, {"Content-Type": "text/plain"})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("Here you go.")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myServer.listen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(80)</a:t>
            </a:r>
          </a:p>
        </p:txBody>
      </p:sp>
      <p:sp>
        <p:nvSpPr>
          <p:cNvPr id="7" name="Speech Bubble: Rectangle 6"/>
          <p:cNvSpPr/>
          <p:nvPr/>
        </p:nvSpPr>
        <p:spPr>
          <a:xfrm>
            <a:off x="7864930" y="4351082"/>
            <a:ext cx="898071" cy="841602"/>
          </a:xfrm>
          <a:prstGeom prst="wedgeRectCallout">
            <a:avLst>
              <a:gd name="adj1" fmla="val -388914"/>
              <a:gd name="adj2" fmla="val -73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Status code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8763001" y="3016251"/>
            <a:ext cx="1197427" cy="442912"/>
          </a:xfrm>
          <a:prstGeom prst="wedgeRectCallout">
            <a:avLst>
              <a:gd name="adj1" fmla="val -101742"/>
              <a:gd name="adj2" fmla="val 138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Headers</a:t>
            </a:r>
          </a:p>
        </p:txBody>
      </p:sp>
      <p:sp>
        <p:nvSpPr>
          <p:cNvPr id="9" name="Speech Bubble: Rectangle 8"/>
          <p:cNvSpPr/>
          <p:nvPr/>
        </p:nvSpPr>
        <p:spPr>
          <a:xfrm>
            <a:off x="4288970" y="6004797"/>
            <a:ext cx="1077686" cy="691243"/>
          </a:xfrm>
          <a:prstGeom prst="wedgeRectCallout">
            <a:avLst>
              <a:gd name="adj1" fmla="val -92709"/>
              <a:gd name="adj2" fmla="val -63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Port number</a:t>
            </a:r>
          </a:p>
        </p:txBody>
      </p:sp>
      <p:sp>
        <p:nvSpPr>
          <p:cNvPr id="11" name="Speech Bubble: Rectangle 10"/>
          <p:cNvSpPr/>
          <p:nvPr/>
        </p:nvSpPr>
        <p:spPr>
          <a:xfrm>
            <a:off x="5391149" y="5091911"/>
            <a:ext cx="1034143" cy="486829"/>
          </a:xfrm>
          <a:prstGeom prst="wedgeRectCallout">
            <a:avLst>
              <a:gd name="adj1" fmla="val -121885"/>
              <a:gd name="adj2" fmla="val -136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Body</a:t>
            </a:r>
          </a:p>
        </p:txBody>
      </p:sp>
      <p:sp>
        <p:nvSpPr>
          <p:cNvPr id="12" name="Speech Bubble: Rectangle 11"/>
          <p:cNvSpPr/>
          <p:nvPr/>
        </p:nvSpPr>
        <p:spPr>
          <a:xfrm>
            <a:off x="5445576" y="1717007"/>
            <a:ext cx="2503714" cy="689724"/>
          </a:xfrm>
          <a:prstGeom prst="wedgeRectCallout">
            <a:avLst>
              <a:gd name="adj1" fmla="val -159085"/>
              <a:gd name="adj2" fmla="val 83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Instance of the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5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incoming requests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70891" y="3969302"/>
            <a:ext cx="10850217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request.method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"GET"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request.url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"/path/to/the-page.html"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version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request.httpVersion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"1.1"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headers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request.headers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{host: "website.com", ...}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366157" y="1603602"/>
            <a:ext cx="9459686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/path/to/the-page.html HTTP/1.1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website.com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Accept: text/html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the-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incoming requests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3944977"/>
            <a:ext cx="105156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bodyParts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('data',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(chunk){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bodyParts.push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(chunk)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('end',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body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Buffer.concat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bodyParts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"the-body"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366157" y="1603602"/>
            <a:ext cx="9459686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/path/to/the-page.html HTTP/1.1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website.com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Accept: text/html</a:t>
            </a:r>
          </a:p>
          <a:p>
            <a:pPr marL="0" indent="0">
              <a:buNone/>
            </a:pPr>
            <a:endParaRPr lang="sv-SE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the-</a:t>
            </a:r>
            <a:r>
              <a:rPr lang="sv-SE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2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outgoing responses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366157" y="1603602"/>
            <a:ext cx="9459686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8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the-body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64503" y="4028384"/>
            <a:ext cx="10850217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response.statusCode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response.statusMessage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'OK'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response.setHeader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("Content-Type", "text/html")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2337589" y="5789957"/>
            <a:ext cx="9286460" cy="40549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response.writeHead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(200, {"Content-Type", "text/html"})</a:t>
            </a:r>
          </a:p>
        </p:txBody>
      </p:sp>
    </p:spTree>
    <p:extLst>
      <p:ext uri="{BB962C8B-B14F-4D97-AF65-F5344CB8AC3E}">
        <p14:creationId xmlns:p14="http://schemas.microsoft.com/office/powerpoint/2010/main" val="40955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outgoing responses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366157" y="1603602"/>
            <a:ext cx="9459686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8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the-body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690769" y="4026283"/>
            <a:ext cx="10810461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("-body")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06009" y="4806942"/>
            <a:ext cx="4232649" cy="3970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("the-body")</a:t>
            </a:r>
          </a:p>
        </p:txBody>
      </p:sp>
    </p:spTree>
    <p:extLst>
      <p:ext uri="{BB962C8B-B14F-4D97-AF65-F5344CB8AC3E}">
        <p14:creationId xmlns:p14="http://schemas.microsoft.com/office/powerpoint/2010/main" val="10456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20400" cy="282128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server has some resources (data stored in files/database/code).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Inspect</a:t>
            </a:r>
            <a:r>
              <a:rPr lang="en-US" dirty="0">
                <a:latin typeface="Georgia" panose="02040502050405020303" pitchFamily="18" charset="0"/>
              </a:rPr>
              <a:t> the incoming HTTP request:</a:t>
            </a:r>
          </a:p>
          <a:p>
            <a:pPr lvl="1"/>
            <a:r>
              <a:rPr lang="en-US" dirty="0"/>
              <a:t>URI – Which resource?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METHOD – What to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Do as told.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Send back appropriate HTTP response.</a:t>
            </a:r>
          </a:p>
        </p:txBody>
      </p:sp>
    </p:spTree>
    <p:extLst>
      <p:ext uri="{BB962C8B-B14F-4D97-AF65-F5344CB8AC3E}">
        <p14:creationId xmlns:p14="http://schemas.microsoft.com/office/powerpoint/2010/main" val="361841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26082</TotalTime>
  <Words>498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Georgia</vt:lpstr>
      <vt:lpstr>JU Grå</vt:lpstr>
      <vt:lpstr>PowerPoint Presentation</vt:lpstr>
      <vt:lpstr>Web applications in node.js</vt:lpstr>
      <vt:lpstr>Web application in Node.js</vt:lpstr>
      <vt:lpstr>Web application in Node.js</vt:lpstr>
      <vt:lpstr>Inspecting incoming requests</vt:lpstr>
      <vt:lpstr>Inspecting incoming requests</vt:lpstr>
      <vt:lpstr>Creating outgoing responses</vt:lpstr>
      <vt:lpstr>Creating outgoing responses</vt:lpstr>
      <vt:lpstr>Putting it all together</vt:lpstr>
      <vt:lpstr>Example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389</cp:revision>
  <dcterms:created xsi:type="dcterms:W3CDTF">2015-07-17T09:22:03Z</dcterms:created>
  <dcterms:modified xsi:type="dcterms:W3CDTF">2018-08-25T08:47:15Z</dcterms:modified>
</cp:coreProperties>
</file>