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2" r:id="rId3"/>
    <p:sldId id="413" r:id="rId4"/>
    <p:sldId id="414" r:id="rId5"/>
    <p:sldId id="415" r:id="rId6"/>
    <p:sldId id="417" r:id="rId7"/>
    <p:sldId id="416" r:id="rId8"/>
    <p:sldId id="418" r:id="rId9"/>
    <p:sldId id="419" r:id="rId10"/>
    <p:sldId id="421" r:id="rId11"/>
    <p:sldId id="423" r:id="rId12"/>
    <p:sldId id="422" r:id="rId13"/>
    <p:sldId id="420" r:id="rId14"/>
    <p:sldId id="424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ndroid/setu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ickstar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Retrieve a single document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ListenerRegistration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("humans").document("the-id")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addSnapshotListener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(@Nullable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snapshot,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@Nullable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FirebaseFirestoreException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listener.remove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2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Retrieve multiple documents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4168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whereXXX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("age", 10)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.get()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List&lt;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snapshots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querySnapshot.getDocuments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2724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Retrieve multiple documents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ListenerRegistration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whereXXX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("age", 10)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addSnapshotListener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(@Nullable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snapshot,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@Nullable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FirebaseFirestoreException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listener.remove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228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Using classes instead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252573" y="1690688"/>
            <a:ext cx="6887966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("humans").add(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Human("Alice", 10));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D3FF-74DA-42B9-8CB1-97D2A1B7AE14}"/>
              </a:ext>
            </a:extLst>
          </p:cNvPr>
          <p:cNvSpPr txBox="1">
            <a:spLocks/>
          </p:cNvSpPr>
          <p:nvPr/>
        </p:nvSpPr>
        <p:spPr>
          <a:xfrm>
            <a:off x="7573977" y="1106540"/>
            <a:ext cx="4476029" cy="55676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Human(){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Human(String name,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age){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5DC68E-C564-48AD-B23E-3BE55C16BDE5}"/>
              </a:ext>
            </a:extLst>
          </p:cNvPr>
          <p:cNvSpPr txBox="1">
            <a:spLocks/>
          </p:cNvSpPr>
          <p:nvPr/>
        </p:nvSpPr>
        <p:spPr>
          <a:xfrm>
            <a:off x="252573" y="2315699"/>
            <a:ext cx="6887966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documentSnapshot.toObject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8421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800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Cloud </a:t>
            </a:r>
            <a:r>
              <a:rPr lang="en-US" sz="4800" dirty="0" err="1"/>
              <a:t>Firestore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Android app </a:t>
            </a:r>
            <a:r>
              <a:rPr lang="en-US" dirty="0">
                <a:sym typeface="Wingdings" panose="05000000000000000000" pitchFamily="2" charset="2"/>
              </a:rPr>
              <a:t> Firebase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016E-4D04-40A8-B9ED-978CFAA4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85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Instructions: </a:t>
            </a:r>
            <a:r>
              <a:rPr lang="en-US" sz="2000" dirty="0">
                <a:hlinkClick r:id="rId2"/>
              </a:rPr>
              <a:t>https://firebase.google.com/docs/android/setup</a:t>
            </a:r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your Android package name to your Firebase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google-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services.json</a:t>
            </a:r>
            <a:r>
              <a:rPr lang="en-US" dirty="0"/>
              <a:t> and add it to your Android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your </a:t>
            </a:r>
            <a:r>
              <a:rPr lang="en-US" dirty="0" err="1"/>
              <a:t>gradle</a:t>
            </a:r>
            <a:r>
              <a:rPr lang="en-US" dirty="0"/>
              <a:t> build files to load Firebase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0694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Android app </a:t>
            </a:r>
            <a:r>
              <a:rPr lang="en-US" dirty="0">
                <a:sym typeface="Wingdings" panose="05000000000000000000" pitchFamily="2" charset="2"/>
              </a:rPr>
              <a:t> Cloud </a:t>
            </a:r>
            <a:r>
              <a:rPr lang="en-US" dirty="0" err="1">
                <a:sym typeface="Wingdings" panose="05000000000000000000" pitchFamily="2" charset="2"/>
              </a:rPr>
              <a:t>Firestore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016E-4D04-40A8-B9ED-978CFAA4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85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Instructions: </a:t>
            </a:r>
            <a:r>
              <a:rPr lang="en-US" sz="2000" dirty="0">
                <a:hlinkClick r:id="rId2"/>
              </a:rPr>
              <a:t>https://firebase.google.com/docs/firestore/quickstart</a:t>
            </a:r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your </a:t>
            </a:r>
            <a:r>
              <a:rPr lang="en-US" dirty="0" err="1"/>
              <a:t>gradle</a:t>
            </a:r>
            <a:r>
              <a:rPr lang="en-US" dirty="0"/>
              <a:t> build files to load </a:t>
            </a:r>
            <a:r>
              <a:rPr lang="en-US" dirty="0" err="1"/>
              <a:t>Firestore</a:t>
            </a:r>
            <a:r>
              <a:rPr lang="en-US" dirty="0"/>
              <a:t> dependencies.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BACD6-9FB0-48C0-9374-EA5EDC1C8E30}"/>
              </a:ext>
            </a:extLst>
          </p:cNvPr>
          <p:cNvSpPr txBox="1">
            <a:spLocks/>
          </p:cNvSpPr>
          <p:nvPr/>
        </p:nvSpPr>
        <p:spPr>
          <a:xfrm>
            <a:off x="1524343" y="3717076"/>
            <a:ext cx="85852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FirebaseFirestore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FirebaseFirestore.getInstance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5594B2-1EFB-43AD-B22A-696C6116FE3B}"/>
              </a:ext>
            </a:extLst>
          </p:cNvPr>
          <p:cNvSpPr txBox="1">
            <a:spLocks/>
          </p:cNvSpPr>
          <p:nvPr/>
        </p:nvSpPr>
        <p:spPr>
          <a:xfrm>
            <a:off x="1524343" y="2918929"/>
            <a:ext cx="8585200" cy="32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implementation 'com.google.firebase:firebase-firestore:18.0.1'</a:t>
            </a:r>
          </a:p>
        </p:txBody>
      </p:sp>
    </p:spTree>
    <p:extLst>
      <p:ext uri="{BB962C8B-B14F-4D97-AF65-F5344CB8AC3E}">
        <p14:creationId xmlns:p14="http://schemas.microsoft.com/office/powerpoint/2010/main" val="18726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Insert a new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1318-D0E9-40E7-B120-A94DBF0DA42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52178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Object&gt; human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HashMap&lt;&gt;();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"Alice");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("age", 10);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.add(human)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DocumentReference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DocumentReference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documentReference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id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documentReference.getId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0627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Insert a new/replace a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1318-D0E9-40E7-B120-A94DBF0DA42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486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Object&gt; human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HashMap&lt;&gt;();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"Alice");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("age", 10);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("humans").document("the-id")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.set(human)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&lt;Void&gt;()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362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Update an existing document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4518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Object&gt; changes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HashMap&lt;&gt;();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changes.put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"Bob");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("humans").document("the-id")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.update(changes)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&lt;Void&gt;()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8764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Delete an existing document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38184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("humans").document("the-id")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.delete()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&lt;Void&gt;()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8224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E55-D1E6-44C9-808B-3B28E54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8520" cy="1325563"/>
          </a:xfrm>
        </p:spPr>
        <p:txBody>
          <a:bodyPr/>
          <a:lstStyle/>
          <a:p>
            <a:r>
              <a:rPr lang="en-US" dirty="0"/>
              <a:t>Retrieve a single document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C249E5-5B09-4C5F-923E-FC88AB650EA7}"/>
              </a:ext>
            </a:extLst>
          </p:cNvPr>
          <p:cNvSpPr txBox="1">
            <a:spLocks/>
          </p:cNvSpPr>
          <p:nvPr/>
        </p:nvSpPr>
        <p:spPr>
          <a:xfrm>
            <a:off x="838200" y="1568877"/>
            <a:ext cx="10584871" cy="486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("humans").document("the-id")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.get()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exists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documentSnapshot.exists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id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documentSnapshot.getId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HashMap&lt;String, Object&gt; data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documentSnapshot.getData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OnFailureListener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e)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7251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870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Cloud Firestore</vt:lpstr>
      <vt:lpstr>Android app  Firebase project</vt:lpstr>
      <vt:lpstr>Android app  Cloud Firestore</vt:lpstr>
      <vt:lpstr>Insert a new document</vt:lpstr>
      <vt:lpstr>Insert a new/replace a document</vt:lpstr>
      <vt:lpstr>Update an existing document</vt:lpstr>
      <vt:lpstr>Delete an existing document</vt:lpstr>
      <vt:lpstr>Retrieve a single document</vt:lpstr>
      <vt:lpstr>Retrieve a single document</vt:lpstr>
      <vt:lpstr>Retrieve multiple documents</vt:lpstr>
      <vt:lpstr>Retrieve multiple documents</vt:lpstr>
      <vt:lpstr>Using classes instead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236</cp:revision>
  <dcterms:created xsi:type="dcterms:W3CDTF">2015-07-17T09:22:03Z</dcterms:created>
  <dcterms:modified xsi:type="dcterms:W3CDTF">2021-02-17T19:28:50Z</dcterms:modified>
</cp:coreProperties>
</file>