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25" r:id="rId4"/>
    <p:sldId id="329" r:id="rId5"/>
    <p:sldId id="331" r:id="rId6"/>
    <p:sldId id="326" r:id="rId7"/>
    <p:sldId id="330" r:id="rId8"/>
    <p:sldId id="327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117" d="100"/>
          <a:sy n="117" d="100"/>
        </p:scale>
        <p:origin x="114" y="150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zure.microsoft.com/en-u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ightsail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s://lightsail.aws.amazon.com/ls/docs/en_us/articles/amazon-lightsail-connecting-to-linux-unix-instance-using-sft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tsencrypt.org/getting-started/" TargetMode="External"/><Relationship Id="rId2" Type="http://schemas.openxmlformats.org/officeDocument/2006/relationships/hyperlink" Target="https://internetstiftelsen.se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78" y="1122363"/>
            <a:ext cx="11783922" cy="2387600"/>
          </a:xfrm>
        </p:spPr>
        <p:txBody>
          <a:bodyPr>
            <a:normAutofit/>
          </a:bodyPr>
          <a:lstStyle/>
          <a:p>
            <a:r>
              <a:rPr lang="en-US" sz="4700" dirty="0"/>
              <a:t>Running Node.js on LightSail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Lecturer at Jönköping University</a:t>
            </a:r>
          </a:p>
          <a:p>
            <a:r>
              <a:rPr lang="en-US" dirty="0"/>
              <a:t>Autumn 2021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Web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423808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 collection of services from Amazon we can use:</a:t>
            </a:r>
          </a:p>
          <a:p>
            <a:r>
              <a:rPr lang="en-US" sz="2000" dirty="0"/>
              <a:t>Elastic Compute Cloud (EC2): General (virtual) servers</a:t>
            </a:r>
          </a:p>
          <a:p>
            <a:r>
              <a:rPr lang="en-US" sz="2000" dirty="0"/>
              <a:t>Relational Database Service (RDS): Servers for databases</a:t>
            </a:r>
          </a:p>
          <a:p>
            <a:r>
              <a:rPr lang="en-US" sz="2000" dirty="0"/>
              <a:t>Simple Storage Service  (S3): Storing files</a:t>
            </a:r>
          </a:p>
          <a:p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dirty="0"/>
              <a:t>There are other alternatives:</a:t>
            </a:r>
          </a:p>
          <a:p>
            <a:r>
              <a:rPr lang="en-US" sz="2000" dirty="0"/>
              <a:t>Amazon Web Services: </a:t>
            </a:r>
            <a:r>
              <a:rPr lang="en-US" sz="2000" dirty="0">
                <a:hlinkClick r:id="rId2"/>
              </a:rPr>
              <a:t>https://aws.amazon.com/</a:t>
            </a:r>
            <a:r>
              <a:rPr lang="en-US" sz="2000" dirty="0"/>
              <a:t> </a:t>
            </a:r>
          </a:p>
          <a:p>
            <a:r>
              <a:rPr lang="en-US" sz="2000" dirty="0"/>
              <a:t>Google Cloud: </a:t>
            </a:r>
            <a:r>
              <a:rPr lang="en-US" sz="2000" dirty="0">
                <a:hlinkClick r:id="rId3"/>
              </a:rPr>
              <a:t>https://cloud.google.com/</a:t>
            </a:r>
            <a:r>
              <a:rPr lang="en-US" sz="2000" dirty="0"/>
              <a:t> </a:t>
            </a:r>
          </a:p>
          <a:p>
            <a:r>
              <a:rPr lang="en-US" sz="2000" dirty="0"/>
              <a:t>Microsoft Azure: </a:t>
            </a:r>
            <a:r>
              <a:rPr lang="en-US" sz="2000" dirty="0">
                <a:hlinkClick r:id="rId4"/>
              </a:rPr>
              <a:t>https://azure.microsoft.com/en-us/</a:t>
            </a:r>
            <a:r>
              <a:rPr lang="en-US" sz="2000" dirty="0"/>
              <a:t> </a:t>
            </a:r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53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Lightsail</a:t>
            </a:r>
            <a:r>
              <a:rPr lang="en-US" dirty="0"/>
              <a:t>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88537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One of Amazon's services we can use to run web applications.</a:t>
            </a:r>
          </a:p>
          <a:p>
            <a:r>
              <a:rPr lang="en-US" sz="2000" dirty="0">
                <a:hlinkClick r:id="rId2"/>
              </a:rPr>
              <a:t>https://aws.amazon.com/lightsail/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4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Running on port 8080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DFBF80-C6E9-4B18-B6FE-E461B8F1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4987519"/>
          </a:xfr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Upload your code</a:t>
            </a:r>
          </a:p>
          <a:p>
            <a:pPr lvl="2"/>
            <a:r>
              <a:rPr lang="en-US" sz="2400" dirty="0"/>
              <a:t>Have it in a Git repository?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…</a:t>
            </a:r>
          </a:p>
          <a:p>
            <a:pPr lvl="2"/>
            <a:r>
              <a:rPr lang="en-US" sz="2400" dirty="0"/>
              <a:t>Use an SFTP client: </a:t>
            </a:r>
            <a:r>
              <a:rPr lang="en-US" sz="900" dirty="0">
                <a:hlinkClick r:id="rId2"/>
              </a:rPr>
              <a:t>https://lightsail.aws.amazon.com/ls/docs/en_us/articles/amazon-lightsail-connecting-to-linux-unix-instance-using-sftp</a:t>
            </a:r>
            <a:r>
              <a:rPr lang="en-US" sz="900" dirty="0"/>
              <a:t> </a:t>
            </a:r>
            <a:endParaRPr lang="en-US" sz="2400" dirty="0"/>
          </a:p>
          <a:p>
            <a:pPr lvl="3"/>
            <a:r>
              <a:rPr lang="en-US" sz="2000" dirty="0"/>
              <a:t>FileZilla: </a:t>
            </a:r>
            <a:r>
              <a:rPr lang="en-US" sz="2000" dirty="0">
                <a:hlinkClick r:id="rId3"/>
              </a:rPr>
              <a:t>https://filezilla-project.org/</a:t>
            </a:r>
            <a:r>
              <a:rPr lang="en-US" sz="2000" dirty="0"/>
              <a:t> </a:t>
            </a:r>
          </a:p>
          <a:p>
            <a:pPr lvl="3"/>
            <a:r>
              <a:rPr lang="en-US" sz="2000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the-project-folder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 app.js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forever start app.js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forever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forever stop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Open port 8080 on the server instance</a:t>
            </a:r>
          </a:p>
        </p:txBody>
      </p:sp>
    </p:spTree>
    <p:extLst>
      <p:ext uri="{BB962C8B-B14F-4D97-AF65-F5344CB8AC3E}">
        <p14:creationId xmlns:p14="http://schemas.microsoft.com/office/powerpoint/2010/main" val="393880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Proxy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044581-7D51-48E2-BB1D-FD023C66A8D3}"/>
              </a:ext>
            </a:extLst>
          </p:cNvPr>
          <p:cNvSpPr/>
          <p:nvPr/>
        </p:nvSpPr>
        <p:spPr>
          <a:xfrm>
            <a:off x="1640265" y="1870188"/>
            <a:ext cx="1074656" cy="108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BAA995-D07B-4B63-888C-25F32C536025}"/>
              </a:ext>
            </a:extLst>
          </p:cNvPr>
          <p:cNvSpPr/>
          <p:nvPr/>
        </p:nvSpPr>
        <p:spPr>
          <a:xfrm>
            <a:off x="5648228" y="1163178"/>
            <a:ext cx="4985207" cy="2498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Server 1.2.3.4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868AD-D5B3-4F29-8868-EFF3F52A807A}"/>
              </a:ext>
            </a:extLst>
          </p:cNvPr>
          <p:cNvSpPr/>
          <p:nvPr/>
        </p:nvSpPr>
        <p:spPr>
          <a:xfrm>
            <a:off x="5803766" y="1870187"/>
            <a:ext cx="1140644" cy="10840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CC3754-A08C-4D90-9FA0-6EE4CF1AF62D}"/>
              </a:ext>
            </a:extLst>
          </p:cNvPr>
          <p:cNvSpPr/>
          <p:nvPr/>
        </p:nvSpPr>
        <p:spPr>
          <a:xfrm>
            <a:off x="9426805" y="1485375"/>
            <a:ext cx="1003955" cy="754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6D97E-642E-4B51-8678-65347645B299}"/>
              </a:ext>
            </a:extLst>
          </p:cNvPr>
          <p:cNvSpPr/>
          <p:nvPr/>
        </p:nvSpPr>
        <p:spPr>
          <a:xfrm>
            <a:off x="9426805" y="2581303"/>
            <a:ext cx="1003955" cy="754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F12BA-0735-4FB0-8C65-EB7A5C2C2A2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714921" y="2412229"/>
            <a:ext cx="30888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317611-AD9A-4139-9A9A-0377534D396E}"/>
              </a:ext>
            </a:extLst>
          </p:cNvPr>
          <p:cNvSpPr txBox="1"/>
          <p:nvPr/>
        </p:nvSpPr>
        <p:spPr>
          <a:xfrm>
            <a:off x="2788117" y="1951329"/>
            <a:ext cx="28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http://kodi.com/home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99B52-8357-4AB5-B0B7-829EB272BF7F}"/>
              </a:ext>
            </a:extLst>
          </p:cNvPr>
          <p:cNvSpPr txBox="1"/>
          <p:nvPr/>
        </p:nvSpPr>
        <p:spPr>
          <a:xfrm>
            <a:off x="2769124" y="2474504"/>
            <a:ext cx="29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http://miga.com/home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AAD13-CE25-4C0B-B8D9-0E51AC9B144A}"/>
              </a:ext>
            </a:extLst>
          </p:cNvPr>
          <p:cNvSpPr txBox="1"/>
          <p:nvPr/>
        </p:nvSpPr>
        <p:spPr>
          <a:xfrm>
            <a:off x="7033960" y="1582191"/>
            <a:ext cx="2392845" cy="36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localhost:3000/home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BCAAF-4581-4B2F-A8E6-2DA579ABF9FD}"/>
              </a:ext>
            </a:extLst>
          </p:cNvPr>
          <p:cNvSpPr txBox="1"/>
          <p:nvPr/>
        </p:nvSpPr>
        <p:spPr>
          <a:xfrm>
            <a:off x="7033959" y="2821161"/>
            <a:ext cx="2392846" cy="37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localhost:8080/home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65D5B-7964-403F-B85E-EEC715D0C8E5}"/>
              </a:ext>
            </a:extLst>
          </p:cNvPr>
          <p:cNvCxnSpPr>
            <a:cxnSpLocks/>
          </p:cNvCxnSpPr>
          <p:nvPr/>
        </p:nvCxnSpPr>
        <p:spPr>
          <a:xfrm>
            <a:off x="6944410" y="2032858"/>
            <a:ext cx="2482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5A00A4-1790-43D2-BE7A-4221D017E71C}"/>
              </a:ext>
            </a:extLst>
          </p:cNvPr>
          <p:cNvCxnSpPr>
            <a:cxnSpLocks/>
          </p:cNvCxnSpPr>
          <p:nvPr/>
        </p:nvCxnSpPr>
        <p:spPr>
          <a:xfrm>
            <a:off x="6944410" y="2786214"/>
            <a:ext cx="2482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27358EE0-4600-471B-9179-5EC4A7428CEA}"/>
              </a:ext>
            </a:extLst>
          </p:cNvPr>
          <p:cNvSpPr txBox="1">
            <a:spLocks/>
          </p:cNvSpPr>
          <p:nvPr/>
        </p:nvSpPr>
        <p:spPr>
          <a:xfrm>
            <a:off x="383385" y="3928440"/>
            <a:ext cx="6180701" cy="28491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7200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*:80&gt;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kodi.com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ProxyPass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http://localhost:3000/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*:80&gt;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miga.com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ProxyPass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http://localhost:8080/</a:t>
            </a:r>
          </a:p>
          <a:p>
            <a:pPr marL="0" indent="0">
              <a:lnSpc>
                <a:spcPct val="50000"/>
              </a:lnSpc>
              <a:buNone/>
            </a:pPr>
            <a:endParaRPr lang="fi-FI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fi-FI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fi-FI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961B30-8552-4425-B974-E7FEC975E6B2}"/>
              </a:ext>
            </a:extLst>
          </p:cNvPr>
          <p:cNvSpPr txBox="1"/>
          <p:nvPr/>
        </p:nvSpPr>
        <p:spPr>
          <a:xfrm>
            <a:off x="383386" y="3484401"/>
            <a:ext cx="61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&lt;APACHE_HOME&gt;/conf/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httpd.conf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20" grpId="0"/>
      <p:bldP spid="23" grpId="0"/>
      <p:bldP spid="24" grpId="0"/>
      <p:bldP spid="33" grpId="0" build="p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HTTPS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044581-7D51-48E2-BB1D-FD023C66A8D3}"/>
              </a:ext>
            </a:extLst>
          </p:cNvPr>
          <p:cNvSpPr/>
          <p:nvPr/>
        </p:nvSpPr>
        <p:spPr>
          <a:xfrm>
            <a:off x="1640265" y="1870188"/>
            <a:ext cx="1074656" cy="108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BAA995-D07B-4B63-888C-25F32C536025}"/>
              </a:ext>
            </a:extLst>
          </p:cNvPr>
          <p:cNvSpPr/>
          <p:nvPr/>
        </p:nvSpPr>
        <p:spPr>
          <a:xfrm>
            <a:off x="5648228" y="1163178"/>
            <a:ext cx="4985207" cy="2498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Server 1.2.3.4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868AD-D5B3-4F29-8868-EFF3F52A807A}"/>
              </a:ext>
            </a:extLst>
          </p:cNvPr>
          <p:cNvSpPr/>
          <p:nvPr/>
        </p:nvSpPr>
        <p:spPr>
          <a:xfrm>
            <a:off x="5803766" y="1870187"/>
            <a:ext cx="1140644" cy="10840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CC3754-A08C-4D90-9FA0-6EE4CF1AF62D}"/>
              </a:ext>
            </a:extLst>
          </p:cNvPr>
          <p:cNvSpPr/>
          <p:nvPr/>
        </p:nvSpPr>
        <p:spPr>
          <a:xfrm>
            <a:off x="9426805" y="1485375"/>
            <a:ext cx="1003955" cy="754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6D97E-642E-4B51-8678-65347645B299}"/>
              </a:ext>
            </a:extLst>
          </p:cNvPr>
          <p:cNvSpPr/>
          <p:nvPr/>
        </p:nvSpPr>
        <p:spPr>
          <a:xfrm>
            <a:off x="9426805" y="2581303"/>
            <a:ext cx="1003955" cy="754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F12BA-0735-4FB0-8C65-EB7A5C2C2A2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714921" y="2412229"/>
            <a:ext cx="30888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317611-AD9A-4139-9A9A-0377534D396E}"/>
              </a:ext>
            </a:extLst>
          </p:cNvPr>
          <p:cNvSpPr txBox="1"/>
          <p:nvPr/>
        </p:nvSpPr>
        <p:spPr>
          <a:xfrm>
            <a:off x="2788117" y="1951329"/>
            <a:ext cx="28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http://kodi.com/home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99B52-8357-4AB5-B0B7-829EB272BF7F}"/>
              </a:ext>
            </a:extLst>
          </p:cNvPr>
          <p:cNvSpPr txBox="1"/>
          <p:nvPr/>
        </p:nvSpPr>
        <p:spPr>
          <a:xfrm>
            <a:off x="2769124" y="2474504"/>
            <a:ext cx="29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http://miga.com/home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AAD13-CE25-4C0B-B8D9-0E51AC9B144A}"/>
              </a:ext>
            </a:extLst>
          </p:cNvPr>
          <p:cNvSpPr txBox="1"/>
          <p:nvPr/>
        </p:nvSpPr>
        <p:spPr>
          <a:xfrm>
            <a:off x="7033960" y="1582191"/>
            <a:ext cx="2392845" cy="36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localhost:3000/home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BCAAF-4581-4B2F-A8E6-2DA579ABF9FD}"/>
              </a:ext>
            </a:extLst>
          </p:cNvPr>
          <p:cNvSpPr txBox="1"/>
          <p:nvPr/>
        </p:nvSpPr>
        <p:spPr>
          <a:xfrm>
            <a:off x="7033959" y="2821161"/>
            <a:ext cx="2392846" cy="37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localhost:8080/home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65D5B-7964-403F-B85E-EEC715D0C8E5}"/>
              </a:ext>
            </a:extLst>
          </p:cNvPr>
          <p:cNvCxnSpPr>
            <a:cxnSpLocks/>
          </p:cNvCxnSpPr>
          <p:nvPr/>
        </p:nvCxnSpPr>
        <p:spPr>
          <a:xfrm>
            <a:off x="6944410" y="2032858"/>
            <a:ext cx="2482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5A00A4-1790-43D2-BE7A-4221D017E71C}"/>
              </a:ext>
            </a:extLst>
          </p:cNvPr>
          <p:cNvCxnSpPr>
            <a:cxnSpLocks/>
          </p:cNvCxnSpPr>
          <p:nvPr/>
        </p:nvCxnSpPr>
        <p:spPr>
          <a:xfrm>
            <a:off x="6944410" y="2786214"/>
            <a:ext cx="2482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BC43CC41-E860-4574-9291-F33E791C0E4E}"/>
              </a:ext>
            </a:extLst>
          </p:cNvPr>
          <p:cNvSpPr txBox="1">
            <a:spLocks/>
          </p:cNvSpPr>
          <p:nvPr/>
        </p:nvSpPr>
        <p:spPr>
          <a:xfrm>
            <a:off x="383385" y="3928440"/>
            <a:ext cx="6180701" cy="28491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7200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*:80&gt;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kodi.com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ProxyPass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http://localhost:3000/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*:80&gt;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miga.com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ProxyPass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http://localhost:8080/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SSLEngine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SSLCertificateFile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"/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/to/www.example.com.cert"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SSLCertificateKeyFile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"/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/to/www.example.com.key"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A85B72-AEF5-4474-B34B-3730C5342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290" y="3983478"/>
            <a:ext cx="5469029" cy="2267287"/>
          </a:xfrm>
        </p:spPr>
        <p:txBody>
          <a:bodyPr wrap="square" lIns="108000">
            <a:spAutoFit/>
          </a:bodyPr>
          <a:lstStyle/>
          <a:p>
            <a:pPr marL="0" indent="0">
              <a:buNone/>
            </a:pPr>
            <a:r>
              <a:rPr lang="en-US" sz="2400" dirty="0"/>
              <a:t>HTTPS: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Get a domain name: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https://internetstiftelsen.se/</a:t>
            </a:r>
            <a:r>
              <a:rPr lang="en-US" sz="16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Map the domain name to your server's IP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Create a certificate signed by a Certificate Authority: </a:t>
            </a:r>
            <a:r>
              <a:rPr lang="en-US" sz="1600" dirty="0">
                <a:hlinkClick r:id="rId3"/>
              </a:rPr>
              <a:t>https://letsencrypt.org/getting-started/</a:t>
            </a:r>
            <a:r>
              <a:rPr lang="en-US" sz="16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Tell Apache about your certificate.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F4753-FF54-40A0-9E98-8012222B75AD}"/>
              </a:ext>
            </a:extLst>
          </p:cNvPr>
          <p:cNvSpPr txBox="1"/>
          <p:nvPr/>
        </p:nvSpPr>
        <p:spPr>
          <a:xfrm>
            <a:off x="2746339" y="2472383"/>
            <a:ext cx="295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</a:t>
            </a:r>
            <a:br>
              <a:rPr lang="en-US" dirty="0"/>
            </a:br>
            <a:r>
              <a:rPr lang="en-US" dirty="0"/>
              <a:t>https://miga.com/home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BCDFE9-7EF9-4A26-8D44-09BDC16E2AD0}"/>
              </a:ext>
            </a:extLst>
          </p:cNvPr>
          <p:cNvSpPr/>
          <p:nvPr/>
        </p:nvSpPr>
        <p:spPr>
          <a:xfrm>
            <a:off x="2071384" y="5037363"/>
            <a:ext cx="457199" cy="235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443&gt;</a:t>
            </a:r>
            <a:endParaRPr lang="en-SE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F66B83-E0C8-4E87-B15D-FB680F433FD7}"/>
              </a:ext>
            </a:extLst>
          </p:cNvPr>
          <p:cNvSpPr txBox="1"/>
          <p:nvPr/>
        </p:nvSpPr>
        <p:spPr>
          <a:xfrm>
            <a:off x="383386" y="3484401"/>
            <a:ext cx="61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&lt;APACHE_HOME&gt;/conf/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httpd.conf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7373E7-8642-4C98-89B8-75055F721D0F}"/>
              </a:ext>
            </a:extLst>
          </p:cNvPr>
          <p:cNvSpPr/>
          <p:nvPr/>
        </p:nvSpPr>
        <p:spPr>
          <a:xfrm>
            <a:off x="492767" y="3695610"/>
            <a:ext cx="690866" cy="2357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dirty="0"/>
              <a:t>Listen 443</a:t>
            </a:r>
            <a:endParaRPr lang="en-SE" sz="1100" dirty="0"/>
          </a:p>
        </p:txBody>
      </p:sp>
    </p:spTree>
    <p:extLst>
      <p:ext uri="{BB962C8B-B14F-4D97-AF65-F5344CB8AC3E}">
        <p14:creationId xmlns:p14="http://schemas.microsoft.com/office/powerpoint/2010/main" val="13454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with Apache</a:t>
            </a:r>
            <a:endParaRPr lang="en-US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DFBF80-C6E9-4B18-B6FE-E461B8F1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257096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One way to do it: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Start your app listening on port 8080.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nano /opt/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bitnami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/conf/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vhosts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/00_status-vhost.conf</a:t>
            </a:r>
          </a:p>
          <a:p>
            <a:pPr marL="457200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/opt/bitnami/ctlscript.sh restart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9BBA113-6EB4-4F8E-BAD7-8916D126FE06}"/>
              </a:ext>
            </a:extLst>
          </p:cNvPr>
          <p:cNvSpPr txBox="1">
            <a:spLocks/>
          </p:cNvSpPr>
          <p:nvPr/>
        </p:nvSpPr>
        <p:spPr>
          <a:xfrm>
            <a:off x="1499507" y="3016251"/>
            <a:ext cx="4226715" cy="7254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7200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*:80&gt;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ProxyPass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http://localhost:8080/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fi-FI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781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1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F2F2F2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31111</TotalTime>
  <Words>540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Georgia</vt:lpstr>
      <vt:lpstr>JU Grå</vt:lpstr>
      <vt:lpstr>PowerPoint Presentation</vt:lpstr>
      <vt:lpstr>Running Node.js on LightSail</vt:lpstr>
      <vt:lpstr>What is Amazon Web Services?</vt:lpstr>
      <vt:lpstr>What is Lightsail?</vt:lpstr>
      <vt:lpstr>Running on port 8080</vt:lpstr>
      <vt:lpstr>Proxy server</vt:lpstr>
      <vt:lpstr>Using HTTPS</vt:lpstr>
      <vt:lpstr>Running with Apache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401</cp:revision>
  <dcterms:created xsi:type="dcterms:W3CDTF">2015-07-17T09:22:03Z</dcterms:created>
  <dcterms:modified xsi:type="dcterms:W3CDTF">2021-10-11T12:46:56Z</dcterms:modified>
</cp:coreProperties>
</file>