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4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70" r:id="rId6"/>
    <p:sldId id="267" r:id="rId7"/>
    <p:sldId id="260" r:id="rId8"/>
    <p:sldId id="262" r:id="rId9"/>
    <p:sldId id="263" r:id="rId10"/>
    <p:sldId id="261" r:id="rId11"/>
    <p:sldId id="265" r:id="rId12"/>
    <p:sldId id="269" r:id="rId13"/>
    <p:sldId id="283" r:id="rId14"/>
    <p:sldId id="271" r:id="rId15"/>
    <p:sldId id="275" r:id="rId16"/>
    <p:sldId id="272" r:id="rId17"/>
    <p:sldId id="274" r:id="rId18"/>
    <p:sldId id="278" r:id="rId19"/>
    <p:sldId id="280" r:id="rId20"/>
    <p:sldId id="279" r:id="rId21"/>
    <p:sldId id="281" r:id="rId22"/>
    <p:sldId id="285" r:id="rId23"/>
    <p:sldId id="284" r:id="rId24"/>
    <p:sldId id="286" r:id="rId25"/>
    <p:sldId id="287" r:id="rId26"/>
    <p:sldId id="288" r:id="rId27"/>
    <p:sldId id="289" r:id="rId28"/>
    <p:sldId id="290" r:id="rId29"/>
    <p:sldId id="291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Miraglia" initials="GM" lastIdx="4" clrIdx="0">
    <p:extLst>
      <p:ext uri="{19B8F6BF-5375-455C-9EA6-DF929625EA0E}">
        <p15:presenceInfo xmlns:p15="http://schemas.microsoft.com/office/powerpoint/2012/main" userId="4c74d5215ac110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9A8F"/>
    <a:srgbClr val="FCBB7E"/>
    <a:srgbClr val="7FA0C9"/>
    <a:srgbClr val="D48A7D"/>
    <a:srgbClr val="D48D7F"/>
    <a:srgbClr val="7E9FC9"/>
    <a:srgbClr val="98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408" autoAdjust="0"/>
  </p:normalViewPr>
  <p:slideViewPr>
    <p:cSldViewPr snapToGrid="0">
      <p:cViewPr varScale="1">
        <p:scale>
          <a:sx n="66" d="100"/>
          <a:sy n="66" d="100"/>
        </p:scale>
        <p:origin x="9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C94EF6-956B-4334-B029-918958E995DB}" type="doc">
      <dgm:prSet loTypeId="urn:microsoft.com/office/officeart/2005/8/layout/process2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4F562EF-7226-48BF-9E79-70ED6A557A8F}">
      <dgm:prSet phldrT="[Testo]"/>
      <dgm:spPr>
        <a:solidFill>
          <a:schemeClr val="bg2"/>
        </a:solidFill>
      </dgm:spPr>
      <dgm:t>
        <a:bodyPr/>
        <a:lstStyle/>
        <a:p>
          <a:r>
            <a:rPr lang="it-IT" b="1" dirty="0" smtClean="0">
              <a:solidFill>
                <a:srgbClr val="FF0000"/>
              </a:solidFill>
            </a:rPr>
            <a:t>Network </a:t>
          </a:r>
          <a:r>
            <a:rPr lang="it-IT" b="1" dirty="0" err="1" smtClean="0">
              <a:solidFill>
                <a:srgbClr val="FF0000"/>
              </a:solidFill>
            </a:rPr>
            <a:t>Discovery</a:t>
          </a:r>
          <a:endParaRPr lang="it-IT" b="1" dirty="0">
            <a:solidFill>
              <a:srgbClr val="FF0000"/>
            </a:solidFill>
          </a:endParaRPr>
        </a:p>
      </dgm:t>
    </dgm:pt>
    <dgm:pt modelId="{CA6D45CC-9A97-4A00-A292-EA9FEC449854}" type="parTrans" cxnId="{5C0D9989-CFBF-4A3E-A58B-DE1AABD5A7C6}">
      <dgm:prSet/>
      <dgm:spPr/>
      <dgm:t>
        <a:bodyPr/>
        <a:lstStyle/>
        <a:p>
          <a:endParaRPr lang="it-IT"/>
        </a:p>
      </dgm:t>
    </dgm:pt>
    <dgm:pt modelId="{9BEA21FA-AF8A-4215-AF99-938F87946293}" type="sibTrans" cxnId="{5C0D9989-CFBF-4A3E-A58B-DE1AABD5A7C6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CEA7F115-29EF-4023-86AA-2BD749CA14EF}">
      <dgm:prSet phldrT="[Testo]"/>
      <dgm:spPr>
        <a:solidFill>
          <a:srgbClr val="FFFF00"/>
        </a:solidFill>
      </dgm:spPr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81EFB080-25D9-495A-B736-DC709E1FC069}" type="parTrans" cxnId="{EF0C6862-DE94-42E0-9442-F57B6CE0677B}">
      <dgm:prSet/>
      <dgm:spPr/>
      <dgm:t>
        <a:bodyPr/>
        <a:lstStyle/>
        <a:p>
          <a:endParaRPr lang="it-IT"/>
        </a:p>
      </dgm:t>
    </dgm:pt>
    <dgm:pt modelId="{ADC27D11-CCC2-46DC-B650-FC2F708F8A40}" type="sibTrans" cxnId="{EF0C6862-DE94-42E0-9442-F57B6CE0677B}">
      <dgm:prSet/>
      <dgm:spPr>
        <a:solidFill>
          <a:srgbClr val="FFFF00"/>
        </a:solidFill>
      </dgm:spPr>
      <dgm:t>
        <a:bodyPr/>
        <a:lstStyle/>
        <a:p>
          <a:endParaRPr lang="it-IT" dirty="0"/>
        </a:p>
      </dgm:t>
    </dgm:pt>
    <dgm:pt modelId="{ABEC7FB7-796F-41A4-9AB0-7272ACF887EB}">
      <dgm:prSet phldrT="[Testo]"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CA6DFC99-9101-45B1-8086-B30988D92D21}" type="sibTrans" cxnId="{E619CDBC-3652-418F-AB39-FF51F3AE01D0}">
      <dgm:prSet/>
      <dgm:spPr/>
      <dgm:t>
        <a:bodyPr/>
        <a:lstStyle/>
        <a:p>
          <a:endParaRPr lang="it-IT"/>
        </a:p>
      </dgm:t>
    </dgm:pt>
    <dgm:pt modelId="{23A73FDD-00B5-47EF-9E5C-A82DFABD88BB}" type="parTrans" cxnId="{E619CDBC-3652-418F-AB39-FF51F3AE01D0}">
      <dgm:prSet/>
      <dgm:spPr/>
      <dgm:t>
        <a:bodyPr/>
        <a:lstStyle/>
        <a:p>
          <a:endParaRPr lang="it-IT"/>
        </a:p>
      </dgm:t>
    </dgm:pt>
    <dgm:pt modelId="{F2E5CD1F-C6FA-46A7-A3AB-376B1731AA21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47E6F855-4EF5-4286-B3D6-20F4C0D19815}" type="sibTrans" cxnId="{6DC703AD-85E0-49AE-91DC-C2BD8FFA5D32}">
      <dgm:prSet/>
      <dgm:spPr/>
      <dgm:t>
        <a:bodyPr/>
        <a:lstStyle/>
        <a:p>
          <a:endParaRPr lang="it-IT"/>
        </a:p>
      </dgm:t>
    </dgm:pt>
    <dgm:pt modelId="{0B30AA02-28AB-4148-B22B-161C8FE6B5B0}" type="parTrans" cxnId="{6DC703AD-85E0-49AE-91DC-C2BD8FFA5D32}">
      <dgm:prSet/>
      <dgm:spPr/>
      <dgm:t>
        <a:bodyPr/>
        <a:lstStyle/>
        <a:p>
          <a:endParaRPr lang="it-IT"/>
        </a:p>
      </dgm:t>
    </dgm:pt>
    <dgm:pt modelId="{BF632290-8C04-4D5B-B76C-6C63D3451C1F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EFB6E071-A974-4AA2-A6AA-F4A40B7628B1}" type="sibTrans" cxnId="{8664E6F2-7CA1-4541-AA07-8655CC6FF328}">
      <dgm:prSet/>
      <dgm:spPr/>
      <dgm:t>
        <a:bodyPr/>
        <a:lstStyle/>
        <a:p>
          <a:endParaRPr lang="it-IT"/>
        </a:p>
      </dgm:t>
    </dgm:pt>
    <dgm:pt modelId="{F7AAC9AA-663B-42A1-9DF2-45F46A4C3C7C}" type="parTrans" cxnId="{8664E6F2-7CA1-4541-AA07-8655CC6FF328}">
      <dgm:prSet/>
      <dgm:spPr/>
      <dgm:t>
        <a:bodyPr/>
        <a:lstStyle/>
        <a:p>
          <a:endParaRPr lang="it-IT"/>
        </a:p>
      </dgm:t>
    </dgm:pt>
    <dgm:pt modelId="{B8967B23-5F06-436E-8585-D424AAB9ADDD}" type="pres">
      <dgm:prSet presAssocID="{B5C94EF6-956B-4334-B029-918958E995D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416C4C7-ACA2-47FA-8CD5-DB06C6EF67C1}" type="pres">
      <dgm:prSet presAssocID="{34F562EF-7226-48BF-9E79-70ED6A557A8F}" presName="node" presStyleLbl="node1" presStyleIdx="0" presStyleCnt="5" custScaleX="18029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1D1D3F8-8B82-4836-9924-2A9F00CC1933}" type="pres">
      <dgm:prSet presAssocID="{9BEA21FA-AF8A-4215-AF99-938F87946293}" presName="sibTrans" presStyleLbl="sibTrans2D1" presStyleIdx="0" presStyleCnt="4"/>
      <dgm:spPr/>
      <dgm:t>
        <a:bodyPr/>
        <a:lstStyle/>
        <a:p>
          <a:endParaRPr lang="it-IT"/>
        </a:p>
      </dgm:t>
    </dgm:pt>
    <dgm:pt modelId="{D9C935BD-21AD-435D-AA17-405D92BF4996}" type="pres">
      <dgm:prSet presAssocID="{9BEA21FA-AF8A-4215-AF99-938F87946293}" presName="connectorText" presStyleLbl="sibTrans2D1" presStyleIdx="0" presStyleCnt="4"/>
      <dgm:spPr/>
      <dgm:t>
        <a:bodyPr/>
        <a:lstStyle/>
        <a:p>
          <a:endParaRPr lang="it-IT"/>
        </a:p>
      </dgm:t>
    </dgm:pt>
    <dgm:pt modelId="{9FF0E85B-475F-4CC7-8EA2-3AA45F22C514}" type="pres">
      <dgm:prSet presAssocID="{CEA7F115-29EF-4023-86AA-2BD749CA14EF}" presName="node" presStyleLbl="node1" presStyleIdx="1" presStyleCnt="5" custScaleX="18029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A5CC8B-7F32-4E19-B068-DD4286BA9BED}" type="pres">
      <dgm:prSet presAssocID="{ADC27D11-CCC2-46DC-B650-FC2F708F8A40}" presName="sibTrans" presStyleLbl="sibTrans2D1" presStyleIdx="1" presStyleCnt="4"/>
      <dgm:spPr/>
      <dgm:t>
        <a:bodyPr/>
        <a:lstStyle/>
        <a:p>
          <a:endParaRPr lang="it-IT"/>
        </a:p>
      </dgm:t>
    </dgm:pt>
    <dgm:pt modelId="{CDF7AD99-250D-480A-AE4B-AB0BE235FF56}" type="pres">
      <dgm:prSet presAssocID="{ADC27D11-CCC2-46DC-B650-FC2F708F8A40}" presName="connectorText" presStyleLbl="sibTrans2D1" presStyleIdx="1" presStyleCnt="4"/>
      <dgm:spPr/>
      <dgm:t>
        <a:bodyPr/>
        <a:lstStyle/>
        <a:p>
          <a:endParaRPr lang="it-IT"/>
        </a:p>
      </dgm:t>
    </dgm:pt>
    <dgm:pt modelId="{25962567-7AF9-49C0-A1D8-CFD1A2B2F97C}" type="pres">
      <dgm:prSet presAssocID="{ABEC7FB7-796F-41A4-9AB0-7272ACF887EB}" presName="node" presStyleLbl="node1" presStyleIdx="2" presStyleCnt="5" custScaleX="18029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C38A78-625F-4779-AA64-700A60CB470C}" type="pres">
      <dgm:prSet presAssocID="{CA6DFC99-9101-45B1-8086-B30988D92D21}" presName="sibTrans" presStyleLbl="sibTrans2D1" presStyleIdx="2" presStyleCnt="4"/>
      <dgm:spPr/>
      <dgm:t>
        <a:bodyPr/>
        <a:lstStyle/>
        <a:p>
          <a:endParaRPr lang="it-IT"/>
        </a:p>
      </dgm:t>
    </dgm:pt>
    <dgm:pt modelId="{CE7F5E7E-4C59-49EB-9B53-FF06061CF19B}" type="pres">
      <dgm:prSet presAssocID="{CA6DFC99-9101-45B1-8086-B30988D92D21}" presName="connectorText" presStyleLbl="sibTrans2D1" presStyleIdx="2" presStyleCnt="4"/>
      <dgm:spPr/>
      <dgm:t>
        <a:bodyPr/>
        <a:lstStyle/>
        <a:p>
          <a:endParaRPr lang="it-IT"/>
        </a:p>
      </dgm:t>
    </dgm:pt>
    <dgm:pt modelId="{A77F7D32-235C-47EA-AC8F-BA645D6424D1}" type="pres">
      <dgm:prSet presAssocID="{F2E5CD1F-C6FA-46A7-A3AB-376B1731AA21}" presName="node" presStyleLbl="node1" presStyleIdx="3" presStyleCnt="5" custScaleX="18029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BE4BF-7DC3-4E83-A4F9-9BAEBAC4BCC8}" type="pres">
      <dgm:prSet presAssocID="{47E6F855-4EF5-4286-B3D6-20F4C0D19815}" presName="sibTrans" presStyleLbl="sibTrans2D1" presStyleIdx="3" presStyleCnt="4"/>
      <dgm:spPr/>
      <dgm:t>
        <a:bodyPr/>
        <a:lstStyle/>
        <a:p>
          <a:endParaRPr lang="it-IT"/>
        </a:p>
      </dgm:t>
    </dgm:pt>
    <dgm:pt modelId="{BEB66ECC-C290-4BC7-9FD0-B1675D78C213}" type="pres">
      <dgm:prSet presAssocID="{47E6F855-4EF5-4286-B3D6-20F4C0D19815}" presName="connectorText" presStyleLbl="sibTrans2D1" presStyleIdx="3" presStyleCnt="4"/>
      <dgm:spPr/>
      <dgm:t>
        <a:bodyPr/>
        <a:lstStyle/>
        <a:p>
          <a:endParaRPr lang="it-IT"/>
        </a:p>
      </dgm:t>
    </dgm:pt>
    <dgm:pt modelId="{81362EF3-6F8E-496B-961F-FB70A0B9D001}" type="pres">
      <dgm:prSet presAssocID="{BF632290-8C04-4D5B-B76C-6C63D3451C1F}" presName="node" presStyleLbl="node1" presStyleIdx="4" presStyleCnt="5" custScaleX="18029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E0E1A64-F99B-4084-811B-5BC668CF8EAD}" type="presOf" srcId="{F2E5CD1F-C6FA-46A7-A3AB-376B1731AA21}" destId="{A77F7D32-235C-47EA-AC8F-BA645D6424D1}" srcOrd="0" destOrd="0" presId="urn:microsoft.com/office/officeart/2005/8/layout/process2"/>
    <dgm:cxn modelId="{7FC6CCCC-3F51-4F39-A84B-B870F3E5908A}" type="presOf" srcId="{ABEC7FB7-796F-41A4-9AB0-7272ACF887EB}" destId="{25962567-7AF9-49C0-A1D8-CFD1A2B2F97C}" srcOrd="0" destOrd="0" presId="urn:microsoft.com/office/officeart/2005/8/layout/process2"/>
    <dgm:cxn modelId="{8B88B448-8617-48F4-82B7-5C5FFD5FA4AF}" type="presOf" srcId="{ADC27D11-CCC2-46DC-B650-FC2F708F8A40}" destId="{B0A5CC8B-7F32-4E19-B068-DD4286BA9BED}" srcOrd="0" destOrd="0" presId="urn:microsoft.com/office/officeart/2005/8/layout/process2"/>
    <dgm:cxn modelId="{A0FC309D-79C5-4AB3-908B-A80AA855ED03}" type="presOf" srcId="{47E6F855-4EF5-4286-B3D6-20F4C0D19815}" destId="{BEB66ECC-C290-4BC7-9FD0-B1675D78C213}" srcOrd="1" destOrd="0" presId="urn:microsoft.com/office/officeart/2005/8/layout/process2"/>
    <dgm:cxn modelId="{EF0C6862-DE94-42E0-9442-F57B6CE0677B}" srcId="{B5C94EF6-956B-4334-B029-918958E995DB}" destId="{CEA7F115-29EF-4023-86AA-2BD749CA14EF}" srcOrd="1" destOrd="0" parTransId="{81EFB080-25D9-495A-B736-DC709E1FC069}" sibTransId="{ADC27D11-CCC2-46DC-B650-FC2F708F8A40}"/>
    <dgm:cxn modelId="{6DC703AD-85E0-49AE-91DC-C2BD8FFA5D32}" srcId="{B5C94EF6-956B-4334-B029-918958E995DB}" destId="{F2E5CD1F-C6FA-46A7-A3AB-376B1731AA21}" srcOrd="3" destOrd="0" parTransId="{0B30AA02-28AB-4148-B22B-161C8FE6B5B0}" sibTransId="{47E6F855-4EF5-4286-B3D6-20F4C0D19815}"/>
    <dgm:cxn modelId="{1FA45F58-1159-4D73-B727-D50F21C48670}" type="presOf" srcId="{9BEA21FA-AF8A-4215-AF99-938F87946293}" destId="{B1D1D3F8-8B82-4836-9924-2A9F00CC1933}" srcOrd="0" destOrd="0" presId="urn:microsoft.com/office/officeart/2005/8/layout/process2"/>
    <dgm:cxn modelId="{5C0D9989-CFBF-4A3E-A58B-DE1AABD5A7C6}" srcId="{B5C94EF6-956B-4334-B029-918958E995DB}" destId="{34F562EF-7226-48BF-9E79-70ED6A557A8F}" srcOrd="0" destOrd="0" parTransId="{CA6D45CC-9A97-4A00-A292-EA9FEC449854}" sibTransId="{9BEA21FA-AF8A-4215-AF99-938F87946293}"/>
    <dgm:cxn modelId="{64172C49-877B-4824-94E3-AE2A27E244E6}" type="presOf" srcId="{BF632290-8C04-4D5B-B76C-6C63D3451C1F}" destId="{81362EF3-6F8E-496B-961F-FB70A0B9D001}" srcOrd="0" destOrd="0" presId="urn:microsoft.com/office/officeart/2005/8/layout/process2"/>
    <dgm:cxn modelId="{8C284E33-7EEA-4477-8822-D43DF1F3125E}" type="presOf" srcId="{CA6DFC99-9101-45B1-8086-B30988D92D21}" destId="{1EC38A78-625F-4779-AA64-700A60CB470C}" srcOrd="0" destOrd="0" presId="urn:microsoft.com/office/officeart/2005/8/layout/process2"/>
    <dgm:cxn modelId="{8664E6F2-7CA1-4541-AA07-8655CC6FF328}" srcId="{B5C94EF6-956B-4334-B029-918958E995DB}" destId="{BF632290-8C04-4D5B-B76C-6C63D3451C1F}" srcOrd="4" destOrd="0" parTransId="{F7AAC9AA-663B-42A1-9DF2-45F46A4C3C7C}" sibTransId="{EFB6E071-A974-4AA2-A6AA-F4A40B7628B1}"/>
    <dgm:cxn modelId="{E619CDBC-3652-418F-AB39-FF51F3AE01D0}" srcId="{B5C94EF6-956B-4334-B029-918958E995DB}" destId="{ABEC7FB7-796F-41A4-9AB0-7272ACF887EB}" srcOrd="2" destOrd="0" parTransId="{23A73FDD-00B5-47EF-9E5C-A82DFABD88BB}" sibTransId="{CA6DFC99-9101-45B1-8086-B30988D92D21}"/>
    <dgm:cxn modelId="{2E6566BD-E09D-4D6F-94EF-3E0E33180D6B}" type="presOf" srcId="{ADC27D11-CCC2-46DC-B650-FC2F708F8A40}" destId="{CDF7AD99-250D-480A-AE4B-AB0BE235FF56}" srcOrd="1" destOrd="0" presId="urn:microsoft.com/office/officeart/2005/8/layout/process2"/>
    <dgm:cxn modelId="{EAD733C3-0871-440C-9D1E-DB5CDE96E92A}" type="presOf" srcId="{CEA7F115-29EF-4023-86AA-2BD749CA14EF}" destId="{9FF0E85B-475F-4CC7-8EA2-3AA45F22C514}" srcOrd="0" destOrd="0" presId="urn:microsoft.com/office/officeart/2005/8/layout/process2"/>
    <dgm:cxn modelId="{8085E520-6743-4783-B076-446A73763E0C}" type="presOf" srcId="{B5C94EF6-956B-4334-B029-918958E995DB}" destId="{B8967B23-5F06-436E-8585-D424AAB9ADDD}" srcOrd="0" destOrd="0" presId="urn:microsoft.com/office/officeart/2005/8/layout/process2"/>
    <dgm:cxn modelId="{742C588F-4F1F-45EF-AC46-045EF4CB8765}" type="presOf" srcId="{47E6F855-4EF5-4286-B3D6-20F4C0D19815}" destId="{329BE4BF-7DC3-4E83-A4F9-9BAEBAC4BCC8}" srcOrd="0" destOrd="0" presId="urn:microsoft.com/office/officeart/2005/8/layout/process2"/>
    <dgm:cxn modelId="{9570AB84-4804-4090-A952-1629DBFF55D2}" type="presOf" srcId="{CA6DFC99-9101-45B1-8086-B30988D92D21}" destId="{CE7F5E7E-4C59-49EB-9B53-FF06061CF19B}" srcOrd="1" destOrd="0" presId="urn:microsoft.com/office/officeart/2005/8/layout/process2"/>
    <dgm:cxn modelId="{58525517-69F6-431C-88CB-CA524C6C1BC2}" type="presOf" srcId="{9BEA21FA-AF8A-4215-AF99-938F87946293}" destId="{D9C935BD-21AD-435D-AA17-405D92BF4996}" srcOrd="1" destOrd="0" presId="urn:microsoft.com/office/officeart/2005/8/layout/process2"/>
    <dgm:cxn modelId="{3E452C58-6413-49C0-A8CC-DE319F65D324}" type="presOf" srcId="{34F562EF-7226-48BF-9E79-70ED6A557A8F}" destId="{9416C4C7-ACA2-47FA-8CD5-DB06C6EF67C1}" srcOrd="0" destOrd="0" presId="urn:microsoft.com/office/officeart/2005/8/layout/process2"/>
    <dgm:cxn modelId="{BCDE571D-626C-4AC8-8194-CD8516C244FA}" type="presParOf" srcId="{B8967B23-5F06-436E-8585-D424AAB9ADDD}" destId="{9416C4C7-ACA2-47FA-8CD5-DB06C6EF67C1}" srcOrd="0" destOrd="0" presId="urn:microsoft.com/office/officeart/2005/8/layout/process2"/>
    <dgm:cxn modelId="{3CDE4900-69FF-4B6B-99AC-05B2C03D09D6}" type="presParOf" srcId="{B8967B23-5F06-436E-8585-D424AAB9ADDD}" destId="{B1D1D3F8-8B82-4836-9924-2A9F00CC1933}" srcOrd="1" destOrd="0" presId="urn:microsoft.com/office/officeart/2005/8/layout/process2"/>
    <dgm:cxn modelId="{78163AAA-0981-4AEF-AB94-D9927A002606}" type="presParOf" srcId="{B1D1D3F8-8B82-4836-9924-2A9F00CC1933}" destId="{D9C935BD-21AD-435D-AA17-405D92BF4996}" srcOrd="0" destOrd="0" presId="urn:microsoft.com/office/officeart/2005/8/layout/process2"/>
    <dgm:cxn modelId="{F9D832C0-12AE-4C8E-8F78-A2CABCAA32E6}" type="presParOf" srcId="{B8967B23-5F06-436E-8585-D424AAB9ADDD}" destId="{9FF0E85B-475F-4CC7-8EA2-3AA45F22C514}" srcOrd="2" destOrd="0" presId="urn:microsoft.com/office/officeart/2005/8/layout/process2"/>
    <dgm:cxn modelId="{267CCFA4-6AB4-457F-AA18-754EC1F499BA}" type="presParOf" srcId="{B8967B23-5F06-436E-8585-D424AAB9ADDD}" destId="{B0A5CC8B-7F32-4E19-B068-DD4286BA9BED}" srcOrd="3" destOrd="0" presId="urn:microsoft.com/office/officeart/2005/8/layout/process2"/>
    <dgm:cxn modelId="{00F03D85-B3E0-4C74-ABE0-850D05BDB6BC}" type="presParOf" srcId="{B0A5CC8B-7F32-4E19-B068-DD4286BA9BED}" destId="{CDF7AD99-250D-480A-AE4B-AB0BE235FF56}" srcOrd="0" destOrd="0" presId="urn:microsoft.com/office/officeart/2005/8/layout/process2"/>
    <dgm:cxn modelId="{52AFA55C-C4A9-4279-BB7D-2195539B9287}" type="presParOf" srcId="{B8967B23-5F06-436E-8585-D424AAB9ADDD}" destId="{25962567-7AF9-49C0-A1D8-CFD1A2B2F97C}" srcOrd="4" destOrd="0" presId="urn:microsoft.com/office/officeart/2005/8/layout/process2"/>
    <dgm:cxn modelId="{E3EC8143-E2B0-4809-963E-003F90B1B80A}" type="presParOf" srcId="{B8967B23-5F06-436E-8585-D424AAB9ADDD}" destId="{1EC38A78-625F-4779-AA64-700A60CB470C}" srcOrd="5" destOrd="0" presId="urn:microsoft.com/office/officeart/2005/8/layout/process2"/>
    <dgm:cxn modelId="{9A083986-FE0B-41DC-B5BD-9B739C12D50C}" type="presParOf" srcId="{1EC38A78-625F-4779-AA64-700A60CB470C}" destId="{CE7F5E7E-4C59-49EB-9B53-FF06061CF19B}" srcOrd="0" destOrd="0" presId="urn:microsoft.com/office/officeart/2005/8/layout/process2"/>
    <dgm:cxn modelId="{D8A885A1-1CEB-4B53-835B-9B8E36BE8093}" type="presParOf" srcId="{B8967B23-5F06-436E-8585-D424AAB9ADDD}" destId="{A77F7D32-235C-47EA-AC8F-BA645D6424D1}" srcOrd="6" destOrd="0" presId="urn:microsoft.com/office/officeart/2005/8/layout/process2"/>
    <dgm:cxn modelId="{7F5B1567-5F49-4A57-8119-0492190368B1}" type="presParOf" srcId="{B8967B23-5F06-436E-8585-D424AAB9ADDD}" destId="{329BE4BF-7DC3-4E83-A4F9-9BAEBAC4BCC8}" srcOrd="7" destOrd="0" presId="urn:microsoft.com/office/officeart/2005/8/layout/process2"/>
    <dgm:cxn modelId="{8649B47B-90DF-4A9B-AE99-48BA2A458766}" type="presParOf" srcId="{329BE4BF-7DC3-4E83-A4F9-9BAEBAC4BCC8}" destId="{BEB66ECC-C290-4BC7-9FD0-B1675D78C213}" srcOrd="0" destOrd="0" presId="urn:microsoft.com/office/officeart/2005/8/layout/process2"/>
    <dgm:cxn modelId="{05FB9D09-BB99-415B-ADA6-84D2F64CF08E}" type="presParOf" srcId="{B8967B23-5F06-436E-8585-D424AAB9ADDD}" destId="{81362EF3-6F8E-496B-961F-FB70A0B9D00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5C94EF6-956B-4334-B029-918958E995DB}" type="doc">
      <dgm:prSet loTypeId="urn:microsoft.com/office/officeart/2005/8/layout/process2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4F562EF-7226-48BF-9E79-70ED6A557A8F}">
      <dgm:prSet phldrT="[Testo]"/>
      <dgm:spPr>
        <a:solidFill>
          <a:schemeClr val="bg2"/>
        </a:solidFill>
      </dgm:spPr>
      <dgm:t>
        <a:bodyPr/>
        <a:lstStyle/>
        <a:p>
          <a:r>
            <a:rPr lang="it-IT" b="1" dirty="0" smtClean="0"/>
            <a:t>Network </a:t>
          </a:r>
          <a:r>
            <a:rPr lang="it-IT" b="1" dirty="0" err="1" smtClean="0"/>
            <a:t>Discovery</a:t>
          </a:r>
          <a:endParaRPr lang="it-IT" b="1" dirty="0"/>
        </a:p>
      </dgm:t>
    </dgm:pt>
    <dgm:pt modelId="{CA6D45CC-9A97-4A00-A292-EA9FEC449854}" type="parTrans" cxnId="{5C0D9989-CFBF-4A3E-A58B-DE1AABD5A7C6}">
      <dgm:prSet/>
      <dgm:spPr/>
      <dgm:t>
        <a:bodyPr/>
        <a:lstStyle/>
        <a:p>
          <a:endParaRPr lang="it-IT"/>
        </a:p>
      </dgm:t>
    </dgm:pt>
    <dgm:pt modelId="{9BEA21FA-AF8A-4215-AF99-938F87946293}" type="sibTrans" cxnId="{5C0D9989-CFBF-4A3E-A58B-DE1AABD5A7C6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CEA7F115-29EF-4023-86AA-2BD749CA14EF}">
      <dgm:prSet phldrT="[Testo]"/>
      <dgm:spPr>
        <a:solidFill>
          <a:srgbClr val="FFFF00"/>
        </a:solidFill>
      </dgm:spPr>
      <dgm:t>
        <a:bodyPr/>
        <a:lstStyle/>
        <a:p>
          <a:r>
            <a:rPr lang="it-IT" b="1" dirty="0" smtClean="0"/>
            <a:t>IEEE 802.11 </a:t>
          </a:r>
          <a:r>
            <a:rPr lang="it-IT" b="1" dirty="0" err="1" smtClean="0"/>
            <a:t>Authentication</a:t>
          </a:r>
          <a:r>
            <a:rPr lang="it-IT" b="1" dirty="0" smtClean="0"/>
            <a:t> &amp; </a:t>
          </a:r>
          <a:r>
            <a:rPr lang="it-IT" b="1" dirty="0" err="1" smtClean="0"/>
            <a:t>Association</a:t>
          </a:r>
          <a:endParaRPr lang="it-IT" b="1" dirty="0"/>
        </a:p>
      </dgm:t>
    </dgm:pt>
    <dgm:pt modelId="{81EFB080-25D9-495A-B736-DC709E1FC069}" type="parTrans" cxnId="{EF0C6862-DE94-42E0-9442-F57B6CE0677B}">
      <dgm:prSet/>
      <dgm:spPr/>
      <dgm:t>
        <a:bodyPr/>
        <a:lstStyle/>
        <a:p>
          <a:endParaRPr lang="it-IT"/>
        </a:p>
      </dgm:t>
    </dgm:pt>
    <dgm:pt modelId="{ADC27D11-CCC2-46DC-B650-FC2F708F8A40}" type="sibTrans" cxnId="{EF0C6862-DE94-42E0-9442-F57B6CE0677B}">
      <dgm:prSet/>
      <dgm:spPr>
        <a:solidFill>
          <a:srgbClr val="FFFF00"/>
        </a:solidFill>
      </dgm:spPr>
      <dgm:t>
        <a:bodyPr/>
        <a:lstStyle/>
        <a:p>
          <a:endParaRPr lang="it-IT"/>
        </a:p>
      </dgm:t>
    </dgm:pt>
    <dgm:pt modelId="{ABEC7FB7-796F-41A4-9AB0-7272ACF887EB}">
      <dgm:prSet phldrT="[Testo]"/>
      <dgm:spPr/>
      <dgm:t>
        <a:bodyPr/>
        <a:lstStyle/>
        <a:p>
          <a:r>
            <a:rPr lang="it-IT" b="1" dirty="0" smtClean="0"/>
            <a:t>IEEE 802.1x </a:t>
          </a:r>
          <a:r>
            <a:rPr lang="it-IT" b="1" dirty="0" err="1" smtClean="0"/>
            <a:t>Authentication</a:t>
          </a:r>
          <a:endParaRPr lang="it-IT" b="1" dirty="0"/>
        </a:p>
      </dgm:t>
    </dgm:pt>
    <dgm:pt modelId="{23A73FDD-00B5-47EF-9E5C-A82DFABD88BB}" type="parTrans" cxnId="{E619CDBC-3652-418F-AB39-FF51F3AE01D0}">
      <dgm:prSet/>
      <dgm:spPr/>
      <dgm:t>
        <a:bodyPr/>
        <a:lstStyle/>
        <a:p>
          <a:endParaRPr lang="it-IT"/>
        </a:p>
      </dgm:t>
    </dgm:pt>
    <dgm:pt modelId="{CA6DFC99-9101-45B1-8086-B30988D92D21}" type="sibTrans" cxnId="{E619CDBC-3652-418F-AB39-FF51F3AE01D0}">
      <dgm:prSet/>
      <dgm:spPr/>
      <dgm:t>
        <a:bodyPr/>
        <a:lstStyle/>
        <a:p>
          <a:endParaRPr lang="it-IT"/>
        </a:p>
      </dgm:t>
    </dgm:pt>
    <dgm:pt modelId="{F2E5CD1F-C6FA-46A7-A3AB-376B1731AA21}">
      <dgm:prSet/>
      <dgm:spPr/>
      <dgm:t>
        <a:bodyPr/>
        <a:lstStyle/>
        <a:p>
          <a:r>
            <a:rPr lang="it-IT" b="1" dirty="0" smtClean="0">
              <a:solidFill>
                <a:srgbClr val="FF0000"/>
              </a:solidFill>
            </a:rPr>
            <a:t>4-Way/Group </a:t>
          </a:r>
          <a:r>
            <a:rPr lang="it-IT" b="1" dirty="0" err="1" smtClean="0">
              <a:solidFill>
                <a:srgbClr val="FF0000"/>
              </a:solidFill>
            </a:rPr>
            <a:t>Key</a:t>
          </a:r>
          <a:r>
            <a:rPr lang="it-IT" b="1" dirty="0" smtClean="0">
              <a:solidFill>
                <a:srgbClr val="FF0000"/>
              </a:solidFill>
            </a:rPr>
            <a:t> </a:t>
          </a:r>
          <a:r>
            <a:rPr lang="it-IT" b="1" dirty="0" err="1" smtClean="0">
              <a:solidFill>
                <a:srgbClr val="FF0000"/>
              </a:solidFill>
            </a:rPr>
            <a:t>Handshake</a:t>
          </a:r>
          <a:endParaRPr lang="it-IT" b="1" dirty="0">
            <a:solidFill>
              <a:srgbClr val="FF0000"/>
            </a:solidFill>
          </a:endParaRPr>
        </a:p>
      </dgm:t>
    </dgm:pt>
    <dgm:pt modelId="{0B30AA02-28AB-4148-B22B-161C8FE6B5B0}" type="parTrans" cxnId="{6DC703AD-85E0-49AE-91DC-C2BD8FFA5D32}">
      <dgm:prSet/>
      <dgm:spPr/>
      <dgm:t>
        <a:bodyPr/>
        <a:lstStyle/>
        <a:p>
          <a:endParaRPr lang="it-IT"/>
        </a:p>
      </dgm:t>
    </dgm:pt>
    <dgm:pt modelId="{47E6F855-4EF5-4286-B3D6-20F4C0D19815}" type="sibTrans" cxnId="{6DC703AD-85E0-49AE-91DC-C2BD8FFA5D32}">
      <dgm:prSet/>
      <dgm:spPr/>
      <dgm:t>
        <a:bodyPr/>
        <a:lstStyle/>
        <a:p>
          <a:endParaRPr lang="it-IT"/>
        </a:p>
      </dgm:t>
    </dgm:pt>
    <dgm:pt modelId="{962A4D94-E011-449E-9D6D-6886ED339100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D505CDBD-D67E-43FB-960B-4192B7798868}" type="parTrans" cxnId="{0E605BB9-3E7B-4901-B4C8-EDF8A44E222A}">
      <dgm:prSet/>
      <dgm:spPr/>
      <dgm:t>
        <a:bodyPr/>
        <a:lstStyle/>
        <a:p>
          <a:endParaRPr lang="it-IT"/>
        </a:p>
      </dgm:t>
    </dgm:pt>
    <dgm:pt modelId="{4A42F77E-CFCC-4556-A566-5F9DAA1EBCB6}" type="sibTrans" cxnId="{0E605BB9-3E7B-4901-B4C8-EDF8A44E222A}">
      <dgm:prSet/>
      <dgm:spPr/>
      <dgm:t>
        <a:bodyPr/>
        <a:lstStyle/>
        <a:p>
          <a:endParaRPr lang="it-IT"/>
        </a:p>
      </dgm:t>
    </dgm:pt>
    <dgm:pt modelId="{B8967B23-5F06-436E-8585-D424AAB9ADDD}" type="pres">
      <dgm:prSet presAssocID="{B5C94EF6-956B-4334-B029-918958E995D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416C4C7-ACA2-47FA-8CD5-DB06C6EF67C1}" type="pres">
      <dgm:prSet presAssocID="{34F562EF-7226-48BF-9E79-70ED6A557A8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1D1D3F8-8B82-4836-9924-2A9F00CC1933}" type="pres">
      <dgm:prSet presAssocID="{9BEA21FA-AF8A-4215-AF99-938F87946293}" presName="sibTrans" presStyleLbl="sibTrans2D1" presStyleIdx="0" presStyleCnt="4"/>
      <dgm:spPr/>
      <dgm:t>
        <a:bodyPr/>
        <a:lstStyle/>
        <a:p>
          <a:endParaRPr lang="it-IT"/>
        </a:p>
      </dgm:t>
    </dgm:pt>
    <dgm:pt modelId="{D9C935BD-21AD-435D-AA17-405D92BF4996}" type="pres">
      <dgm:prSet presAssocID="{9BEA21FA-AF8A-4215-AF99-938F87946293}" presName="connectorText" presStyleLbl="sibTrans2D1" presStyleIdx="0" presStyleCnt="4"/>
      <dgm:spPr/>
      <dgm:t>
        <a:bodyPr/>
        <a:lstStyle/>
        <a:p>
          <a:endParaRPr lang="it-IT"/>
        </a:p>
      </dgm:t>
    </dgm:pt>
    <dgm:pt modelId="{9FF0E85B-475F-4CC7-8EA2-3AA45F22C514}" type="pres">
      <dgm:prSet presAssocID="{CEA7F115-29EF-4023-86AA-2BD749CA14E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A5CC8B-7F32-4E19-B068-DD4286BA9BED}" type="pres">
      <dgm:prSet presAssocID="{ADC27D11-CCC2-46DC-B650-FC2F708F8A40}" presName="sibTrans" presStyleLbl="sibTrans2D1" presStyleIdx="1" presStyleCnt="4"/>
      <dgm:spPr/>
      <dgm:t>
        <a:bodyPr/>
        <a:lstStyle/>
        <a:p>
          <a:endParaRPr lang="it-IT"/>
        </a:p>
      </dgm:t>
    </dgm:pt>
    <dgm:pt modelId="{CDF7AD99-250D-480A-AE4B-AB0BE235FF56}" type="pres">
      <dgm:prSet presAssocID="{ADC27D11-CCC2-46DC-B650-FC2F708F8A40}" presName="connectorText" presStyleLbl="sibTrans2D1" presStyleIdx="1" presStyleCnt="4"/>
      <dgm:spPr/>
      <dgm:t>
        <a:bodyPr/>
        <a:lstStyle/>
        <a:p>
          <a:endParaRPr lang="it-IT"/>
        </a:p>
      </dgm:t>
    </dgm:pt>
    <dgm:pt modelId="{25962567-7AF9-49C0-A1D8-CFD1A2B2F97C}" type="pres">
      <dgm:prSet presAssocID="{ABEC7FB7-796F-41A4-9AB0-7272ACF887E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C38A78-625F-4779-AA64-700A60CB470C}" type="pres">
      <dgm:prSet presAssocID="{CA6DFC99-9101-45B1-8086-B30988D92D21}" presName="sibTrans" presStyleLbl="sibTrans2D1" presStyleIdx="2" presStyleCnt="4"/>
      <dgm:spPr/>
      <dgm:t>
        <a:bodyPr/>
        <a:lstStyle/>
        <a:p>
          <a:endParaRPr lang="it-IT"/>
        </a:p>
      </dgm:t>
    </dgm:pt>
    <dgm:pt modelId="{CE7F5E7E-4C59-49EB-9B53-FF06061CF19B}" type="pres">
      <dgm:prSet presAssocID="{CA6DFC99-9101-45B1-8086-B30988D92D21}" presName="connectorText" presStyleLbl="sibTrans2D1" presStyleIdx="2" presStyleCnt="4"/>
      <dgm:spPr/>
      <dgm:t>
        <a:bodyPr/>
        <a:lstStyle/>
        <a:p>
          <a:endParaRPr lang="it-IT"/>
        </a:p>
      </dgm:t>
    </dgm:pt>
    <dgm:pt modelId="{A77F7D32-235C-47EA-AC8F-BA645D6424D1}" type="pres">
      <dgm:prSet presAssocID="{F2E5CD1F-C6FA-46A7-A3AB-376B1731AA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BE4BF-7DC3-4E83-A4F9-9BAEBAC4BCC8}" type="pres">
      <dgm:prSet presAssocID="{47E6F855-4EF5-4286-B3D6-20F4C0D19815}" presName="sibTrans" presStyleLbl="sibTrans2D1" presStyleIdx="3" presStyleCnt="4"/>
      <dgm:spPr/>
      <dgm:t>
        <a:bodyPr/>
        <a:lstStyle/>
        <a:p>
          <a:endParaRPr lang="it-IT"/>
        </a:p>
      </dgm:t>
    </dgm:pt>
    <dgm:pt modelId="{BEB66ECC-C290-4BC7-9FD0-B1675D78C213}" type="pres">
      <dgm:prSet presAssocID="{47E6F855-4EF5-4286-B3D6-20F4C0D19815}" presName="connectorText" presStyleLbl="sibTrans2D1" presStyleIdx="3" presStyleCnt="4"/>
      <dgm:spPr/>
      <dgm:t>
        <a:bodyPr/>
        <a:lstStyle/>
        <a:p>
          <a:endParaRPr lang="it-IT"/>
        </a:p>
      </dgm:t>
    </dgm:pt>
    <dgm:pt modelId="{C73EDD53-9B97-42FB-AA67-420026227A2D}" type="pres">
      <dgm:prSet presAssocID="{962A4D94-E011-449E-9D6D-6886ED33910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026C10D-4EAF-4210-932B-D916A9A6D4AE}" type="presOf" srcId="{CEA7F115-29EF-4023-86AA-2BD749CA14EF}" destId="{9FF0E85B-475F-4CC7-8EA2-3AA45F22C514}" srcOrd="0" destOrd="0" presId="urn:microsoft.com/office/officeart/2005/8/layout/process2"/>
    <dgm:cxn modelId="{EF0C6862-DE94-42E0-9442-F57B6CE0677B}" srcId="{B5C94EF6-956B-4334-B029-918958E995DB}" destId="{CEA7F115-29EF-4023-86AA-2BD749CA14EF}" srcOrd="1" destOrd="0" parTransId="{81EFB080-25D9-495A-B736-DC709E1FC069}" sibTransId="{ADC27D11-CCC2-46DC-B650-FC2F708F8A40}"/>
    <dgm:cxn modelId="{6DC703AD-85E0-49AE-91DC-C2BD8FFA5D32}" srcId="{B5C94EF6-956B-4334-B029-918958E995DB}" destId="{F2E5CD1F-C6FA-46A7-A3AB-376B1731AA21}" srcOrd="3" destOrd="0" parTransId="{0B30AA02-28AB-4148-B22B-161C8FE6B5B0}" sibTransId="{47E6F855-4EF5-4286-B3D6-20F4C0D19815}"/>
    <dgm:cxn modelId="{0D71A6F8-512E-440C-A1C4-9782309DDAE4}" type="presOf" srcId="{47E6F855-4EF5-4286-B3D6-20F4C0D19815}" destId="{BEB66ECC-C290-4BC7-9FD0-B1675D78C213}" srcOrd="1" destOrd="0" presId="urn:microsoft.com/office/officeart/2005/8/layout/process2"/>
    <dgm:cxn modelId="{5C0D9989-CFBF-4A3E-A58B-DE1AABD5A7C6}" srcId="{B5C94EF6-956B-4334-B029-918958E995DB}" destId="{34F562EF-7226-48BF-9E79-70ED6A557A8F}" srcOrd="0" destOrd="0" parTransId="{CA6D45CC-9A97-4A00-A292-EA9FEC449854}" sibTransId="{9BEA21FA-AF8A-4215-AF99-938F87946293}"/>
    <dgm:cxn modelId="{6D1C5145-FF93-4FBE-BD16-38E540D82148}" type="presOf" srcId="{ADC27D11-CCC2-46DC-B650-FC2F708F8A40}" destId="{B0A5CC8B-7F32-4E19-B068-DD4286BA9BED}" srcOrd="0" destOrd="0" presId="urn:microsoft.com/office/officeart/2005/8/layout/process2"/>
    <dgm:cxn modelId="{D90F2681-ABD2-4E9B-8DC0-C796F9BBAE50}" type="presOf" srcId="{9BEA21FA-AF8A-4215-AF99-938F87946293}" destId="{D9C935BD-21AD-435D-AA17-405D92BF4996}" srcOrd="1" destOrd="0" presId="urn:microsoft.com/office/officeart/2005/8/layout/process2"/>
    <dgm:cxn modelId="{66DACF9B-1AC7-4C16-BDA0-EB880925E5EC}" type="presOf" srcId="{ABEC7FB7-796F-41A4-9AB0-7272ACF887EB}" destId="{25962567-7AF9-49C0-A1D8-CFD1A2B2F97C}" srcOrd="0" destOrd="0" presId="urn:microsoft.com/office/officeart/2005/8/layout/process2"/>
    <dgm:cxn modelId="{42A9967B-AC2C-447D-ACAC-A25FEC54401D}" type="presOf" srcId="{ADC27D11-CCC2-46DC-B650-FC2F708F8A40}" destId="{CDF7AD99-250D-480A-AE4B-AB0BE235FF56}" srcOrd="1" destOrd="0" presId="urn:microsoft.com/office/officeart/2005/8/layout/process2"/>
    <dgm:cxn modelId="{E619CDBC-3652-418F-AB39-FF51F3AE01D0}" srcId="{B5C94EF6-956B-4334-B029-918958E995DB}" destId="{ABEC7FB7-796F-41A4-9AB0-7272ACF887EB}" srcOrd="2" destOrd="0" parTransId="{23A73FDD-00B5-47EF-9E5C-A82DFABD88BB}" sibTransId="{CA6DFC99-9101-45B1-8086-B30988D92D21}"/>
    <dgm:cxn modelId="{0E605BB9-3E7B-4901-B4C8-EDF8A44E222A}" srcId="{B5C94EF6-956B-4334-B029-918958E995DB}" destId="{962A4D94-E011-449E-9D6D-6886ED339100}" srcOrd="4" destOrd="0" parTransId="{D505CDBD-D67E-43FB-960B-4192B7798868}" sibTransId="{4A42F77E-CFCC-4556-A566-5F9DAA1EBCB6}"/>
    <dgm:cxn modelId="{B2D3E1C6-357D-4CCA-A6CD-9FF94EA8848E}" type="presOf" srcId="{CA6DFC99-9101-45B1-8086-B30988D92D21}" destId="{1EC38A78-625F-4779-AA64-700A60CB470C}" srcOrd="0" destOrd="0" presId="urn:microsoft.com/office/officeart/2005/8/layout/process2"/>
    <dgm:cxn modelId="{D595AEC5-5E08-4DA0-907C-D31492865DA8}" type="presOf" srcId="{F2E5CD1F-C6FA-46A7-A3AB-376B1731AA21}" destId="{A77F7D32-235C-47EA-AC8F-BA645D6424D1}" srcOrd="0" destOrd="0" presId="urn:microsoft.com/office/officeart/2005/8/layout/process2"/>
    <dgm:cxn modelId="{DB1BD859-FABF-4096-A25E-CF20C56A8236}" type="presOf" srcId="{47E6F855-4EF5-4286-B3D6-20F4C0D19815}" destId="{329BE4BF-7DC3-4E83-A4F9-9BAEBAC4BCC8}" srcOrd="0" destOrd="0" presId="urn:microsoft.com/office/officeart/2005/8/layout/process2"/>
    <dgm:cxn modelId="{41634F11-DB5F-431E-B86E-4169A6D241F3}" type="presOf" srcId="{34F562EF-7226-48BF-9E79-70ED6A557A8F}" destId="{9416C4C7-ACA2-47FA-8CD5-DB06C6EF67C1}" srcOrd="0" destOrd="0" presId="urn:microsoft.com/office/officeart/2005/8/layout/process2"/>
    <dgm:cxn modelId="{E872B653-1EDD-4114-AB31-838E03E4489A}" type="presOf" srcId="{9BEA21FA-AF8A-4215-AF99-938F87946293}" destId="{B1D1D3F8-8B82-4836-9924-2A9F00CC1933}" srcOrd="0" destOrd="0" presId="urn:microsoft.com/office/officeart/2005/8/layout/process2"/>
    <dgm:cxn modelId="{EB19550C-AE7F-41BA-9F08-D46D44C73E8B}" type="presOf" srcId="{CA6DFC99-9101-45B1-8086-B30988D92D21}" destId="{CE7F5E7E-4C59-49EB-9B53-FF06061CF19B}" srcOrd="1" destOrd="0" presId="urn:microsoft.com/office/officeart/2005/8/layout/process2"/>
    <dgm:cxn modelId="{C5D19C94-7EA4-4B24-B6C0-E08934DB99E8}" type="presOf" srcId="{962A4D94-E011-449E-9D6D-6886ED339100}" destId="{C73EDD53-9B97-42FB-AA67-420026227A2D}" srcOrd="0" destOrd="0" presId="urn:microsoft.com/office/officeart/2005/8/layout/process2"/>
    <dgm:cxn modelId="{967FEAD5-8CB7-4DD2-B122-79ABE3A210BB}" type="presOf" srcId="{B5C94EF6-956B-4334-B029-918958E995DB}" destId="{B8967B23-5F06-436E-8585-D424AAB9ADDD}" srcOrd="0" destOrd="0" presId="urn:microsoft.com/office/officeart/2005/8/layout/process2"/>
    <dgm:cxn modelId="{CBFEF58F-BFEE-4F9F-ACEB-1120133E8232}" type="presParOf" srcId="{B8967B23-5F06-436E-8585-D424AAB9ADDD}" destId="{9416C4C7-ACA2-47FA-8CD5-DB06C6EF67C1}" srcOrd="0" destOrd="0" presId="urn:microsoft.com/office/officeart/2005/8/layout/process2"/>
    <dgm:cxn modelId="{88A69E5A-406B-4E11-8034-E6F852AF7F2C}" type="presParOf" srcId="{B8967B23-5F06-436E-8585-D424AAB9ADDD}" destId="{B1D1D3F8-8B82-4836-9924-2A9F00CC1933}" srcOrd="1" destOrd="0" presId="urn:microsoft.com/office/officeart/2005/8/layout/process2"/>
    <dgm:cxn modelId="{E27A6F36-F6C2-4611-A2AC-22927C27F171}" type="presParOf" srcId="{B1D1D3F8-8B82-4836-9924-2A9F00CC1933}" destId="{D9C935BD-21AD-435D-AA17-405D92BF4996}" srcOrd="0" destOrd="0" presId="urn:microsoft.com/office/officeart/2005/8/layout/process2"/>
    <dgm:cxn modelId="{1659E784-7375-412E-932D-E91729AC042C}" type="presParOf" srcId="{B8967B23-5F06-436E-8585-D424AAB9ADDD}" destId="{9FF0E85B-475F-4CC7-8EA2-3AA45F22C514}" srcOrd="2" destOrd="0" presId="urn:microsoft.com/office/officeart/2005/8/layout/process2"/>
    <dgm:cxn modelId="{242059C2-E2F6-4149-95EE-4FB897E99AFA}" type="presParOf" srcId="{B8967B23-5F06-436E-8585-D424AAB9ADDD}" destId="{B0A5CC8B-7F32-4E19-B068-DD4286BA9BED}" srcOrd="3" destOrd="0" presId="urn:microsoft.com/office/officeart/2005/8/layout/process2"/>
    <dgm:cxn modelId="{A54D65CE-0123-44D3-A8D3-2FA90CB53AF5}" type="presParOf" srcId="{B0A5CC8B-7F32-4E19-B068-DD4286BA9BED}" destId="{CDF7AD99-250D-480A-AE4B-AB0BE235FF56}" srcOrd="0" destOrd="0" presId="urn:microsoft.com/office/officeart/2005/8/layout/process2"/>
    <dgm:cxn modelId="{05A92F9D-2334-4F88-9D0C-CFE939DC39C9}" type="presParOf" srcId="{B8967B23-5F06-436E-8585-D424AAB9ADDD}" destId="{25962567-7AF9-49C0-A1D8-CFD1A2B2F97C}" srcOrd="4" destOrd="0" presId="urn:microsoft.com/office/officeart/2005/8/layout/process2"/>
    <dgm:cxn modelId="{49CDD603-580A-44C2-B1CE-C5B2C3BE13E4}" type="presParOf" srcId="{B8967B23-5F06-436E-8585-D424AAB9ADDD}" destId="{1EC38A78-625F-4779-AA64-700A60CB470C}" srcOrd="5" destOrd="0" presId="urn:microsoft.com/office/officeart/2005/8/layout/process2"/>
    <dgm:cxn modelId="{A9C18EDF-9577-4BD1-A416-098AC8FD50BB}" type="presParOf" srcId="{1EC38A78-625F-4779-AA64-700A60CB470C}" destId="{CE7F5E7E-4C59-49EB-9B53-FF06061CF19B}" srcOrd="0" destOrd="0" presId="urn:microsoft.com/office/officeart/2005/8/layout/process2"/>
    <dgm:cxn modelId="{F3F15428-DFE3-42B6-A22E-B3DCD49F8DCD}" type="presParOf" srcId="{B8967B23-5F06-436E-8585-D424AAB9ADDD}" destId="{A77F7D32-235C-47EA-AC8F-BA645D6424D1}" srcOrd="6" destOrd="0" presId="urn:microsoft.com/office/officeart/2005/8/layout/process2"/>
    <dgm:cxn modelId="{F131D16D-92DA-4404-9574-ADD86B33CD6D}" type="presParOf" srcId="{B8967B23-5F06-436E-8585-D424AAB9ADDD}" destId="{329BE4BF-7DC3-4E83-A4F9-9BAEBAC4BCC8}" srcOrd="7" destOrd="0" presId="urn:microsoft.com/office/officeart/2005/8/layout/process2"/>
    <dgm:cxn modelId="{FC7A7DAE-FDB4-4BD2-B75C-4D70C0298ED2}" type="presParOf" srcId="{329BE4BF-7DC3-4E83-A4F9-9BAEBAC4BCC8}" destId="{BEB66ECC-C290-4BC7-9FD0-B1675D78C213}" srcOrd="0" destOrd="0" presId="urn:microsoft.com/office/officeart/2005/8/layout/process2"/>
    <dgm:cxn modelId="{38C7130C-FDB1-44A4-ACDF-EE35739F8704}" type="presParOf" srcId="{B8967B23-5F06-436E-8585-D424AAB9ADDD}" destId="{C73EDD53-9B97-42FB-AA67-420026227A2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5C94EF6-956B-4334-B029-918958E995DB}" type="doc">
      <dgm:prSet loTypeId="urn:microsoft.com/office/officeart/2005/8/layout/process2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4F562EF-7226-48BF-9E79-70ED6A557A8F}">
      <dgm:prSet phldrT="[Testo]"/>
      <dgm:spPr>
        <a:solidFill>
          <a:schemeClr val="bg2"/>
        </a:solidFill>
      </dgm:spPr>
      <dgm:t>
        <a:bodyPr/>
        <a:lstStyle/>
        <a:p>
          <a:r>
            <a:rPr lang="it-IT" b="1" dirty="0" smtClean="0"/>
            <a:t>Network </a:t>
          </a:r>
          <a:r>
            <a:rPr lang="it-IT" b="1" dirty="0" err="1" smtClean="0"/>
            <a:t>Discovery</a:t>
          </a:r>
          <a:endParaRPr lang="it-IT" b="1" dirty="0"/>
        </a:p>
      </dgm:t>
    </dgm:pt>
    <dgm:pt modelId="{CA6D45CC-9A97-4A00-A292-EA9FEC449854}" type="parTrans" cxnId="{5C0D9989-CFBF-4A3E-A58B-DE1AABD5A7C6}">
      <dgm:prSet/>
      <dgm:spPr/>
      <dgm:t>
        <a:bodyPr/>
        <a:lstStyle/>
        <a:p>
          <a:endParaRPr lang="it-IT"/>
        </a:p>
      </dgm:t>
    </dgm:pt>
    <dgm:pt modelId="{9BEA21FA-AF8A-4215-AF99-938F87946293}" type="sibTrans" cxnId="{5C0D9989-CFBF-4A3E-A58B-DE1AABD5A7C6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CEA7F115-29EF-4023-86AA-2BD749CA14EF}">
      <dgm:prSet phldrT="[Testo]"/>
      <dgm:spPr>
        <a:solidFill>
          <a:srgbClr val="FFFF00"/>
        </a:solidFill>
      </dgm:spPr>
      <dgm:t>
        <a:bodyPr/>
        <a:lstStyle/>
        <a:p>
          <a:r>
            <a:rPr lang="it-IT" b="1" dirty="0" smtClean="0"/>
            <a:t>IEEE 802.11 </a:t>
          </a:r>
          <a:r>
            <a:rPr lang="it-IT" b="1" dirty="0" err="1" smtClean="0"/>
            <a:t>Authentication</a:t>
          </a:r>
          <a:r>
            <a:rPr lang="it-IT" b="1" dirty="0" smtClean="0"/>
            <a:t> &amp; </a:t>
          </a:r>
          <a:r>
            <a:rPr lang="it-IT" b="1" dirty="0" err="1" smtClean="0"/>
            <a:t>Association</a:t>
          </a:r>
          <a:endParaRPr lang="it-IT" b="1" dirty="0"/>
        </a:p>
      </dgm:t>
    </dgm:pt>
    <dgm:pt modelId="{81EFB080-25D9-495A-B736-DC709E1FC069}" type="parTrans" cxnId="{EF0C6862-DE94-42E0-9442-F57B6CE0677B}">
      <dgm:prSet/>
      <dgm:spPr/>
      <dgm:t>
        <a:bodyPr/>
        <a:lstStyle/>
        <a:p>
          <a:endParaRPr lang="it-IT"/>
        </a:p>
      </dgm:t>
    </dgm:pt>
    <dgm:pt modelId="{ADC27D11-CCC2-46DC-B650-FC2F708F8A40}" type="sibTrans" cxnId="{EF0C6862-DE94-42E0-9442-F57B6CE0677B}">
      <dgm:prSet/>
      <dgm:spPr>
        <a:solidFill>
          <a:srgbClr val="FFFF00"/>
        </a:solidFill>
      </dgm:spPr>
      <dgm:t>
        <a:bodyPr/>
        <a:lstStyle/>
        <a:p>
          <a:endParaRPr lang="it-IT"/>
        </a:p>
      </dgm:t>
    </dgm:pt>
    <dgm:pt modelId="{ABEC7FB7-796F-41A4-9AB0-7272ACF887EB}">
      <dgm:prSet phldrT="[Testo]"/>
      <dgm:spPr/>
      <dgm:t>
        <a:bodyPr/>
        <a:lstStyle/>
        <a:p>
          <a:r>
            <a:rPr lang="it-IT" b="1" dirty="0" smtClean="0"/>
            <a:t>IEEE 802.1x </a:t>
          </a:r>
          <a:r>
            <a:rPr lang="it-IT" b="1" dirty="0" err="1" smtClean="0"/>
            <a:t>Authentication</a:t>
          </a:r>
          <a:endParaRPr lang="it-IT" b="1" dirty="0"/>
        </a:p>
      </dgm:t>
    </dgm:pt>
    <dgm:pt modelId="{23A73FDD-00B5-47EF-9E5C-A82DFABD88BB}" type="parTrans" cxnId="{E619CDBC-3652-418F-AB39-FF51F3AE01D0}">
      <dgm:prSet/>
      <dgm:spPr/>
      <dgm:t>
        <a:bodyPr/>
        <a:lstStyle/>
        <a:p>
          <a:endParaRPr lang="it-IT"/>
        </a:p>
      </dgm:t>
    </dgm:pt>
    <dgm:pt modelId="{CA6DFC99-9101-45B1-8086-B30988D92D21}" type="sibTrans" cxnId="{E619CDBC-3652-418F-AB39-FF51F3AE01D0}">
      <dgm:prSet/>
      <dgm:spPr/>
      <dgm:t>
        <a:bodyPr/>
        <a:lstStyle/>
        <a:p>
          <a:endParaRPr lang="it-IT"/>
        </a:p>
      </dgm:t>
    </dgm:pt>
    <dgm:pt modelId="{F2E5CD1F-C6FA-46A7-A3AB-376B1731AA21}">
      <dgm:prSet/>
      <dgm:spPr/>
      <dgm:t>
        <a:bodyPr/>
        <a:lstStyle/>
        <a:p>
          <a:r>
            <a:rPr lang="it-IT" b="1" dirty="0" smtClean="0">
              <a:solidFill>
                <a:srgbClr val="FF0000"/>
              </a:solidFill>
            </a:rPr>
            <a:t>4-Way/Group </a:t>
          </a:r>
          <a:r>
            <a:rPr lang="it-IT" b="1" dirty="0" err="1" smtClean="0">
              <a:solidFill>
                <a:srgbClr val="FF0000"/>
              </a:solidFill>
            </a:rPr>
            <a:t>Key</a:t>
          </a:r>
          <a:r>
            <a:rPr lang="it-IT" b="1" dirty="0" smtClean="0">
              <a:solidFill>
                <a:srgbClr val="FF0000"/>
              </a:solidFill>
            </a:rPr>
            <a:t> </a:t>
          </a:r>
          <a:r>
            <a:rPr lang="it-IT" b="1" dirty="0" err="1" smtClean="0">
              <a:solidFill>
                <a:srgbClr val="FF0000"/>
              </a:solidFill>
            </a:rPr>
            <a:t>Handshake</a:t>
          </a:r>
          <a:endParaRPr lang="it-IT" b="1" dirty="0">
            <a:solidFill>
              <a:srgbClr val="FF0000"/>
            </a:solidFill>
          </a:endParaRPr>
        </a:p>
      </dgm:t>
    </dgm:pt>
    <dgm:pt modelId="{0B30AA02-28AB-4148-B22B-161C8FE6B5B0}" type="parTrans" cxnId="{6DC703AD-85E0-49AE-91DC-C2BD8FFA5D32}">
      <dgm:prSet/>
      <dgm:spPr/>
      <dgm:t>
        <a:bodyPr/>
        <a:lstStyle/>
        <a:p>
          <a:endParaRPr lang="it-IT"/>
        </a:p>
      </dgm:t>
    </dgm:pt>
    <dgm:pt modelId="{47E6F855-4EF5-4286-B3D6-20F4C0D19815}" type="sibTrans" cxnId="{6DC703AD-85E0-49AE-91DC-C2BD8FFA5D32}">
      <dgm:prSet/>
      <dgm:spPr/>
      <dgm:t>
        <a:bodyPr/>
        <a:lstStyle/>
        <a:p>
          <a:endParaRPr lang="it-IT"/>
        </a:p>
      </dgm:t>
    </dgm:pt>
    <dgm:pt modelId="{962A4D94-E011-449E-9D6D-6886ED339100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D505CDBD-D67E-43FB-960B-4192B7798868}" type="parTrans" cxnId="{0E605BB9-3E7B-4901-B4C8-EDF8A44E222A}">
      <dgm:prSet/>
      <dgm:spPr/>
      <dgm:t>
        <a:bodyPr/>
        <a:lstStyle/>
        <a:p>
          <a:endParaRPr lang="it-IT"/>
        </a:p>
      </dgm:t>
    </dgm:pt>
    <dgm:pt modelId="{4A42F77E-CFCC-4556-A566-5F9DAA1EBCB6}" type="sibTrans" cxnId="{0E605BB9-3E7B-4901-B4C8-EDF8A44E222A}">
      <dgm:prSet/>
      <dgm:spPr/>
      <dgm:t>
        <a:bodyPr/>
        <a:lstStyle/>
        <a:p>
          <a:endParaRPr lang="it-IT"/>
        </a:p>
      </dgm:t>
    </dgm:pt>
    <dgm:pt modelId="{B8967B23-5F06-436E-8585-D424AAB9ADDD}" type="pres">
      <dgm:prSet presAssocID="{B5C94EF6-956B-4334-B029-918958E995D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416C4C7-ACA2-47FA-8CD5-DB06C6EF67C1}" type="pres">
      <dgm:prSet presAssocID="{34F562EF-7226-48BF-9E79-70ED6A557A8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1D1D3F8-8B82-4836-9924-2A9F00CC1933}" type="pres">
      <dgm:prSet presAssocID="{9BEA21FA-AF8A-4215-AF99-938F87946293}" presName="sibTrans" presStyleLbl="sibTrans2D1" presStyleIdx="0" presStyleCnt="4"/>
      <dgm:spPr/>
      <dgm:t>
        <a:bodyPr/>
        <a:lstStyle/>
        <a:p>
          <a:endParaRPr lang="it-IT"/>
        </a:p>
      </dgm:t>
    </dgm:pt>
    <dgm:pt modelId="{D9C935BD-21AD-435D-AA17-405D92BF4996}" type="pres">
      <dgm:prSet presAssocID="{9BEA21FA-AF8A-4215-AF99-938F87946293}" presName="connectorText" presStyleLbl="sibTrans2D1" presStyleIdx="0" presStyleCnt="4"/>
      <dgm:spPr/>
      <dgm:t>
        <a:bodyPr/>
        <a:lstStyle/>
        <a:p>
          <a:endParaRPr lang="it-IT"/>
        </a:p>
      </dgm:t>
    </dgm:pt>
    <dgm:pt modelId="{9FF0E85B-475F-4CC7-8EA2-3AA45F22C514}" type="pres">
      <dgm:prSet presAssocID="{CEA7F115-29EF-4023-86AA-2BD749CA14E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A5CC8B-7F32-4E19-B068-DD4286BA9BED}" type="pres">
      <dgm:prSet presAssocID="{ADC27D11-CCC2-46DC-B650-FC2F708F8A40}" presName="sibTrans" presStyleLbl="sibTrans2D1" presStyleIdx="1" presStyleCnt="4"/>
      <dgm:spPr/>
      <dgm:t>
        <a:bodyPr/>
        <a:lstStyle/>
        <a:p>
          <a:endParaRPr lang="it-IT"/>
        </a:p>
      </dgm:t>
    </dgm:pt>
    <dgm:pt modelId="{CDF7AD99-250D-480A-AE4B-AB0BE235FF56}" type="pres">
      <dgm:prSet presAssocID="{ADC27D11-CCC2-46DC-B650-FC2F708F8A40}" presName="connectorText" presStyleLbl="sibTrans2D1" presStyleIdx="1" presStyleCnt="4"/>
      <dgm:spPr/>
      <dgm:t>
        <a:bodyPr/>
        <a:lstStyle/>
        <a:p>
          <a:endParaRPr lang="it-IT"/>
        </a:p>
      </dgm:t>
    </dgm:pt>
    <dgm:pt modelId="{25962567-7AF9-49C0-A1D8-CFD1A2B2F97C}" type="pres">
      <dgm:prSet presAssocID="{ABEC7FB7-796F-41A4-9AB0-7272ACF887E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C38A78-625F-4779-AA64-700A60CB470C}" type="pres">
      <dgm:prSet presAssocID="{CA6DFC99-9101-45B1-8086-B30988D92D21}" presName="sibTrans" presStyleLbl="sibTrans2D1" presStyleIdx="2" presStyleCnt="4"/>
      <dgm:spPr/>
      <dgm:t>
        <a:bodyPr/>
        <a:lstStyle/>
        <a:p>
          <a:endParaRPr lang="it-IT"/>
        </a:p>
      </dgm:t>
    </dgm:pt>
    <dgm:pt modelId="{CE7F5E7E-4C59-49EB-9B53-FF06061CF19B}" type="pres">
      <dgm:prSet presAssocID="{CA6DFC99-9101-45B1-8086-B30988D92D21}" presName="connectorText" presStyleLbl="sibTrans2D1" presStyleIdx="2" presStyleCnt="4"/>
      <dgm:spPr/>
      <dgm:t>
        <a:bodyPr/>
        <a:lstStyle/>
        <a:p>
          <a:endParaRPr lang="it-IT"/>
        </a:p>
      </dgm:t>
    </dgm:pt>
    <dgm:pt modelId="{A77F7D32-235C-47EA-AC8F-BA645D6424D1}" type="pres">
      <dgm:prSet presAssocID="{F2E5CD1F-C6FA-46A7-A3AB-376B1731AA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BE4BF-7DC3-4E83-A4F9-9BAEBAC4BCC8}" type="pres">
      <dgm:prSet presAssocID="{47E6F855-4EF5-4286-B3D6-20F4C0D19815}" presName="sibTrans" presStyleLbl="sibTrans2D1" presStyleIdx="3" presStyleCnt="4"/>
      <dgm:spPr/>
      <dgm:t>
        <a:bodyPr/>
        <a:lstStyle/>
        <a:p>
          <a:endParaRPr lang="it-IT"/>
        </a:p>
      </dgm:t>
    </dgm:pt>
    <dgm:pt modelId="{BEB66ECC-C290-4BC7-9FD0-B1675D78C213}" type="pres">
      <dgm:prSet presAssocID="{47E6F855-4EF5-4286-B3D6-20F4C0D19815}" presName="connectorText" presStyleLbl="sibTrans2D1" presStyleIdx="3" presStyleCnt="4"/>
      <dgm:spPr/>
      <dgm:t>
        <a:bodyPr/>
        <a:lstStyle/>
        <a:p>
          <a:endParaRPr lang="it-IT"/>
        </a:p>
      </dgm:t>
    </dgm:pt>
    <dgm:pt modelId="{C73EDD53-9B97-42FB-AA67-420026227A2D}" type="pres">
      <dgm:prSet presAssocID="{962A4D94-E011-449E-9D6D-6886ED33910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63A9295-3C74-4DDF-852F-801E7E17E535}" type="presOf" srcId="{ABEC7FB7-796F-41A4-9AB0-7272ACF887EB}" destId="{25962567-7AF9-49C0-A1D8-CFD1A2B2F97C}" srcOrd="0" destOrd="0" presId="urn:microsoft.com/office/officeart/2005/8/layout/process2"/>
    <dgm:cxn modelId="{38E7DB30-2742-499D-B3C5-250C9B5E70DC}" type="presOf" srcId="{ADC27D11-CCC2-46DC-B650-FC2F708F8A40}" destId="{B0A5CC8B-7F32-4E19-B068-DD4286BA9BED}" srcOrd="0" destOrd="0" presId="urn:microsoft.com/office/officeart/2005/8/layout/process2"/>
    <dgm:cxn modelId="{EF0C6862-DE94-42E0-9442-F57B6CE0677B}" srcId="{B5C94EF6-956B-4334-B029-918958E995DB}" destId="{CEA7F115-29EF-4023-86AA-2BD749CA14EF}" srcOrd="1" destOrd="0" parTransId="{81EFB080-25D9-495A-B736-DC709E1FC069}" sibTransId="{ADC27D11-CCC2-46DC-B650-FC2F708F8A40}"/>
    <dgm:cxn modelId="{6DC703AD-85E0-49AE-91DC-C2BD8FFA5D32}" srcId="{B5C94EF6-956B-4334-B029-918958E995DB}" destId="{F2E5CD1F-C6FA-46A7-A3AB-376B1731AA21}" srcOrd="3" destOrd="0" parTransId="{0B30AA02-28AB-4148-B22B-161C8FE6B5B0}" sibTransId="{47E6F855-4EF5-4286-B3D6-20F4C0D19815}"/>
    <dgm:cxn modelId="{E5AC5675-1FC1-47FC-BD9E-84FE2828DD89}" type="presOf" srcId="{CA6DFC99-9101-45B1-8086-B30988D92D21}" destId="{1EC38A78-625F-4779-AA64-700A60CB470C}" srcOrd="0" destOrd="0" presId="urn:microsoft.com/office/officeart/2005/8/layout/process2"/>
    <dgm:cxn modelId="{1603A71F-4139-47AD-B80B-827DB973A1E6}" type="presOf" srcId="{34F562EF-7226-48BF-9E79-70ED6A557A8F}" destId="{9416C4C7-ACA2-47FA-8CD5-DB06C6EF67C1}" srcOrd="0" destOrd="0" presId="urn:microsoft.com/office/officeart/2005/8/layout/process2"/>
    <dgm:cxn modelId="{DA6B80CA-09E9-443B-BFB7-8FD7EEC2BC93}" type="presOf" srcId="{F2E5CD1F-C6FA-46A7-A3AB-376B1731AA21}" destId="{A77F7D32-235C-47EA-AC8F-BA645D6424D1}" srcOrd="0" destOrd="0" presId="urn:microsoft.com/office/officeart/2005/8/layout/process2"/>
    <dgm:cxn modelId="{5C0D9989-CFBF-4A3E-A58B-DE1AABD5A7C6}" srcId="{B5C94EF6-956B-4334-B029-918958E995DB}" destId="{34F562EF-7226-48BF-9E79-70ED6A557A8F}" srcOrd="0" destOrd="0" parTransId="{CA6D45CC-9A97-4A00-A292-EA9FEC449854}" sibTransId="{9BEA21FA-AF8A-4215-AF99-938F87946293}"/>
    <dgm:cxn modelId="{5C517BC8-5B05-4EE1-AA97-7197F95B8101}" type="presOf" srcId="{9BEA21FA-AF8A-4215-AF99-938F87946293}" destId="{D9C935BD-21AD-435D-AA17-405D92BF4996}" srcOrd="1" destOrd="0" presId="urn:microsoft.com/office/officeart/2005/8/layout/process2"/>
    <dgm:cxn modelId="{E619CDBC-3652-418F-AB39-FF51F3AE01D0}" srcId="{B5C94EF6-956B-4334-B029-918958E995DB}" destId="{ABEC7FB7-796F-41A4-9AB0-7272ACF887EB}" srcOrd="2" destOrd="0" parTransId="{23A73FDD-00B5-47EF-9E5C-A82DFABD88BB}" sibTransId="{CA6DFC99-9101-45B1-8086-B30988D92D21}"/>
    <dgm:cxn modelId="{0E605BB9-3E7B-4901-B4C8-EDF8A44E222A}" srcId="{B5C94EF6-956B-4334-B029-918958E995DB}" destId="{962A4D94-E011-449E-9D6D-6886ED339100}" srcOrd="4" destOrd="0" parTransId="{D505CDBD-D67E-43FB-960B-4192B7798868}" sibTransId="{4A42F77E-CFCC-4556-A566-5F9DAA1EBCB6}"/>
    <dgm:cxn modelId="{4717FCB4-CA1C-4F9A-BA21-141CA27B5E8C}" type="presOf" srcId="{47E6F855-4EF5-4286-B3D6-20F4C0D19815}" destId="{BEB66ECC-C290-4BC7-9FD0-B1675D78C213}" srcOrd="1" destOrd="0" presId="urn:microsoft.com/office/officeart/2005/8/layout/process2"/>
    <dgm:cxn modelId="{87F41B86-76A3-4020-979B-00CBDBE6BEE0}" type="presOf" srcId="{47E6F855-4EF5-4286-B3D6-20F4C0D19815}" destId="{329BE4BF-7DC3-4E83-A4F9-9BAEBAC4BCC8}" srcOrd="0" destOrd="0" presId="urn:microsoft.com/office/officeart/2005/8/layout/process2"/>
    <dgm:cxn modelId="{3F44B30A-976B-453F-99A5-DE23E47A1434}" type="presOf" srcId="{9BEA21FA-AF8A-4215-AF99-938F87946293}" destId="{B1D1D3F8-8B82-4836-9924-2A9F00CC1933}" srcOrd="0" destOrd="0" presId="urn:microsoft.com/office/officeart/2005/8/layout/process2"/>
    <dgm:cxn modelId="{047ABECD-908A-484A-9CD7-670A14795866}" type="presOf" srcId="{CA6DFC99-9101-45B1-8086-B30988D92D21}" destId="{CE7F5E7E-4C59-49EB-9B53-FF06061CF19B}" srcOrd="1" destOrd="0" presId="urn:microsoft.com/office/officeart/2005/8/layout/process2"/>
    <dgm:cxn modelId="{20CECBFB-8737-47A2-80FD-A84D5A76AB78}" type="presOf" srcId="{ADC27D11-CCC2-46DC-B650-FC2F708F8A40}" destId="{CDF7AD99-250D-480A-AE4B-AB0BE235FF56}" srcOrd="1" destOrd="0" presId="urn:microsoft.com/office/officeart/2005/8/layout/process2"/>
    <dgm:cxn modelId="{1211FB58-58D6-427D-A85F-5138C6269193}" type="presOf" srcId="{B5C94EF6-956B-4334-B029-918958E995DB}" destId="{B8967B23-5F06-436E-8585-D424AAB9ADDD}" srcOrd="0" destOrd="0" presId="urn:microsoft.com/office/officeart/2005/8/layout/process2"/>
    <dgm:cxn modelId="{82BB905B-8EAA-490F-BC90-E9FE5D28C7CE}" type="presOf" srcId="{962A4D94-E011-449E-9D6D-6886ED339100}" destId="{C73EDD53-9B97-42FB-AA67-420026227A2D}" srcOrd="0" destOrd="0" presId="urn:microsoft.com/office/officeart/2005/8/layout/process2"/>
    <dgm:cxn modelId="{25E63475-254E-4EB6-A44B-FF747E68BAFD}" type="presOf" srcId="{CEA7F115-29EF-4023-86AA-2BD749CA14EF}" destId="{9FF0E85B-475F-4CC7-8EA2-3AA45F22C514}" srcOrd="0" destOrd="0" presId="urn:microsoft.com/office/officeart/2005/8/layout/process2"/>
    <dgm:cxn modelId="{E67DF008-3DE1-4E86-BD52-4DE459F8DBDF}" type="presParOf" srcId="{B8967B23-5F06-436E-8585-D424AAB9ADDD}" destId="{9416C4C7-ACA2-47FA-8CD5-DB06C6EF67C1}" srcOrd="0" destOrd="0" presId="urn:microsoft.com/office/officeart/2005/8/layout/process2"/>
    <dgm:cxn modelId="{4032D2A8-6B30-498F-9FA1-D88C0A0A5BEC}" type="presParOf" srcId="{B8967B23-5F06-436E-8585-D424AAB9ADDD}" destId="{B1D1D3F8-8B82-4836-9924-2A9F00CC1933}" srcOrd="1" destOrd="0" presId="urn:microsoft.com/office/officeart/2005/8/layout/process2"/>
    <dgm:cxn modelId="{EBE9AD32-3B58-4961-B3C7-56265439EEEF}" type="presParOf" srcId="{B1D1D3F8-8B82-4836-9924-2A9F00CC1933}" destId="{D9C935BD-21AD-435D-AA17-405D92BF4996}" srcOrd="0" destOrd="0" presId="urn:microsoft.com/office/officeart/2005/8/layout/process2"/>
    <dgm:cxn modelId="{75033A84-53EC-4DD5-AFDA-83009FF6610D}" type="presParOf" srcId="{B8967B23-5F06-436E-8585-D424AAB9ADDD}" destId="{9FF0E85B-475F-4CC7-8EA2-3AA45F22C514}" srcOrd="2" destOrd="0" presId="urn:microsoft.com/office/officeart/2005/8/layout/process2"/>
    <dgm:cxn modelId="{F5025FB1-31F5-4259-9E56-20AB6BE0C832}" type="presParOf" srcId="{B8967B23-5F06-436E-8585-D424AAB9ADDD}" destId="{B0A5CC8B-7F32-4E19-B068-DD4286BA9BED}" srcOrd="3" destOrd="0" presId="urn:microsoft.com/office/officeart/2005/8/layout/process2"/>
    <dgm:cxn modelId="{2440CDE2-7A76-4D4F-BF9C-5B04D151170B}" type="presParOf" srcId="{B0A5CC8B-7F32-4E19-B068-DD4286BA9BED}" destId="{CDF7AD99-250D-480A-AE4B-AB0BE235FF56}" srcOrd="0" destOrd="0" presId="urn:microsoft.com/office/officeart/2005/8/layout/process2"/>
    <dgm:cxn modelId="{0C84C568-F794-4D72-8C2B-02727036744F}" type="presParOf" srcId="{B8967B23-5F06-436E-8585-D424AAB9ADDD}" destId="{25962567-7AF9-49C0-A1D8-CFD1A2B2F97C}" srcOrd="4" destOrd="0" presId="urn:microsoft.com/office/officeart/2005/8/layout/process2"/>
    <dgm:cxn modelId="{AD8858B8-2B7E-4708-BCA3-6D20F56031E5}" type="presParOf" srcId="{B8967B23-5F06-436E-8585-D424AAB9ADDD}" destId="{1EC38A78-625F-4779-AA64-700A60CB470C}" srcOrd="5" destOrd="0" presId="urn:microsoft.com/office/officeart/2005/8/layout/process2"/>
    <dgm:cxn modelId="{DB63587A-9D71-4755-AE32-CEC122A39228}" type="presParOf" srcId="{1EC38A78-625F-4779-AA64-700A60CB470C}" destId="{CE7F5E7E-4C59-49EB-9B53-FF06061CF19B}" srcOrd="0" destOrd="0" presId="urn:microsoft.com/office/officeart/2005/8/layout/process2"/>
    <dgm:cxn modelId="{2FC84D20-9761-44B6-979E-1978C8F877AE}" type="presParOf" srcId="{B8967B23-5F06-436E-8585-D424AAB9ADDD}" destId="{A77F7D32-235C-47EA-AC8F-BA645D6424D1}" srcOrd="6" destOrd="0" presId="urn:microsoft.com/office/officeart/2005/8/layout/process2"/>
    <dgm:cxn modelId="{3D94106C-C19C-4B49-9712-E0D8E0377E32}" type="presParOf" srcId="{B8967B23-5F06-436E-8585-D424AAB9ADDD}" destId="{329BE4BF-7DC3-4E83-A4F9-9BAEBAC4BCC8}" srcOrd="7" destOrd="0" presId="urn:microsoft.com/office/officeart/2005/8/layout/process2"/>
    <dgm:cxn modelId="{E02E4031-B2CA-4F8C-81D5-E8071512C60E}" type="presParOf" srcId="{329BE4BF-7DC3-4E83-A4F9-9BAEBAC4BCC8}" destId="{BEB66ECC-C290-4BC7-9FD0-B1675D78C213}" srcOrd="0" destOrd="0" presId="urn:microsoft.com/office/officeart/2005/8/layout/process2"/>
    <dgm:cxn modelId="{A04EB1E5-3585-4B48-B352-5889807C2127}" type="presParOf" srcId="{B8967B23-5F06-436E-8585-D424AAB9ADDD}" destId="{C73EDD53-9B97-42FB-AA67-420026227A2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5C94EF6-956B-4334-B029-918958E995DB}" type="doc">
      <dgm:prSet loTypeId="urn:microsoft.com/office/officeart/2005/8/layout/process2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4F562EF-7226-48BF-9E79-70ED6A557A8F}">
      <dgm:prSet phldrT="[Testo]"/>
      <dgm:spPr>
        <a:solidFill>
          <a:schemeClr val="bg2"/>
        </a:solidFill>
      </dgm:spPr>
      <dgm:t>
        <a:bodyPr/>
        <a:lstStyle/>
        <a:p>
          <a:r>
            <a:rPr lang="it-IT" b="1" dirty="0" smtClean="0"/>
            <a:t>Network </a:t>
          </a:r>
          <a:r>
            <a:rPr lang="it-IT" b="1" dirty="0" err="1" smtClean="0"/>
            <a:t>Discovery</a:t>
          </a:r>
          <a:endParaRPr lang="it-IT" b="1" dirty="0"/>
        </a:p>
      </dgm:t>
    </dgm:pt>
    <dgm:pt modelId="{CA6D45CC-9A97-4A00-A292-EA9FEC449854}" type="parTrans" cxnId="{5C0D9989-CFBF-4A3E-A58B-DE1AABD5A7C6}">
      <dgm:prSet/>
      <dgm:spPr/>
      <dgm:t>
        <a:bodyPr/>
        <a:lstStyle/>
        <a:p>
          <a:endParaRPr lang="it-IT"/>
        </a:p>
      </dgm:t>
    </dgm:pt>
    <dgm:pt modelId="{9BEA21FA-AF8A-4215-AF99-938F87946293}" type="sibTrans" cxnId="{5C0D9989-CFBF-4A3E-A58B-DE1AABD5A7C6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CEA7F115-29EF-4023-86AA-2BD749CA14EF}">
      <dgm:prSet phldrT="[Testo]"/>
      <dgm:spPr>
        <a:solidFill>
          <a:srgbClr val="FFFF00"/>
        </a:solidFill>
      </dgm:spPr>
      <dgm:t>
        <a:bodyPr/>
        <a:lstStyle/>
        <a:p>
          <a:r>
            <a:rPr lang="it-IT" b="1" dirty="0" smtClean="0"/>
            <a:t>IEEE 802.11 </a:t>
          </a:r>
          <a:r>
            <a:rPr lang="it-IT" b="1" dirty="0" err="1" smtClean="0"/>
            <a:t>Authentication</a:t>
          </a:r>
          <a:r>
            <a:rPr lang="it-IT" b="1" dirty="0" smtClean="0"/>
            <a:t> &amp; </a:t>
          </a:r>
          <a:r>
            <a:rPr lang="it-IT" b="1" dirty="0" err="1" smtClean="0"/>
            <a:t>Association</a:t>
          </a:r>
          <a:endParaRPr lang="it-IT" b="1" dirty="0"/>
        </a:p>
      </dgm:t>
    </dgm:pt>
    <dgm:pt modelId="{81EFB080-25D9-495A-B736-DC709E1FC069}" type="parTrans" cxnId="{EF0C6862-DE94-42E0-9442-F57B6CE0677B}">
      <dgm:prSet/>
      <dgm:spPr/>
      <dgm:t>
        <a:bodyPr/>
        <a:lstStyle/>
        <a:p>
          <a:endParaRPr lang="it-IT"/>
        </a:p>
      </dgm:t>
    </dgm:pt>
    <dgm:pt modelId="{ADC27D11-CCC2-46DC-B650-FC2F708F8A40}" type="sibTrans" cxnId="{EF0C6862-DE94-42E0-9442-F57B6CE0677B}">
      <dgm:prSet/>
      <dgm:spPr>
        <a:solidFill>
          <a:srgbClr val="FFFF00"/>
        </a:solidFill>
      </dgm:spPr>
      <dgm:t>
        <a:bodyPr/>
        <a:lstStyle/>
        <a:p>
          <a:endParaRPr lang="it-IT"/>
        </a:p>
      </dgm:t>
    </dgm:pt>
    <dgm:pt modelId="{ABEC7FB7-796F-41A4-9AB0-7272ACF887EB}">
      <dgm:prSet phldrT="[Testo]"/>
      <dgm:spPr/>
      <dgm:t>
        <a:bodyPr/>
        <a:lstStyle/>
        <a:p>
          <a:r>
            <a:rPr lang="it-IT" b="1" dirty="0" smtClean="0"/>
            <a:t>IEEE 802.1x </a:t>
          </a:r>
          <a:r>
            <a:rPr lang="it-IT" b="1" dirty="0" err="1" smtClean="0"/>
            <a:t>Authentication</a:t>
          </a:r>
          <a:endParaRPr lang="it-IT" b="1" dirty="0"/>
        </a:p>
      </dgm:t>
    </dgm:pt>
    <dgm:pt modelId="{23A73FDD-00B5-47EF-9E5C-A82DFABD88BB}" type="parTrans" cxnId="{E619CDBC-3652-418F-AB39-FF51F3AE01D0}">
      <dgm:prSet/>
      <dgm:spPr/>
      <dgm:t>
        <a:bodyPr/>
        <a:lstStyle/>
        <a:p>
          <a:endParaRPr lang="it-IT"/>
        </a:p>
      </dgm:t>
    </dgm:pt>
    <dgm:pt modelId="{CA6DFC99-9101-45B1-8086-B30988D92D21}" type="sibTrans" cxnId="{E619CDBC-3652-418F-AB39-FF51F3AE01D0}">
      <dgm:prSet/>
      <dgm:spPr/>
      <dgm:t>
        <a:bodyPr/>
        <a:lstStyle/>
        <a:p>
          <a:endParaRPr lang="it-IT"/>
        </a:p>
      </dgm:t>
    </dgm:pt>
    <dgm:pt modelId="{F2E5CD1F-C6FA-46A7-A3AB-376B1731AA21}">
      <dgm:prSet/>
      <dgm:spPr/>
      <dgm:t>
        <a:bodyPr/>
        <a:lstStyle/>
        <a:p>
          <a:r>
            <a:rPr lang="it-IT" b="1" dirty="0" smtClean="0">
              <a:solidFill>
                <a:srgbClr val="FF0000"/>
              </a:solidFill>
            </a:rPr>
            <a:t>4-Way/Group </a:t>
          </a:r>
          <a:r>
            <a:rPr lang="it-IT" b="1" dirty="0" err="1" smtClean="0">
              <a:solidFill>
                <a:srgbClr val="FF0000"/>
              </a:solidFill>
            </a:rPr>
            <a:t>Key</a:t>
          </a:r>
          <a:r>
            <a:rPr lang="it-IT" b="1" dirty="0" smtClean="0">
              <a:solidFill>
                <a:srgbClr val="FF0000"/>
              </a:solidFill>
            </a:rPr>
            <a:t> </a:t>
          </a:r>
          <a:r>
            <a:rPr lang="it-IT" b="1" dirty="0" err="1" smtClean="0">
              <a:solidFill>
                <a:srgbClr val="FF0000"/>
              </a:solidFill>
            </a:rPr>
            <a:t>Handshake</a:t>
          </a:r>
          <a:endParaRPr lang="it-IT" b="1" dirty="0">
            <a:solidFill>
              <a:srgbClr val="FF0000"/>
            </a:solidFill>
          </a:endParaRPr>
        </a:p>
      </dgm:t>
    </dgm:pt>
    <dgm:pt modelId="{0B30AA02-28AB-4148-B22B-161C8FE6B5B0}" type="parTrans" cxnId="{6DC703AD-85E0-49AE-91DC-C2BD8FFA5D32}">
      <dgm:prSet/>
      <dgm:spPr/>
      <dgm:t>
        <a:bodyPr/>
        <a:lstStyle/>
        <a:p>
          <a:endParaRPr lang="it-IT"/>
        </a:p>
      </dgm:t>
    </dgm:pt>
    <dgm:pt modelId="{47E6F855-4EF5-4286-B3D6-20F4C0D19815}" type="sibTrans" cxnId="{6DC703AD-85E0-49AE-91DC-C2BD8FFA5D32}">
      <dgm:prSet/>
      <dgm:spPr/>
      <dgm:t>
        <a:bodyPr/>
        <a:lstStyle/>
        <a:p>
          <a:endParaRPr lang="it-IT"/>
        </a:p>
      </dgm:t>
    </dgm:pt>
    <dgm:pt modelId="{962A4D94-E011-449E-9D6D-6886ED339100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D505CDBD-D67E-43FB-960B-4192B7798868}" type="parTrans" cxnId="{0E605BB9-3E7B-4901-B4C8-EDF8A44E222A}">
      <dgm:prSet/>
      <dgm:spPr/>
      <dgm:t>
        <a:bodyPr/>
        <a:lstStyle/>
        <a:p>
          <a:endParaRPr lang="it-IT"/>
        </a:p>
      </dgm:t>
    </dgm:pt>
    <dgm:pt modelId="{4A42F77E-CFCC-4556-A566-5F9DAA1EBCB6}" type="sibTrans" cxnId="{0E605BB9-3E7B-4901-B4C8-EDF8A44E222A}">
      <dgm:prSet/>
      <dgm:spPr/>
      <dgm:t>
        <a:bodyPr/>
        <a:lstStyle/>
        <a:p>
          <a:endParaRPr lang="it-IT"/>
        </a:p>
      </dgm:t>
    </dgm:pt>
    <dgm:pt modelId="{B8967B23-5F06-436E-8585-D424AAB9ADDD}" type="pres">
      <dgm:prSet presAssocID="{B5C94EF6-956B-4334-B029-918958E995D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416C4C7-ACA2-47FA-8CD5-DB06C6EF67C1}" type="pres">
      <dgm:prSet presAssocID="{34F562EF-7226-48BF-9E79-70ED6A557A8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1D1D3F8-8B82-4836-9924-2A9F00CC1933}" type="pres">
      <dgm:prSet presAssocID="{9BEA21FA-AF8A-4215-AF99-938F87946293}" presName="sibTrans" presStyleLbl="sibTrans2D1" presStyleIdx="0" presStyleCnt="4"/>
      <dgm:spPr/>
      <dgm:t>
        <a:bodyPr/>
        <a:lstStyle/>
        <a:p>
          <a:endParaRPr lang="it-IT"/>
        </a:p>
      </dgm:t>
    </dgm:pt>
    <dgm:pt modelId="{D9C935BD-21AD-435D-AA17-405D92BF4996}" type="pres">
      <dgm:prSet presAssocID="{9BEA21FA-AF8A-4215-AF99-938F87946293}" presName="connectorText" presStyleLbl="sibTrans2D1" presStyleIdx="0" presStyleCnt="4"/>
      <dgm:spPr/>
      <dgm:t>
        <a:bodyPr/>
        <a:lstStyle/>
        <a:p>
          <a:endParaRPr lang="it-IT"/>
        </a:p>
      </dgm:t>
    </dgm:pt>
    <dgm:pt modelId="{9FF0E85B-475F-4CC7-8EA2-3AA45F22C514}" type="pres">
      <dgm:prSet presAssocID="{CEA7F115-29EF-4023-86AA-2BD749CA14E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A5CC8B-7F32-4E19-B068-DD4286BA9BED}" type="pres">
      <dgm:prSet presAssocID="{ADC27D11-CCC2-46DC-B650-FC2F708F8A40}" presName="sibTrans" presStyleLbl="sibTrans2D1" presStyleIdx="1" presStyleCnt="4"/>
      <dgm:spPr/>
      <dgm:t>
        <a:bodyPr/>
        <a:lstStyle/>
        <a:p>
          <a:endParaRPr lang="it-IT"/>
        </a:p>
      </dgm:t>
    </dgm:pt>
    <dgm:pt modelId="{CDF7AD99-250D-480A-AE4B-AB0BE235FF56}" type="pres">
      <dgm:prSet presAssocID="{ADC27D11-CCC2-46DC-B650-FC2F708F8A40}" presName="connectorText" presStyleLbl="sibTrans2D1" presStyleIdx="1" presStyleCnt="4"/>
      <dgm:spPr/>
      <dgm:t>
        <a:bodyPr/>
        <a:lstStyle/>
        <a:p>
          <a:endParaRPr lang="it-IT"/>
        </a:p>
      </dgm:t>
    </dgm:pt>
    <dgm:pt modelId="{25962567-7AF9-49C0-A1D8-CFD1A2B2F97C}" type="pres">
      <dgm:prSet presAssocID="{ABEC7FB7-796F-41A4-9AB0-7272ACF887E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C38A78-625F-4779-AA64-700A60CB470C}" type="pres">
      <dgm:prSet presAssocID="{CA6DFC99-9101-45B1-8086-B30988D92D21}" presName="sibTrans" presStyleLbl="sibTrans2D1" presStyleIdx="2" presStyleCnt="4"/>
      <dgm:spPr/>
      <dgm:t>
        <a:bodyPr/>
        <a:lstStyle/>
        <a:p>
          <a:endParaRPr lang="it-IT"/>
        </a:p>
      </dgm:t>
    </dgm:pt>
    <dgm:pt modelId="{CE7F5E7E-4C59-49EB-9B53-FF06061CF19B}" type="pres">
      <dgm:prSet presAssocID="{CA6DFC99-9101-45B1-8086-B30988D92D21}" presName="connectorText" presStyleLbl="sibTrans2D1" presStyleIdx="2" presStyleCnt="4"/>
      <dgm:spPr/>
      <dgm:t>
        <a:bodyPr/>
        <a:lstStyle/>
        <a:p>
          <a:endParaRPr lang="it-IT"/>
        </a:p>
      </dgm:t>
    </dgm:pt>
    <dgm:pt modelId="{A77F7D32-235C-47EA-AC8F-BA645D6424D1}" type="pres">
      <dgm:prSet presAssocID="{F2E5CD1F-C6FA-46A7-A3AB-376B1731AA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BE4BF-7DC3-4E83-A4F9-9BAEBAC4BCC8}" type="pres">
      <dgm:prSet presAssocID="{47E6F855-4EF5-4286-B3D6-20F4C0D19815}" presName="sibTrans" presStyleLbl="sibTrans2D1" presStyleIdx="3" presStyleCnt="4"/>
      <dgm:spPr/>
      <dgm:t>
        <a:bodyPr/>
        <a:lstStyle/>
        <a:p>
          <a:endParaRPr lang="it-IT"/>
        </a:p>
      </dgm:t>
    </dgm:pt>
    <dgm:pt modelId="{BEB66ECC-C290-4BC7-9FD0-B1675D78C213}" type="pres">
      <dgm:prSet presAssocID="{47E6F855-4EF5-4286-B3D6-20F4C0D19815}" presName="connectorText" presStyleLbl="sibTrans2D1" presStyleIdx="3" presStyleCnt="4"/>
      <dgm:spPr/>
      <dgm:t>
        <a:bodyPr/>
        <a:lstStyle/>
        <a:p>
          <a:endParaRPr lang="it-IT"/>
        </a:p>
      </dgm:t>
    </dgm:pt>
    <dgm:pt modelId="{C73EDD53-9B97-42FB-AA67-420026227A2D}" type="pres">
      <dgm:prSet presAssocID="{962A4D94-E011-449E-9D6D-6886ED33910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EF0C6862-DE94-42E0-9442-F57B6CE0677B}" srcId="{B5C94EF6-956B-4334-B029-918958E995DB}" destId="{CEA7F115-29EF-4023-86AA-2BD749CA14EF}" srcOrd="1" destOrd="0" parTransId="{81EFB080-25D9-495A-B736-DC709E1FC069}" sibTransId="{ADC27D11-CCC2-46DC-B650-FC2F708F8A40}"/>
    <dgm:cxn modelId="{46BBE15E-5585-4B12-B4FE-94E7FADDCA39}" type="presOf" srcId="{ABEC7FB7-796F-41A4-9AB0-7272ACF887EB}" destId="{25962567-7AF9-49C0-A1D8-CFD1A2B2F97C}" srcOrd="0" destOrd="0" presId="urn:microsoft.com/office/officeart/2005/8/layout/process2"/>
    <dgm:cxn modelId="{6DC703AD-85E0-49AE-91DC-C2BD8FFA5D32}" srcId="{B5C94EF6-956B-4334-B029-918958E995DB}" destId="{F2E5CD1F-C6FA-46A7-A3AB-376B1731AA21}" srcOrd="3" destOrd="0" parTransId="{0B30AA02-28AB-4148-B22B-161C8FE6B5B0}" sibTransId="{47E6F855-4EF5-4286-B3D6-20F4C0D19815}"/>
    <dgm:cxn modelId="{DD9CDAD1-6E42-480E-9007-FDD93F7BF4D3}" type="presOf" srcId="{47E6F855-4EF5-4286-B3D6-20F4C0D19815}" destId="{329BE4BF-7DC3-4E83-A4F9-9BAEBAC4BCC8}" srcOrd="0" destOrd="0" presId="urn:microsoft.com/office/officeart/2005/8/layout/process2"/>
    <dgm:cxn modelId="{5C0D9989-CFBF-4A3E-A58B-DE1AABD5A7C6}" srcId="{B5C94EF6-956B-4334-B029-918958E995DB}" destId="{34F562EF-7226-48BF-9E79-70ED6A557A8F}" srcOrd="0" destOrd="0" parTransId="{CA6D45CC-9A97-4A00-A292-EA9FEC449854}" sibTransId="{9BEA21FA-AF8A-4215-AF99-938F87946293}"/>
    <dgm:cxn modelId="{67E65F0F-12F9-471F-B050-DA91749E8405}" type="presOf" srcId="{9BEA21FA-AF8A-4215-AF99-938F87946293}" destId="{B1D1D3F8-8B82-4836-9924-2A9F00CC1933}" srcOrd="0" destOrd="0" presId="urn:microsoft.com/office/officeart/2005/8/layout/process2"/>
    <dgm:cxn modelId="{E619CDBC-3652-418F-AB39-FF51F3AE01D0}" srcId="{B5C94EF6-956B-4334-B029-918958E995DB}" destId="{ABEC7FB7-796F-41A4-9AB0-7272ACF887EB}" srcOrd="2" destOrd="0" parTransId="{23A73FDD-00B5-47EF-9E5C-A82DFABD88BB}" sibTransId="{CA6DFC99-9101-45B1-8086-B30988D92D21}"/>
    <dgm:cxn modelId="{0E605BB9-3E7B-4901-B4C8-EDF8A44E222A}" srcId="{B5C94EF6-956B-4334-B029-918958E995DB}" destId="{962A4D94-E011-449E-9D6D-6886ED339100}" srcOrd="4" destOrd="0" parTransId="{D505CDBD-D67E-43FB-960B-4192B7798868}" sibTransId="{4A42F77E-CFCC-4556-A566-5F9DAA1EBCB6}"/>
    <dgm:cxn modelId="{6875C455-DCD7-45CF-B383-E379BDBF8655}" type="presOf" srcId="{47E6F855-4EF5-4286-B3D6-20F4C0D19815}" destId="{BEB66ECC-C290-4BC7-9FD0-B1675D78C213}" srcOrd="1" destOrd="0" presId="urn:microsoft.com/office/officeart/2005/8/layout/process2"/>
    <dgm:cxn modelId="{8009E403-80EA-4247-B7A0-4FCCBBEA305A}" type="presOf" srcId="{ADC27D11-CCC2-46DC-B650-FC2F708F8A40}" destId="{CDF7AD99-250D-480A-AE4B-AB0BE235FF56}" srcOrd="1" destOrd="0" presId="urn:microsoft.com/office/officeart/2005/8/layout/process2"/>
    <dgm:cxn modelId="{727747AA-9471-4C72-A9D7-1D2DF1584E7C}" type="presOf" srcId="{962A4D94-E011-449E-9D6D-6886ED339100}" destId="{C73EDD53-9B97-42FB-AA67-420026227A2D}" srcOrd="0" destOrd="0" presId="urn:microsoft.com/office/officeart/2005/8/layout/process2"/>
    <dgm:cxn modelId="{3A83E6FA-602E-4C75-A332-28553526C9EC}" type="presOf" srcId="{F2E5CD1F-C6FA-46A7-A3AB-376B1731AA21}" destId="{A77F7D32-235C-47EA-AC8F-BA645D6424D1}" srcOrd="0" destOrd="0" presId="urn:microsoft.com/office/officeart/2005/8/layout/process2"/>
    <dgm:cxn modelId="{E0BE25E3-3474-495D-AF51-6D17A19867ED}" type="presOf" srcId="{B5C94EF6-956B-4334-B029-918958E995DB}" destId="{B8967B23-5F06-436E-8585-D424AAB9ADDD}" srcOrd="0" destOrd="0" presId="urn:microsoft.com/office/officeart/2005/8/layout/process2"/>
    <dgm:cxn modelId="{9A51EAC7-92A1-4699-ACEE-8079CD21DEE9}" type="presOf" srcId="{CEA7F115-29EF-4023-86AA-2BD749CA14EF}" destId="{9FF0E85B-475F-4CC7-8EA2-3AA45F22C514}" srcOrd="0" destOrd="0" presId="urn:microsoft.com/office/officeart/2005/8/layout/process2"/>
    <dgm:cxn modelId="{055404FF-38D7-47EE-8ECF-53B6D78C74A8}" type="presOf" srcId="{9BEA21FA-AF8A-4215-AF99-938F87946293}" destId="{D9C935BD-21AD-435D-AA17-405D92BF4996}" srcOrd="1" destOrd="0" presId="urn:microsoft.com/office/officeart/2005/8/layout/process2"/>
    <dgm:cxn modelId="{A267F570-DB8D-4971-B0B2-3DE16A27F79E}" type="presOf" srcId="{ADC27D11-CCC2-46DC-B650-FC2F708F8A40}" destId="{B0A5CC8B-7F32-4E19-B068-DD4286BA9BED}" srcOrd="0" destOrd="0" presId="urn:microsoft.com/office/officeart/2005/8/layout/process2"/>
    <dgm:cxn modelId="{F75A512E-1F2F-402E-9EEB-CD772597A578}" type="presOf" srcId="{CA6DFC99-9101-45B1-8086-B30988D92D21}" destId="{1EC38A78-625F-4779-AA64-700A60CB470C}" srcOrd="0" destOrd="0" presId="urn:microsoft.com/office/officeart/2005/8/layout/process2"/>
    <dgm:cxn modelId="{3ADBD585-6B68-45EF-9970-EF0EEC331A82}" type="presOf" srcId="{CA6DFC99-9101-45B1-8086-B30988D92D21}" destId="{CE7F5E7E-4C59-49EB-9B53-FF06061CF19B}" srcOrd="1" destOrd="0" presId="urn:microsoft.com/office/officeart/2005/8/layout/process2"/>
    <dgm:cxn modelId="{079CEEF6-C8BA-4AFD-9D17-EACBBF70A9C2}" type="presOf" srcId="{34F562EF-7226-48BF-9E79-70ED6A557A8F}" destId="{9416C4C7-ACA2-47FA-8CD5-DB06C6EF67C1}" srcOrd="0" destOrd="0" presId="urn:microsoft.com/office/officeart/2005/8/layout/process2"/>
    <dgm:cxn modelId="{A69FEED2-B2E5-42F3-AAD5-33C9C15EB4D7}" type="presParOf" srcId="{B8967B23-5F06-436E-8585-D424AAB9ADDD}" destId="{9416C4C7-ACA2-47FA-8CD5-DB06C6EF67C1}" srcOrd="0" destOrd="0" presId="urn:microsoft.com/office/officeart/2005/8/layout/process2"/>
    <dgm:cxn modelId="{20675345-5528-4EF4-B387-D37DEB1F674C}" type="presParOf" srcId="{B8967B23-5F06-436E-8585-D424AAB9ADDD}" destId="{B1D1D3F8-8B82-4836-9924-2A9F00CC1933}" srcOrd="1" destOrd="0" presId="urn:microsoft.com/office/officeart/2005/8/layout/process2"/>
    <dgm:cxn modelId="{1105DEB0-623F-4FF9-AE0C-58E0E846D29B}" type="presParOf" srcId="{B1D1D3F8-8B82-4836-9924-2A9F00CC1933}" destId="{D9C935BD-21AD-435D-AA17-405D92BF4996}" srcOrd="0" destOrd="0" presId="urn:microsoft.com/office/officeart/2005/8/layout/process2"/>
    <dgm:cxn modelId="{6D3F4BE4-7E36-43D0-84FD-4D2DDB3B0D9C}" type="presParOf" srcId="{B8967B23-5F06-436E-8585-D424AAB9ADDD}" destId="{9FF0E85B-475F-4CC7-8EA2-3AA45F22C514}" srcOrd="2" destOrd="0" presId="urn:microsoft.com/office/officeart/2005/8/layout/process2"/>
    <dgm:cxn modelId="{ED117C26-4C97-46FE-8ECA-CDAA312FB137}" type="presParOf" srcId="{B8967B23-5F06-436E-8585-D424AAB9ADDD}" destId="{B0A5CC8B-7F32-4E19-B068-DD4286BA9BED}" srcOrd="3" destOrd="0" presId="urn:microsoft.com/office/officeart/2005/8/layout/process2"/>
    <dgm:cxn modelId="{EF02370F-A1A9-4B8B-BFC7-BEF29E0C01BC}" type="presParOf" srcId="{B0A5CC8B-7F32-4E19-B068-DD4286BA9BED}" destId="{CDF7AD99-250D-480A-AE4B-AB0BE235FF56}" srcOrd="0" destOrd="0" presId="urn:microsoft.com/office/officeart/2005/8/layout/process2"/>
    <dgm:cxn modelId="{042FF8C8-2AE7-48E8-9D61-BD4929C9E614}" type="presParOf" srcId="{B8967B23-5F06-436E-8585-D424AAB9ADDD}" destId="{25962567-7AF9-49C0-A1D8-CFD1A2B2F97C}" srcOrd="4" destOrd="0" presId="urn:microsoft.com/office/officeart/2005/8/layout/process2"/>
    <dgm:cxn modelId="{5A7AA576-3F6E-4176-91CE-C2B717D74816}" type="presParOf" srcId="{B8967B23-5F06-436E-8585-D424AAB9ADDD}" destId="{1EC38A78-625F-4779-AA64-700A60CB470C}" srcOrd="5" destOrd="0" presId="urn:microsoft.com/office/officeart/2005/8/layout/process2"/>
    <dgm:cxn modelId="{E3DFFBC0-EE24-4E94-B993-5AFD0B3A8279}" type="presParOf" srcId="{1EC38A78-625F-4779-AA64-700A60CB470C}" destId="{CE7F5E7E-4C59-49EB-9B53-FF06061CF19B}" srcOrd="0" destOrd="0" presId="urn:microsoft.com/office/officeart/2005/8/layout/process2"/>
    <dgm:cxn modelId="{841A305D-174C-422C-9080-01A9EDB0A065}" type="presParOf" srcId="{B8967B23-5F06-436E-8585-D424AAB9ADDD}" destId="{A77F7D32-235C-47EA-AC8F-BA645D6424D1}" srcOrd="6" destOrd="0" presId="urn:microsoft.com/office/officeart/2005/8/layout/process2"/>
    <dgm:cxn modelId="{48EAA586-27B6-42B7-AD03-F330D0D03EEB}" type="presParOf" srcId="{B8967B23-5F06-436E-8585-D424AAB9ADDD}" destId="{329BE4BF-7DC3-4E83-A4F9-9BAEBAC4BCC8}" srcOrd="7" destOrd="0" presId="urn:microsoft.com/office/officeart/2005/8/layout/process2"/>
    <dgm:cxn modelId="{46C1113D-71FE-4DD9-937B-77F3A312838F}" type="presParOf" srcId="{329BE4BF-7DC3-4E83-A4F9-9BAEBAC4BCC8}" destId="{BEB66ECC-C290-4BC7-9FD0-B1675D78C213}" srcOrd="0" destOrd="0" presId="urn:microsoft.com/office/officeart/2005/8/layout/process2"/>
    <dgm:cxn modelId="{89478852-B986-4642-878D-A5A6AD6F5F3B}" type="presParOf" srcId="{B8967B23-5F06-436E-8585-D424AAB9ADDD}" destId="{C73EDD53-9B97-42FB-AA67-420026227A2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5C94EF6-956B-4334-B029-918958E995DB}" type="doc">
      <dgm:prSet loTypeId="urn:microsoft.com/office/officeart/2005/8/layout/process2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4F562EF-7226-48BF-9E79-70ED6A557A8F}">
      <dgm:prSet phldrT="[Testo]"/>
      <dgm:spPr>
        <a:solidFill>
          <a:schemeClr val="bg2"/>
        </a:solidFill>
      </dgm:spPr>
      <dgm:t>
        <a:bodyPr/>
        <a:lstStyle/>
        <a:p>
          <a:r>
            <a:rPr lang="it-IT" b="1" dirty="0" smtClean="0"/>
            <a:t>Network </a:t>
          </a:r>
          <a:r>
            <a:rPr lang="it-IT" b="1" dirty="0" err="1" smtClean="0"/>
            <a:t>Discovery</a:t>
          </a:r>
          <a:endParaRPr lang="it-IT" b="1" dirty="0"/>
        </a:p>
      </dgm:t>
    </dgm:pt>
    <dgm:pt modelId="{CA6D45CC-9A97-4A00-A292-EA9FEC449854}" type="parTrans" cxnId="{5C0D9989-CFBF-4A3E-A58B-DE1AABD5A7C6}">
      <dgm:prSet/>
      <dgm:spPr/>
      <dgm:t>
        <a:bodyPr/>
        <a:lstStyle/>
        <a:p>
          <a:endParaRPr lang="it-IT"/>
        </a:p>
      </dgm:t>
    </dgm:pt>
    <dgm:pt modelId="{9BEA21FA-AF8A-4215-AF99-938F87946293}" type="sibTrans" cxnId="{5C0D9989-CFBF-4A3E-A58B-DE1AABD5A7C6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CEA7F115-29EF-4023-86AA-2BD749CA14EF}">
      <dgm:prSet phldrT="[Testo]"/>
      <dgm:spPr>
        <a:solidFill>
          <a:srgbClr val="FFFF00"/>
        </a:solidFill>
      </dgm:spPr>
      <dgm:t>
        <a:bodyPr/>
        <a:lstStyle/>
        <a:p>
          <a:r>
            <a:rPr lang="it-IT" b="1" dirty="0" smtClean="0"/>
            <a:t>IEEE 802.11 </a:t>
          </a:r>
          <a:r>
            <a:rPr lang="it-IT" b="1" dirty="0" err="1" smtClean="0"/>
            <a:t>Authentication</a:t>
          </a:r>
          <a:r>
            <a:rPr lang="it-IT" b="1" dirty="0" smtClean="0"/>
            <a:t> &amp; </a:t>
          </a:r>
          <a:r>
            <a:rPr lang="it-IT" b="1" dirty="0" err="1" smtClean="0"/>
            <a:t>Association</a:t>
          </a:r>
          <a:endParaRPr lang="it-IT" b="1" dirty="0"/>
        </a:p>
      </dgm:t>
    </dgm:pt>
    <dgm:pt modelId="{81EFB080-25D9-495A-B736-DC709E1FC069}" type="parTrans" cxnId="{EF0C6862-DE94-42E0-9442-F57B6CE0677B}">
      <dgm:prSet/>
      <dgm:spPr/>
      <dgm:t>
        <a:bodyPr/>
        <a:lstStyle/>
        <a:p>
          <a:endParaRPr lang="it-IT"/>
        </a:p>
      </dgm:t>
    </dgm:pt>
    <dgm:pt modelId="{ADC27D11-CCC2-46DC-B650-FC2F708F8A40}" type="sibTrans" cxnId="{EF0C6862-DE94-42E0-9442-F57B6CE0677B}">
      <dgm:prSet/>
      <dgm:spPr>
        <a:solidFill>
          <a:srgbClr val="FFFF00"/>
        </a:solidFill>
      </dgm:spPr>
      <dgm:t>
        <a:bodyPr/>
        <a:lstStyle/>
        <a:p>
          <a:endParaRPr lang="it-IT"/>
        </a:p>
      </dgm:t>
    </dgm:pt>
    <dgm:pt modelId="{ABEC7FB7-796F-41A4-9AB0-7272ACF887EB}">
      <dgm:prSet phldrT="[Testo]"/>
      <dgm:spPr/>
      <dgm:t>
        <a:bodyPr/>
        <a:lstStyle/>
        <a:p>
          <a:r>
            <a:rPr lang="it-IT" b="1" dirty="0" smtClean="0"/>
            <a:t>IEEE 802.1x </a:t>
          </a:r>
          <a:r>
            <a:rPr lang="it-IT" b="1" dirty="0" err="1" smtClean="0"/>
            <a:t>Authentication</a:t>
          </a:r>
          <a:endParaRPr lang="it-IT" b="1" dirty="0"/>
        </a:p>
      </dgm:t>
    </dgm:pt>
    <dgm:pt modelId="{23A73FDD-00B5-47EF-9E5C-A82DFABD88BB}" type="parTrans" cxnId="{E619CDBC-3652-418F-AB39-FF51F3AE01D0}">
      <dgm:prSet/>
      <dgm:spPr/>
      <dgm:t>
        <a:bodyPr/>
        <a:lstStyle/>
        <a:p>
          <a:endParaRPr lang="it-IT"/>
        </a:p>
      </dgm:t>
    </dgm:pt>
    <dgm:pt modelId="{CA6DFC99-9101-45B1-8086-B30988D92D21}" type="sibTrans" cxnId="{E619CDBC-3652-418F-AB39-FF51F3AE01D0}">
      <dgm:prSet/>
      <dgm:spPr/>
      <dgm:t>
        <a:bodyPr/>
        <a:lstStyle/>
        <a:p>
          <a:endParaRPr lang="it-IT"/>
        </a:p>
      </dgm:t>
    </dgm:pt>
    <dgm:pt modelId="{F2E5CD1F-C6FA-46A7-A3AB-376B1731AA21}">
      <dgm:prSet/>
      <dgm:spPr/>
      <dgm:t>
        <a:bodyPr/>
        <a:lstStyle/>
        <a:p>
          <a:r>
            <a:rPr lang="it-IT" b="1" dirty="0" smtClean="0">
              <a:solidFill>
                <a:srgbClr val="FF0000"/>
              </a:solidFill>
            </a:rPr>
            <a:t>4-Way/Group </a:t>
          </a:r>
          <a:r>
            <a:rPr lang="it-IT" b="1" dirty="0" err="1" smtClean="0">
              <a:solidFill>
                <a:srgbClr val="FF0000"/>
              </a:solidFill>
            </a:rPr>
            <a:t>Key</a:t>
          </a:r>
          <a:r>
            <a:rPr lang="it-IT" b="1" dirty="0" smtClean="0">
              <a:solidFill>
                <a:srgbClr val="FF0000"/>
              </a:solidFill>
            </a:rPr>
            <a:t> </a:t>
          </a:r>
          <a:r>
            <a:rPr lang="it-IT" b="1" dirty="0" err="1" smtClean="0">
              <a:solidFill>
                <a:srgbClr val="FF0000"/>
              </a:solidFill>
            </a:rPr>
            <a:t>Handshake</a:t>
          </a:r>
          <a:endParaRPr lang="it-IT" b="1" dirty="0">
            <a:solidFill>
              <a:srgbClr val="FF0000"/>
            </a:solidFill>
          </a:endParaRPr>
        </a:p>
      </dgm:t>
    </dgm:pt>
    <dgm:pt modelId="{0B30AA02-28AB-4148-B22B-161C8FE6B5B0}" type="parTrans" cxnId="{6DC703AD-85E0-49AE-91DC-C2BD8FFA5D32}">
      <dgm:prSet/>
      <dgm:spPr/>
      <dgm:t>
        <a:bodyPr/>
        <a:lstStyle/>
        <a:p>
          <a:endParaRPr lang="it-IT"/>
        </a:p>
      </dgm:t>
    </dgm:pt>
    <dgm:pt modelId="{47E6F855-4EF5-4286-B3D6-20F4C0D19815}" type="sibTrans" cxnId="{6DC703AD-85E0-49AE-91DC-C2BD8FFA5D32}">
      <dgm:prSet/>
      <dgm:spPr/>
      <dgm:t>
        <a:bodyPr/>
        <a:lstStyle/>
        <a:p>
          <a:endParaRPr lang="it-IT"/>
        </a:p>
      </dgm:t>
    </dgm:pt>
    <dgm:pt modelId="{962A4D94-E011-449E-9D6D-6886ED339100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D505CDBD-D67E-43FB-960B-4192B7798868}" type="parTrans" cxnId="{0E605BB9-3E7B-4901-B4C8-EDF8A44E222A}">
      <dgm:prSet/>
      <dgm:spPr/>
      <dgm:t>
        <a:bodyPr/>
        <a:lstStyle/>
        <a:p>
          <a:endParaRPr lang="it-IT"/>
        </a:p>
      </dgm:t>
    </dgm:pt>
    <dgm:pt modelId="{4A42F77E-CFCC-4556-A566-5F9DAA1EBCB6}" type="sibTrans" cxnId="{0E605BB9-3E7B-4901-B4C8-EDF8A44E222A}">
      <dgm:prSet/>
      <dgm:spPr/>
      <dgm:t>
        <a:bodyPr/>
        <a:lstStyle/>
        <a:p>
          <a:endParaRPr lang="it-IT"/>
        </a:p>
      </dgm:t>
    </dgm:pt>
    <dgm:pt modelId="{B8967B23-5F06-436E-8585-D424AAB9ADDD}" type="pres">
      <dgm:prSet presAssocID="{B5C94EF6-956B-4334-B029-918958E995D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416C4C7-ACA2-47FA-8CD5-DB06C6EF67C1}" type="pres">
      <dgm:prSet presAssocID="{34F562EF-7226-48BF-9E79-70ED6A557A8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1D1D3F8-8B82-4836-9924-2A9F00CC1933}" type="pres">
      <dgm:prSet presAssocID="{9BEA21FA-AF8A-4215-AF99-938F87946293}" presName="sibTrans" presStyleLbl="sibTrans2D1" presStyleIdx="0" presStyleCnt="4"/>
      <dgm:spPr/>
      <dgm:t>
        <a:bodyPr/>
        <a:lstStyle/>
        <a:p>
          <a:endParaRPr lang="it-IT"/>
        </a:p>
      </dgm:t>
    </dgm:pt>
    <dgm:pt modelId="{D9C935BD-21AD-435D-AA17-405D92BF4996}" type="pres">
      <dgm:prSet presAssocID="{9BEA21FA-AF8A-4215-AF99-938F87946293}" presName="connectorText" presStyleLbl="sibTrans2D1" presStyleIdx="0" presStyleCnt="4"/>
      <dgm:spPr/>
      <dgm:t>
        <a:bodyPr/>
        <a:lstStyle/>
        <a:p>
          <a:endParaRPr lang="it-IT"/>
        </a:p>
      </dgm:t>
    </dgm:pt>
    <dgm:pt modelId="{9FF0E85B-475F-4CC7-8EA2-3AA45F22C514}" type="pres">
      <dgm:prSet presAssocID="{CEA7F115-29EF-4023-86AA-2BD749CA14E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A5CC8B-7F32-4E19-B068-DD4286BA9BED}" type="pres">
      <dgm:prSet presAssocID="{ADC27D11-CCC2-46DC-B650-FC2F708F8A40}" presName="sibTrans" presStyleLbl="sibTrans2D1" presStyleIdx="1" presStyleCnt="4"/>
      <dgm:spPr/>
      <dgm:t>
        <a:bodyPr/>
        <a:lstStyle/>
        <a:p>
          <a:endParaRPr lang="it-IT"/>
        </a:p>
      </dgm:t>
    </dgm:pt>
    <dgm:pt modelId="{CDF7AD99-250D-480A-AE4B-AB0BE235FF56}" type="pres">
      <dgm:prSet presAssocID="{ADC27D11-CCC2-46DC-B650-FC2F708F8A40}" presName="connectorText" presStyleLbl="sibTrans2D1" presStyleIdx="1" presStyleCnt="4"/>
      <dgm:spPr/>
      <dgm:t>
        <a:bodyPr/>
        <a:lstStyle/>
        <a:p>
          <a:endParaRPr lang="it-IT"/>
        </a:p>
      </dgm:t>
    </dgm:pt>
    <dgm:pt modelId="{25962567-7AF9-49C0-A1D8-CFD1A2B2F97C}" type="pres">
      <dgm:prSet presAssocID="{ABEC7FB7-796F-41A4-9AB0-7272ACF887E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C38A78-625F-4779-AA64-700A60CB470C}" type="pres">
      <dgm:prSet presAssocID="{CA6DFC99-9101-45B1-8086-B30988D92D21}" presName="sibTrans" presStyleLbl="sibTrans2D1" presStyleIdx="2" presStyleCnt="4"/>
      <dgm:spPr/>
      <dgm:t>
        <a:bodyPr/>
        <a:lstStyle/>
        <a:p>
          <a:endParaRPr lang="it-IT"/>
        </a:p>
      </dgm:t>
    </dgm:pt>
    <dgm:pt modelId="{CE7F5E7E-4C59-49EB-9B53-FF06061CF19B}" type="pres">
      <dgm:prSet presAssocID="{CA6DFC99-9101-45B1-8086-B30988D92D21}" presName="connectorText" presStyleLbl="sibTrans2D1" presStyleIdx="2" presStyleCnt="4"/>
      <dgm:spPr/>
      <dgm:t>
        <a:bodyPr/>
        <a:lstStyle/>
        <a:p>
          <a:endParaRPr lang="it-IT"/>
        </a:p>
      </dgm:t>
    </dgm:pt>
    <dgm:pt modelId="{A77F7D32-235C-47EA-AC8F-BA645D6424D1}" type="pres">
      <dgm:prSet presAssocID="{F2E5CD1F-C6FA-46A7-A3AB-376B1731AA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BE4BF-7DC3-4E83-A4F9-9BAEBAC4BCC8}" type="pres">
      <dgm:prSet presAssocID="{47E6F855-4EF5-4286-B3D6-20F4C0D19815}" presName="sibTrans" presStyleLbl="sibTrans2D1" presStyleIdx="3" presStyleCnt="4"/>
      <dgm:spPr/>
      <dgm:t>
        <a:bodyPr/>
        <a:lstStyle/>
        <a:p>
          <a:endParaRPr lang="it-IT"/>
        </a:p>
      </dgm:t>
    </dgm:pt>
    <dgm:pt modelId="{BEB66ECC-C290-4BC7-9FD0-B1675D78C213}" type="pres">
      <dgm:prSet presAssocID="{47E6F855-4EF5-4286-B3D6-20F4C0D19815}" presName="connectorText" presStyleLbl="sibTrans2D1" presStyleIdx="3" presStyleCnt="4"/>
      <dgm:spPr/>
      <dgm:t>
        <a:bodyPr/>
        <a:lstStyle/>
        <a:p>
          <a:endParaRPr lang="it-IT"/>
        </a:p>
      </dgm:t>
    </dgm:pt>
    <dgm:pt modelId="{C73EDD53-9B97-42FB-AA67-420026227A2D}" type="pres">
      <dgm:prSet presAssocID="{962A4D94-E011-449E-9D6D-6886ED33910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6F400E9-74BF-41E7-8463-6675BACCDDFB}" type="presOf" srcId="{47E6F855-4EF5-4286-B3D6-20F4C0D19815}" destId="{BEB66ECC-C290-4BC7-9FD0-B1675D78C213}" srcOrd="1" destOrd="0" presId="urn:microsoft.com/office/officeart/2005/8/layout/process2"/>
    <dgm:cxn modelId="{E7564D45-0E70-479A-B8DA-222F49E998BD}" type="presOf" srcId="{F2E5CD1F-C6FA-46A7-A3AB-376B1731AA21}" destId="{A77F7D32-235C-47EA-AC8F-BA645D6424D1}" srcOrd="0" destOrd="0" presId="urn:microsoft.com/office/officeart/2005/8/layout/process2"/>
    <dgm:cxn modelId="{EF0C6862-DE94-42E0-9442-F57B6CE0677B}" srcId="{B5C94EF6-956B-4334-B029-918958E995DB}" destId="{CEA7F115-29EF-4023-86AA-2BD749CA14EF}" srcOrd="1" destOrd="0" parTransId="{81EFB080-25D9-495A-B736-DC709E1FC069}" sibTransId="{ADC27D11-CCC2-46DC-B650-FC2F708F8A40}"/>
    <dgm:cxn modelId="{6DC703AD-85E0-49AE-91DC-C2BD8FFA5D32}" srcId="{B5C94EF6-956B-4334-B029-918958E995DB}" destId="{F2E5CD1F-C6FA-46A7-A3AB-376B1731AA21}" srcOrd="3" destOrd="0" parTransId="{0B30AA02-28AB-4148-B22B-161C8FE6B5B0}" sibTransId="{47E6F855-4EF5-4286-B3D6-20F4C0D19815}"/>
    <dgm:cxn modelId="{7ED4977B-275F-4D89-A85E-04BB5A6F84CB}" type="presOf" srcId="{ADC27D11-CCC2-46DC-B650-FC2F708F8A40}" destId="{B0A5CC8B-7F32-4E19-B068-DD4286BA9BED}" srcOrd="0" destOrd="0" presId="urn:microsoft.com/office/officeart/2005/8/layout/process2"/>
    <dgm:cxn modelId="{5C0D9989-CFBF-4A3E-A58B-DE1AABD5A7C6}" srcId="{B5C94EF6-956B-4334-B029-918958E995DB}" destId="{34F562EF-7226-48BF-9E79-70ED6A557A8F}" srcOrd="0" destOrd="0" parTransId="{CA6D45CC-9A97-4A00-A292-EA9FEC449854}" sibTransId="{9BEA21FA-AF8A-4215-AF99-938F87946293}"/>
    <dgm:cxn modelId="{F8E9F559-9068-4799-95E6-4F44796E2428}" type="presOf" srcId="{CA6DFC99-9101-45B1-8086-B30988D92D21}" destId="{CE7F5E7E-4C59-49EB-9B53-FF06061CF19B}" srcOrd="1" destOrd="0" presId="urn:microsoft.com/office/officeart/2005/8/layout/process2"/>
    <dgm:cxn modelId="{C233F8DC-A875-4663-ACD6-736E5E6CBFB5}" type="presOf" srcId="{CA6DFC99-9101-45B1-8086-B30988D92D21}" destId="{1EC38A78-625F-4779-AA64-700A60CB470C}" srcOrd="0" destOrd="0" presId="urn:microsoft.com/office/officeart/2005/8/layout/process2"/>
    <dgm:cxn modelId="{C7F8FD57-8E2E-45B1-A0E9-FC900DA1848C}" type="presOf" srcId="{9BEA21FA-AF8A-4215-AF99-938F87946293}" destId="{B1D1D3F8-8B82-4836-9924-2A9F00CC1933}" srcOrd="0" destOrd="0" presId="urn:microsoft.com/office/officeart/2005/8/layout/process2"/>
    <dgm:cxn modelId="{E619CDBC-3652-418F-AB39-FF51F3AE01D0}" srcId="{B5C94EF6-956B-4334-B029-918958E995DB}" destId="{ABEC7FB7-796F-41A4-9AB0-7272ACF887EB}" srcOrd="2" destOrd="0" parTransId="{23A73FDD-00B5-47EF-9E5C-A82DFABD88BB}" sibTransId="{CA6DFC99-9101-45B1-8086-B30988D92D21}"/>
    <dgm:cxn modelId="{0E605BB9-3E7B-4901-B4C8-EDF8A44E222A}" srcId="{B5C94EF6-956B-4334-B029-918958E995DB}" destId="{962A4D94-E011-449E-9D6D-6886ED339100}" srcOrd="4" destOrd="0" parTransId="{D505CDBD-D67E-43FB-960B-4192B7798868}" sibTransId="{4A42F77E-CFCC-4556-A566-5F9DAA1EBCB6}"/>
    <dgm:cxn modelId="{C23D4A62-D8E9-4132-BE13-E475B3870E08}" type="presOf" srcId="{CEA7F115-29EF-4023-86AA-2BD749CA14EF}" destId="{9FF0E85B-475F-4CC7-8EA2-3AA45F22C514}" srcOrd="0" destOrd="0" presId="urn:microsoft.com/office/officeart/2005/8/layout/process2"/>
    <dgm:cxn modelId="{ABCDACDF-0965-42B3-9440-583CC81B74ED}" type="presOf" srcId="{962A4D94-E011-449E-9D6D-6886ED339100}" destId="{C73EDD53-9B97-42FB-AA67-420026227A2D}" srcOrd="0" destOrd="0" presId="urn:microsoft.com/office/officeart/2005/8/layout/process2"/>
    <dgm:cxn modelId="{69AC5F16-AC4A-474B-9968-09C27D8543E9}" type="presOf" srcId="{ADC27D11-CCC2-46DC-B650-FC2F708F8A40}" destId="{CDF7AD99-250D-480A-AE4B-AB0BE235FF56}" srcOrd="1" destOrd="0" presId="urn:microsoft.com/office/officeart/2005/8/layout/process2"/>
    <dgm:cxn modelId="{A64CDBF0-03D3-41C4-BFCD-62F1B6DB425D}" type="presOf" srcId="{47E6F855-4EF5-4286-B3D6-20F4C0D19815}" destId="{329BE4BF-7DC3-4E83-A4F9-9BAEBAC4BCC8}" srcOrd="0" destOrd="0" presId="urn:microsoft.com/office/officeart/2005/8/layout/process2"/>
    <dgm:cxn modelId="{0AB7571F-5159-494E-8785-95388B5A178F}" type="presOf" srcId="{9BEA21FA-AF8A-4215-AF99-938F87946293}" destId="{D9C935BD-21AD-435D-AA17-405D92BF4996}" srcOrd="1" destOrd="0" presId="urn:microsoft.com/office/officeart/2005/8/layout/process2"/>
    <dgm:cxn modelId="{6E7BDCDD-FAEF-4013-855A-ECAEB7FE8393}" type="presOf" srcId="{ABEC7FB7-796F-41A4-9AB0-7272ACF887EB}" destId="{25962567-7AF9-49C0-A1D8-CFD1A2B2F97C}" srcOrd="0" destOrd="0" presId="urn:microsoft.com/office/officeart/2005/8/layout/process2"/>
    <dgm:cxn modelId="{C95519EF-436A-45AD-BB96-7BA480AB99D0}" type="presOf" srcId="{34F562EF-7226-48BF-9E79-70ED6A557A8F}" destId="{9416C4C7-ACA2-47FA-8CD5-DB06C6EF67C1}" srcOrd="0" destOrd="0" presId="urn:microsoft.com/office/officeart/2005/8/layout/process2"/>
    <dgm:cxn modelId="{C4534E38-1860-4724-A73D-582616733A54}" type="presOf" srcId="{B5C94EF6-956B-4334-B029-918958E995DB}" destId="{B8967B23-5F06-436E-8585-D424AAB9ADDD}" srcOrd="0" destOrd="0" presId="urn:microsoft.com/office/officeart/2005/8/layout/process2"/>
    <dgm:cxn modelId="{D0E30630-64A1-4FB4-83FB-D036F1DC91EC}" type="presParOf" srcId="{B8967B23-5F06-436E-8585-D424AAB9ADDD}" destId="{9416C4C7-ACA2-47FA-8CD5-DB06C6EF67C1}" srcOrd="0" destOrd="0" presId="urn:microsoft.com/office/officeart/2005/8/layout/process2"/>
    <dgm:cxn modelId="{94844D5B-662C-4112-B57B-629CFAB92C89}" type="presParOf" srcId="{B8967B23-5F06-436E-8585-D424AAB9ADDD}" destId="{B1D1D3F8-8B82-4836-9924-2A9F00CC1933}" srcOrd="1" destOrd="0" presId="urn:microsoft.com/office/officeart/2005/8/layout/process2"/>
    <dgm:cxn modelId="{EEFD6806-F091-41AA-A1C7-9099A63545CF}" type="presParOf" srcId="{B1D1D3F8-8B82-4836-9924-2A9F00CC1933}" destId="{D9C935BD-21AD-435D-AA17-405D92BF4996}" srcOrd="0" destOrd="0" presId="urn:microsoft.com/office/officeart/2005/8/layout/process2"/>
    <dgm:cxn modelId="{F8E7112E-58DD-4EC7-B5A1-0B3B9AB96DE4}" type="presParOf" srcId="{B8967B23-5F06-436E-8585-D424AAB9ADDD}" destId="{9FF0E85B-475F-4CC7-8EA2-3AA45F22C514}" srcOrd="2" destOrd="0" presId="urn:microsoft.com/office/officeart/2005/8/layout/process2"/>
    <dgm:cxn modelId="{C401A9C2-99CC-4FE4-958F-6EFDD35F474C}" type="presParOf" srcId="{B8967B23-5F06-436E-8585-D424AAB9ADDD}" destId="{B0A5CC8B-7F32-4E19-B068-DD4286BA9BED}" srcOrd="3" destOrd="0" presId="urn:microsoft.com/office/officeart/2005/8/layout/process2"/>
    <dgm:cxn modelId="{10CF77B8-E629-42AE-814F-D6E07B90A76F}" type="presParOf" srcId="{B0A5CC8B-7F32-4E19-B068-DD4286BA9BED}" destId="{CDF7AD99-250D-480A-AE4B-AB0BE235FF56}" srcOrd="0" destOrd="0" presId="urn:microsoft.com/office/officeart/2005/8/layout/process2"/>
    <dgm:cxn modelId="{DF1A7240-B0BC-489B-A13D-62D3D39DB861}" type="presParOf" srcId="{B8967B23-5F06-436E-8585-D424AAB9ADDD}" destId="{25962567-7AF9-49C0-A1D8-CFD1A2B2F97C}" srcOrd="4" destOrd="0" presId="urn:microsoft.com/office/officeart/2005/8/layout/process2"/>
    <dgm:cxn modelId="{618E03C3-1520-481D-A883-CA9DF6362E15}" type="presParOf" srcId="{B8967B23-5F06-436E-8585-D424AAB9ADDD}" destId="{1EC38A78-625F-4779-AA64-700A60CB470C}" srcOrd="5" destOrd="0" presId="urn:microsoft.com/office/officeart/2005/8/layout/process2"/>
    <dgm:cxn modelId="{012C00D4-BE5D-4C9E-BB51-78E6F4D16892}" type="presParOf" srcId="{1EC38A78-625F-4779-AA64-700A60CB470C}" destId="{CE7F5E7E-4C59-49EB-9B53-FF06061CF19B}" srcOrd="0" destOrd="0" presId="urn:microsoft.com/office/officeart/2005/8/layout/process2"/>
    <dgm:cxn modelId="{9FAA5774-5700-4857-B67E-AD28606694D7}" type="presParOf" srcId="{B8967B23-5F06-436E-8585-D424AAB9ADDD}" destId="{A77F7D32-235C-47EA-AC8F-BA645D6424D1}" srcOrd="6" destOrd="0" presId="urn:microsoft.com/office/officeart/2005/8/layout/process2"/>
    <dgm:cxn modelId="{31EA3644-5242-4594-821A-CF15356395A5}" type="presParOf" srcId="{B8967B23-5F06-436E-8585-D424AAB9ADDD}" destId="{329BE4BF-7DC3-4E83-A4F9-9BAEBAC4BCC8}" srcOrd="7" destOrd="0" presId="urn:microsoft.com/office/officeart/2005/8/layout/process2"/>
    <dgm:cxn modelId="{6524C98D-2080-4DDE-85C2-1A06DDAE43A6}" type="presParOf" srcId="{329BE4BF-7DC3-4E83-A4F9-9BAEBAC4BCC8}" destId="{BEB66ECC-C290-4BC7-9FD0-B1675D78C213}" srcOrd="0" destOrd="0" presId="urn:microsoft.com/office/officeart/2005/8/layout/process2"/>
    <dgm:cxn modelId="{320C425F-C317-43EB-A6E4-FDD983604CE4}" type="presParOf" srcId="{B8967B23-5F06-436E-8585-D424AAB9ADDD}" destId="{C73EDD53-9B97-42FB-AA67-420026227A2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5C94EF6-956B-4334-B029-918958E995DB}" type="doc">
      <dgm:prSet loTypeId="urn:microsoft.com/office/officeart/2005/8/layout/process2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4F562EF-7226-48BF-9E79-70ED6A557A8F}">
      <dgm:prSet phldrT="[Testo]"/>
      <dgm:spPr>
        <a:solidFill>
          <a:schemeClr val="bg2"/>
        </a:solidFill>
      </dgm:spPr>
      <dgm:t>
        <a:bodyPr/>
        <a:lstStyle/>
        <a:p>
          <a:r>
            <a:rPr lang="it-IT" b="1" dirty="0" smtClean="0"/>
            <a:t>Network </a:t>
          </a:r>
          <a:r>
            <a:rPr lang="it-IT" b="1" dirty="0" err="1" smtClean="0"/>
            <a:t>Discovery</a:t>
          </a:r>
          <a:endParaRPr lang="it-IT" b="1" dirty="0"/>
        </a:p>
      </dgm:t>
    </dgm:pt>
    <dgm:pt modelId="{CA6D45CC-9A97-4A00-A292-EA9FEC449854}" type="parTrans" cxnId="{5C0D9989-CFBF-4A3E-A58B-DE1AABD5A7C6}">
      <dgm:prSet/>
      <dgm:spPr/>
      <dgm:t>
        <a:bodyPr/>
        <a:lstStyle/>
        <a:p>
          <a:endParaRPr lang="it-IT"/>
        </a:p>
      </dgm:t>
    </dgm:pt>
    <dgm:pt modelId="{9BEA21FA-AF8A-4215-AF99-938F87946293}" type="sibTrans" cxnId="{5C0D9989-CFBF-4A3E-A58B-DE1AABD5A7C6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CEA7F115-29EF-4023-86AA-2BD749CA14EF}">
      <dgm:prSet phldrT="[Testo]"/>
      <dgm:spPr>
        <a:solidFill>
          <a:srgbClr val="FFFF00"/>
        </a:solidFill>
      </dgm:spPr>
      <dgm:t>
        <a:bodyPr/>
        <a:lstStyle/>
        <a:p>
          <a:r>
            <a:rPr lang="it-IT" b="1" dirty="0" smtClean="0"/>
            <a:t>IEEE 802.11 </a:t>
          </a:r>
          <a:r>
            <a:rPr lang="it-IT" b="1" dirty="0" err="1" smtClean="0"/>
            <a:t>Authentication</a:t>
          </a:r>
          <a:r>
            <a:rPr lang="it-IT" b="1" dirty="0" smtClean="0"/>
            <a:t> &amp; </a:t>
          </a:r>
          <a:r>
            <a:rPr lang="it-IT" b="1" dirty="0" err="1" smtClean="0"/>
            <a:t>Association</a:t>
          </a:r>
          <a:endParaRPr lang="it-IT" b="1" dirty="0"/>
        </a:p>
      </dgm:t>
    </dgm:pt>
    <dgm:pt modelId="{81EFB080-25D9-495A-B736-DC709E1FC069}" type="parTrans" cxnId="{EF0C6862-DE94-42E0-9442-F57B6CE0677B}">
      <dgm:prSet/>
      <dgm:spPr/>
      <dgm:t>
        <a:bodyPr/>
        <a:lstStyle/>
        <a:p>
          <a:endParaRPr lang="it-IT"/>
        </a:p>
      </dgm:t>
    </dgm:pt>
    <dgm:pt modelId="{ADC27D11-CCC2-46DC-B650-FC2F708F8A40}" type="sibTrans" cxnId="{EF0C6862-DE94-42E0-9442-F57B6CE0677B}">
      <dgm:prSet/>
      <dgm:spPr>
        <a:solidFill>
          <a:srgbClr val="FFFF00"/>
        </a:solidFill>
      </dgm:spPr>
      <dgm:t>
        <a:bodyPr/>
        <a:lstStyle/>
        <a:p>
          <a:endParaRPr lang="it-IT"/>
        </a:p>
      </dgm:t>
    </dgm:pt>
    <dgm:pt modelId="{ABEC7FB7-796F-41A4-9AB0-7272ACF887EB}">
      <dgm:prSet phldrT="[Testo]"/>
      <dgm:spPr/>
      <dgm:t>
        <a:bodyPr/>
        <a:lstStyle/>
        <a:p>
          <a:r>
            <a:rPr lang="it-IT" b="1" dirty="0" smtClean="0"/>
            <a:t>IEEE 802.1x </a:t>
          </a:r>
          <a:r>
            <a:rPr lang="it-IT" b="1" dirty="0" err="1" smtClean="0"/>
            <a:t>Authentication</a:t>
          </a:r>
          <a:endParaRPr lang="it-IT" b="1" dirty="0"/>
        </a:p>
      </dgm:t>
    </dgm:pt>
    <dgm:pt modelId="{23A73FDD-00B5-47EF-9E5C-A82DFABD88BB}" type="parTrans" cxnId="{E619CDBC-3652-418F-AB39-FF51F3AE01D0}">
      <dgm:prSet/>
      <dgm:spPr/>
      <dgm:t>
        <a:bodyPr/>
        <a:lstStyle/>
        <a:p>
          <a:endParaRPr lang="it-IT"/>
        </a:p>
      </dgm:t>
    </dgm:pt>
    <dgm:pt modelId="{CA6DFC99-9101-45B1-8086-B30988D92D21}" type="sibTrans" cxnId="{E619CDBC-3652-418F-AB39-FF51F3AE01D0}">
      <dgm:prSet/>
      <dgm:spPr/>
      <dgm:t>
        <a:bodyPr/>
        <a:lstStyle/>
        <a:p>
          <a:endParaRPr lang="it-IT"/>
        </a:p>
      </dgm:t>
    </dgm:pt>
    <dgm:pt modelId="{F2E5CD1F-C6FA-46A7-A3AB-376B1731AA21}">
      <dgm:prSet/>
      <dgm:spPr/>
      <dgm:t>
        <a:bodyPr/>
        <a:lstStyle/>
        <a:p>
          <a:r>
            <a:rPr lang="it-IT" b="1" dirty="0" smtClean="0">
              <a:solidFill>
                <a:srgbClr val="FF0000"/>
              </a:solidFill>
            </a:rPr>
            <a:t>4-Way/Group </a:t>
          </a:r>
          <a:r>
            <a:rPr lang="it-IT" b="1" dirty="0" err="1" smtClean="0">
              <a:solidFill>
                <a:srgbClr val="FF0000"/>
              </a:solidFill>
            </a:rPr>
            <a:t>Key</a:t>
          </a:r>
          <a:r>
            <a:rPr lang="it-IT" b="1" dirty="0" smtClean="0">
              <a:solidFill>
                <a:srgbClr val="FF0000"/>
              </a:solidFill>
            </a:rPr>
            <a:t> </a:t>
          </a:r>
          <a:r>
            <a:rPr lang="it-IT" b="1" dirty="0" err="1" smtClean="0">
              <a:solidFill>
                <a:srgbClr val="FF0000"/>
              </a:solidFill>
            </a:rPr>
            <a:t>Handshake</a:t>
          </a:r>
          <a:endParaRPr lang="it-IT" b="1" dirty="0">
            <a:solidFill>
              <a:srgbClr val="FF0000"/>
            </a:solidFill>
          </a:endParaRPr>
        </a:p>
      </dgm:t>
    </dgm:pt>
    <dgm:pt modelId="{0B30AA02-28AB-4148-B22B-161C8FE6B5B0}" type="parTrans" cxnId="{6DC703AD-85E0-49AE-91DC-C2BD8FFA5D32}">
      <dgm:prSet/>
      <dgm:spPr/>
      <dgm:t>
        <a:bodyPr/>
        <a:lstStyle/>
        <a:p>
          <a:endParaRPr lang="it-IT"/>
        </a:p>
      </dgm:t>
    </dgm:pt>
    <dgm:pt modelId="{47E6F855-4EF5-4286-B3D6-20F4C0D19815}" type="sibTrans" cxnId="{6DC703AD-85E0-49AE-91DC-C2BD8FFA5D32}">
      <dgm:prSet/>
      <dgm:spPr/>
      <dgm:t>
        <a:bodyPr/>
        <a:lstStyle/>
        <a:p>
          <a:endParaRPr lang="it-IT"/>
        </a:p>
      </dgm:t>
    </dgm:pt>
    <dgm:pt modelId="{962A4D94-E011-449E-9D6D-6886ED339100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D505CDBD-D67E-43FB-960B-4192B7798868}" type="parTrans" cxnId="{0E605BB9-3E7B-4901-B4C8-EDF8A44E222A}">
      <dgm:prSet/>
      <dgm:spPr/>
      <dgm:t>
        <a:bodyPr/>
        <a:lstStyle/>
        <a:p>
          <a:endParaRPr lang="it-IT"/>
        </a:p>
      </dgm:t>
    </dgm:pt>
    <dgm:pt modelId="{4A42F77E-CFCC-4556-A566-5F9DAA1EBCB6}" type="sibTrans" cxnId="{0E605BB9-3E7B-4901-B4C8-EDF8A44E222A}">
      <dgm:prSet/>
      <dgm:spPr/>
      <dgm:t>
        <a:bodyPr/>
        <a:lstStyle/>
        <a:p>
          <a:endParaRPr lang="it-IT"/>
        </a:p>
      </dgm:t>
    </dgm:pt>
    <dgm:pt modelId="{B8967B23-5F06-436E-8585-D424AAB9ADDD}" type="pres">
      <dgm:prSet presAssocID="{B5C94EF6-956B-4334-B029-918958E995D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416C4C7-ACA2-47FA-8CD5-DB06C6EF67C1}" type="pres">
      <dgm:prSet presAssocID="{34F562EF-7226-48BF-9E79-70ED6A557A8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1D1D3F8-8B82-4836-9924-2A9F00CC1933}" type="pres">
      <dgm:prSet presAssocID="{9BEA21FA-AF8A-4215-AF99-938F87946293}" presName="sibTrans" presStyleLbl="sibTrans2D1" presStyleIdx="0" presStyleCnt="4"/>
      <dgm:spPr/>
      <dgm:t>
        <a:bodyPr/>
        <a:lstStyle/>
        <a:p>
          <a:endParaRPr lang="it-IT"/>
        </a:p>
      </dgm:t>
    </dgm:pt>
    <dgm:pt modelId="{D9C935BD-21AD-435D-AA17-405D92BF4996}" type="pres">
      <dgm:prSet presAssocID="{9BEA21FA-AF8A-4215-AF99-938F87946293}" presName="connectorText" presStyleLbl="sibTrans2D1" presStyleIdx="0" presStyleCnt="4"/>
      <dgm:spPr/>
      <dgm:t>
        <a:bodyPr/>
        <a:lstStyle/>
        <a:p>
          <a:endParaRPr lang="it-IT"/>
        </a:p>
      </dgm:t>
    </dgm:pt>
    <dgm:pt modelId="{9FF0E85B-475F-4CC7-8EA2-3AA45F22C514}" type="pres">
      <dgm:prSet presAssocID="{CEA7F115-29EF-4023-86AA-2BD749CA14E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A5CC8B-7F32-4E19-B068-DD4286BA9BED}" type="pres">
      <dgm:prSet presAssocID="{ADC27D11-CCC2-46DC-B650-FC2F708F8A40}" presName="sibTrans" presStyleLbl="sibTrans2D1" presStyleIdx="1" presStyleCnt="4"/>
      <dgm:spPr/>
      <dgm:t>
        <a:bodyPr/>
        <a:lstStyle/>
        <a:p>
          <a:endParaRPr lang="it-IT"/>
        </a:p>
      </dgm:t>
    </dgm:pt>
    <dgm:pt modelId="{CDF7AD99-250D-480A-AE4B-AB0BE235FF56}" type="pres">
      <dgm:prSet presAssocID="{ADC27D11-CCC2-46DC-B650-FC2F708F8A40}" presName="connectorText" presStyleLbl="sibTrans2D1" presStyleIdx="1" presStyleCnt="4"/>
      <dgm:spPr/>
      <dgm:t>
        <a:bodyPr/>
        <a:lstStyle/>
        <a:p>
          <a:endParaRPr lang="it-IT"/>
        </a:p>
      </dgm:t>
    </dgm:pt>
    <dgm:pt modelId="{25962567-7AF9-49C0-A1D8-CFD1A2B2F97C}" type="pres">
      <dgm:prSet presAssocID="{ABEC7FB7-796F-41A4-9AB0-7272ACF887E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C38A78-625F-4779-AA64-700A60CB470C}" type="pres">
      <dgm:prSet presAssocID="{CA6DFC99-9101-45B1-8086-B30988D92D21}" presName="sibTrans" presStyleLbl="sibTrans2D1" presStyleIdx="2" presStyleCnt="4"/>
      <dgm:spPr/>
      <dgm:t>
        <a:bodyPr/>
        <a:lstStyle/>
        <a:p>
          <a:endParaRPr lang="it-IT"/>
        </a:p>
      </dgm:t>
    </dgm:pt>
    <dgm:pt modelId="{CE7F5E7E-4C59-49EB-9B53-FF06061CF19B}" type="pres">
      <dgm:prSet presAssocID="{CA6DFC99-9101-45B1-8086-B30988D92D21}" presName="connectorText" presStyleLbl="sibTrans2D1" presStyleIdx="2" presStyleCnt="4"/>
      <dgm:spPr/>
      <dgm:t>
        <a:bodyPr/>
        <a:lstStyle/>
        <a:p>
          <a:endParaRPr lang="it-IT"/>
        </a:p>
      </dgm:t>
    </dgm:pt>
    <dgm:pt modelId="{A77F7D32-235C-47EA-AC8F-BA645D6424D1}" type="pres">
      <dgm:prSet presAssocID="{F2E5CD1F-C6FA-46A7-A3AB-376B1731AA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BE4BF-7DC3-4E83-A4F9-9BAEBAC4BCC8}" type="pres">
      <dgm:prSet presAssocID="{47E6F855-4EF5-4286-B3D6-20F4C0D19815}" presName="sibTrans" presStyleLbl="sibTrans2D1" presStyleIdx="3" presStyleCnt="4"/>
      <dgm:spPr/>
      <dgm:t>
        <a:bodyPr/>
        <a:lstStyle/>
        <a:p>
          <a:endParaRPr lang="it-IT"/>
        </a:p>
      </dgm:t>
    </dgm:pt>
    <dgm:pt modelId="{BEB66ECC-C290-4BC7-9FD0-B1675D78C213}" type="pres">
      <dgm:prSet presAssocID="{47E6F855-4EF5-4286-B3D6-20F4C0D19815}" presName="connectorText" presStyleLbl="sibTrans2D1" presStyleIdx="3" presStyleCnt="4"/>
      <dgm:spPr/>
      <dgm:t>
        <a:bodyPr/>
        <a:lstStyle/>
        <a:p>
          <a:endParaRPr lang="it-IT"/>
        </a:p>
      </dgm:t>
    </dgm:pt>
    <dgm:pt modelId="{C73EDD53-9B97-42FB-AA67-420026227A2D}" type="pres">
      <dgm:prSet presAssocID="{962A4D94-E011-449E-9D6D-6886ED33910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DB7A3D6-BA1F-4020-B21D-FF286B6E307A}" type="presOf" srcId="{47E6F855-4EF5-4286-B3D6-20F4C0D19815}" destId="{BEB66ECC-C290-4BC7-9FD0-B1675D78C213}" srcOrd="1" destOrd="0" presId="urn:microsoft.com/office/officeart/2005/8/layout/process2"/>
    <dgm:cxn modelId="{EF0C6862-DE94-42E0-9442-F57B6CE0677B}" srcId="{B5C94EF6-956B-4334-B029-918958E995DB}" destId="{CEA7F115-29EF-4023-86AA-2BD749CA14EF}" srcOrd="1" destOrd="0" parTransId="{81EFB080-25D9-495A-B736-DC709E1FC069}" sibTransId="{ADC27D11-CCC2-46DC-B650-FC2F708F8A40}"/>
    <dgm:cxn modelId="{6DC703AD-85E0-49AE-91DC-C2BD8FFA5D32}" srcId="{B5C94EF6-956B-4334-B029-918958E995DB}" destId="{F2E5CD1F-C6FA-46A7-A3AB-376B1731AA21}" srcOrd="3" destOrd="0" parTransId="{0B30AA02-28AB-4148-B22B-161C8FE6B5B0}" sibTransId="{47E6F855-4EF5-4286-B3D6-20F4C0D19815}"/>
    <dgm:cxn modelId="{CF9085BF-CF00-4941-B84A-2013E4234A5D}" type="presOf" srcId="{CEA7F115-29EF-4023-86AA-2BD749CA14EF}" destId="{9FF0E85B-475F-4CC7-8EA2-3AA45F22C514}" srcOrd="0" destOrd="0" presId="urn:microsoft.com/office/officeart/2005/8/layout/process2"/>
    <dgm:cxn modelId="{5C0D9989-CFBF-4A3E-A58B-DE1AABD5A7C6}" srcId="{B5C94EF6-956B-4334-B029-918958E995DB}" destId="{34F562EF-7226-48BF-9E79-70ED6A557A8F}" srcOrd="0" destOrd="0" parTransId="{CA6D45CC-9A97-4A00-A292-EA9FEC449854}" sibTransId="{9BEA21FA-AF8A-4215-AF99-938F87946293}"/>
    <dgm:cxn modelId="{D477C31C-28D8-40A8-8DCA-26555D6BADBC}" type="presOf" srcId="{962A4D94-E011-449E-9D6D-6886ED339100}" destId="{C73EDD53-9B97-42FB-AA67-420026227A2D}" srcOrd="0" destOrd="0" presId="urn:microsoft.com/office/officeart/2005/8/layout/process2"/>
    <dgm:cxn modelId="{05C6E91C-5459-4D73-B84B-40BEC59524A1}" type="presOf" srcId="{CA6DFC99-9101-45B1-8086-B30988D92D21}" destId="{1EC38A78-625F-4779-AA64-700A60CB470C}" srcOrd="0" destOrd="0" presId="urn:microsoft.com/office/officeart/2005/8/layout/process2"/>
    <dgm:cxn modelId="{70387AF2-A794-431D-AA64-49A1EC7AEF48}" type="presOf" srcId="{9BEA21FA-AF8A-4215-AF99-938F87946293}" destId="{D9C935BD-21AD-435D-AA17-405D92BF4996}" srcOrd="1" destOrd="0" presId="urn:microsoft.com/office/officeart/2005/8/layout/process2"/>
    <dgm:cxn modelId="{CF5CCD79-FA1B-48B7-B315-6814F2970590}" type="presOf" srcId="{34F562EF-7226-48BF-9E79-70ED6A557A8F}" destId="{9416C4C7-ACA2-47FA-8CD5-DB06C6EF67C1}" srcOrd="0" destOrd="0" presId="urn:microsoft.com/office/officeart/2005/8/layout/process2"/>
    <dgm:cxn modelId="{E619CDBC-3652-418F-AB39-FF51F3AE01D0}" srcId="{B5C94EF6-956B-4334-B029-918958E995DB}" destId="{ABEC7FB7-796F-41A4-9AB0-7272ACF887EB}" srcOrd="2" destOrd="0" parTransId="{23A73FDD-00B5-47EF-9E5C-A82DFABD88BB}" sibTransId="{CA6DFC99-9101-45B1-8086-B30988D92D21}"/>
    <dgm:cxn modelId="{0E605BB9-3E7B-4901-B4C8-EDF8A44E222A}" srcId="{B5C94EF6-956B-4334-B029-918958E995DB}" destId="{962A4D94-E011-449E-9D6D-6886ED339100}" srcOrd="4" destOrd="0" parTransId="{D505CDBD-D67E-43FB-960B-4192B7798868}" sibTransId="{4A42F77E-CFCC-4556-A566-5F9DAA1EBCB6}"/>
    <dgm:cxn modelId="{21A43320-EE37-487E-B1B4-5D7FEE1BE5E1}" type="presOf" srcId="{CA6DFC99-9101-45B1-8086-B30988D92D21}" destId="{CE7F5E7E-4C59-49EB-9B53-FF06061CF19B}" srcOrd="1" destOrd="0" presId="urn:microsoft.com/office/officeart/2005/8/layout/process2"/>
    <dgm:cxn modelId="{7B609598-79C7-4C57-9594-F51DAC359D1E}" type="presOf" srcId="{ABEC7FB7-796F-41A4-9AB0-7272ACF887EB}" destId="{25962567-7AF9-49C0-A1D8-CFD1A2B2F97C}" srcOrd="0" destOrd="0" presId="urn:microsoft.com/office/officeart/2005/8/layout/process2"/>
    <dgm:cxn modelId="{ABFF758C-C9FA-4EBE-8CB1-85CF2685AF3A}" type="presOf" srcId="{F2E5CD1F-C6FA-46A7-A3AB-376B1731AA21}" destId="{A77F7D32-235C-47EA-AC8F-BA645D6424D1}" srcOrd="0" destOrd="0" presId="urn:microsoft.com/office/officeart/2005/8/layout/process2"/>
    <dgm:cxn modelId="{837FD0AD-6F38-43DE-9BEE-F4E5FB3C7BA7}" type="presOf" srcId="{9BEA21FA-AF8A-4215-AF99-938F87946293}" destId="{B1D1D3F8-8B82-4836-9924-2A9F00CC1933}" srcOrd="0" destOrd="0" presId="urn:microsoft.com/office/officeart/2005/8/layout/process2"/>
    <dgm:cxn modelId="{2A1D3E24-F2A9-485F-9C6E-FFB88B8950F0}" type="presOf" srcId="{47E6F855-4EF5-4286-B3D6-20F4C0D19815}" destId="{329BE4BF-7DC3-4E83-A4F9-9BAEBAC4BCC8}" srcOrd="0" destOrd="0" presId="urn:microsoft.com/office/officeart/2005/8/layout/process2"/>
    <dgm:cxn modelId="{5510E7AC-1A8E-4E05-ADA9-B6C3B99C392F}" type="presOf" srcId="{ADC27D11-CCC2-46DC-B650-FC2F708F8A40}" destId="{CDF7AD99-250D-480A-AE4B-AB0BE235FF56}" srcOrd="1" destOrd="0" presId="urn:microsoft.com/office/officeart/2005/8/layout/process2"/>
    <dgm:cxn modelId="{23D3AAF6-D6C0-4BE6-B85A-5851800D7FAD}" type="presOf" srcId="{B5C94EF6-956B-4334-B029-918958E995DB}" destId="{B8967B23-5F06-436E-8585-D424AAB9ADDD}" srcOrd="0" destOrd="0" presId="urn:microsoft.com/office/officeart/2005/8/layout/process2"/>
    <dgm:cxn modelId="{315B1F84-0771-45B8-BC94-AEF0A8B9CB89}" type="presOf" srcId="{ADC27D11-CCC2-46DC-B650-FC2F708F8A40}" destId="{B0A5CC8B-7F32-4E19-B068-DD4286BA9BED}" srcOrd="0" destOrd="0" presId="urn:microsoft.com/office/officeart/2005/8/layout/process2"/>
    <dgm:cxn modelId="{4A2F4979-517B-4A44-ACA6-2AE07AB7098B}" type="presParOf" srcId="{B8967B23-5F06-436E-8585-D424AAB9ADDD}" destId="{9416C4C7-ACA2-47FA-8CD5-DB06C6EF67C1}" srcOrd="0" destOrd="0" presId="urn:microsoft.com/office/officeart/2005/8/layout/process2"/>
    <dgm:cxn modelId="{6AD05B52-550B-475F-9577-AFDAEA09CC15}" type="presParOf" srcId="{B8967B23-5F06-436E-8585-D424AAB9ADDD}" destId="{B1D1D3F8-8B82-4836-9924-2A9F00CC1933}" srcOrd="1" destOrd="0" presId="urn:microsoft.com/office/officeart/2005/8/layout/process2"/>
    <dgm:cxn modelId="{94BB743C-4760-4244-B203-53790BF4A058}" type="presParOf" srcId="{B1D1D3F8-8B82-4836-9924-2A9F00CC1933}" destId="{D9C935BD-21AD-435D-AA17-405D92BF4996}" srcOrd="0" destOrd="0" presId="urn:microsoft.com/office/officeart/2005/8/layout/process2"/>
    <dgm:cxn modelId="{A5F56440-03B7-4D46-A6E6-2D8DBC8D99EE}" type="presParOf" srcId="{B8967B23-5F06-436E-8585-D424AAB9ADDD}" destId="{9FF0E85B-475F-4CC7-8EA2-3AA45F22C514}" srcOrd="2" destOrd="0" presId="urn:microsoft.com/office/officeart/2005/8/layout/process2"/>
    <dgm:cxn modelId="{0E30A511-FD0F-4140-B374-27D9720DBF78}" type="presParOf" srcId="{B8967B23-5F06-436E-8585-D424AAB9ADDD}" destId="{B0A5CC8B-7F32-4E19-B068-DD4286BA9BED}" srcOrd="3" destOrd="0" presId="urn:microsoft.com/office/officeart/2005/8/layout/process2"/>
    <dgm:cxn modelId="{64ADB106-DECB-42AB-B69A-DBC607DD6744}" type="presParOf" srcId="{B0A5CC8B-7F32-4E19-B068-DD4286BA9BED}" destId="{CDF7AD99-250D-480A-AE4B-AB0BE235FF56}" srcOrd="0" destOrd="0" presId="urn:microsoft.com/office/officeart/2005/8/layout/process2"/>
    <dgm:cxn modelId="{B737F2EC-0E83-4840-98B5-3A272C542037}" type="presParOf" srcId="{B8967B23-5F06-436E-8585-D424AAB9ADDD}" destId="{25962567-7AF9-49C0-A1D8-CFD1A2B2F97C}" srcOrd="4" destOrd="0" presId="urn:microsoft.com/office/officeart/2005/8/layout/process2"/>
    <dgm:cxn modelId="{C4991D22-5BE5-4518-B340-6E5726760A77}" type="presParOf" srcId="{B8967B23-5F06-436E-8585-D424AAB9ADDD}" destId="{1EC38A78-625F-4779-AA64-700A60CB470C}" srcOrd="5" destOrd="0" presId="urn:microsoft.com/office/officeart/2005/8/layout/process2"/>
    <dgm:cxn modelId="{011DD35A-6EAB-446D-A199-3C7E97464C72}" type="presParOf" srcId="{1EC38A78-625F-4779-AA64-700A60CB470C}" destId="{CE7F5E7E-4C59-49EB-9B53-FF06061CF19B}" srcOrd="0" destOrd="0" presId="urn:microsoft.com/office/officeart/2005/8/layout/process2"/>
    <dgm:cxn modelId="{5800F896-250C-45B8-B572-1DDCEA24FD7F}" type="presParOf" srcId="{B8967B23-5F06-436E-8585-D424AAB9ADDD}" destId="{A77F7D32-235C-47EA-AC8F-BA645D6424D1}" srcOrd="6" destOrd="0" presId="urn:microsoft.com/office/officeart/2005/8/layout/process2"/>
    <dgm:cxn modelId="{4254996E-1507-4355-8A4D-AA8A9824AC98}" type="presParOf" srcId="{B8967B23-5F06-436E-8585-D424AAB9ADDD}" destId="{329BE4BF-7DC3-4E83-A4F9-9BAEBAC4BCC8}" srcOrd="7" destOrd="0" presId="urn:microsoft.com/office/officeart/2005/8/layout/process2"/>
    <dgm:cxn modelId="{AFFBFFA2-CB69-4AD4-A16D-F3ED522A383A}" type="presParOf" srcId="{329BE4BF-7DC3-4E83-A4F9-9BAEBAC4BCC8}" destId="{BEB66ECC-C290-4BC7-9FD0-B1675D78C213}" srcOrd="0" destOrd="0" presId="urn:microsoft.com/office/officeart/2005/8/layout/process2"/>
    <dgm:cxn modelId="{5158653E-423C-4347-94D8-BA7AF8CC7072}" type="presParOf" srcId="{B8967B23-5F06-436E-8585-D424AAB9ADDD}" destId="{C73EDD53-9B97-42FB-AA67-420026227A2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5C94EF6-956B-4334-B029-918958E995DB}" type="doc">
      <dgm:prSet loTypeId="urn:microsoft.com/office/officeart/2005/8/layout/process2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4F562EF-7226-48BF-9E79-70ED6A557A8F}">
      <dgm:prSet phldrT="[Testo]"/>
      <dgm:spPr>
        <a:solidFill>
          <a:schemeClr val="bg2"/>
        </a:solidFill>
      </dgm:spPr>
      <dgm:t>
        <a:bodyPr/>
        <a:lstStyle/>
        <a:p>
          <a:r>
            <a:rPr lang="it-IT" b="1" dirty="0" smtClean="0"/>
            <a:t>Network </a:t>
          </a:r>
          <a:r>
            <a:rPr lang="it-IT" b="1" dirty="0" err="1" smtClean="0"/>
            <a:t>Discovery</a:t>
          </a:r>
          <a:endParaRPr lang="it-IT" b="1" dirty="0"/>
        </a:p>
      </dgm:t>
    </dgm:pt>
    <dgm:pt modelId="{CA6D45CC-9A97-4A00-A292-EA9FEC449854}" type="parTrans" cxnId="{5C0D9989-CFBF-4A3E-A58B-DE1AABD5A7C6}">
      <dgm:prSet/>
      <dgm:spPr/>
      <dgm:t>
        <a:bodyPr/>
        <a:lstStyle/>
        <a:p>
          <a:endParaRPr lang="it-IT"/>
        </a:p>
      </dgm:t>
    </dgm:pt>
    <dgm:pt modelId="{9BEA21FA-AF8A-4215-AF99-938F87946293}" type="sibTrans" cxnId="{5C0D9989-CFBF-4A3E-A58B-DE1AABD5A7C6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CEA7F115-29EF-4023-86AA-2BD749CA14EF}">
      <dgm:prSet phldrT="[Testo]"/>
      <dgm:spPr>
        <a:solidFill>
          <a:srgbClr val="FFFF00"/>
        </a:solidFill>
      </dgm:spPr>
      <dgm:t>
        <a:bodyPr/>
        <a:lstStyle/>
        <a:p>
          <a:r>
            <a:rPr lang="it-IT" b="1" dirty="0" smtClean="0"/>
            <a:t>IEEE 802.11 </a:t>
          </a:r>
          <a:r>
            <a:rPr lang="it-IT" b="1" dirty="0" err="1" smtClean="0"/>
            <a:t>Authentication</a:t>
          </a:r>
          <a:r>
            <a:rPr lang="it-IT" b="1" dirty="0" smtClean="0"/>
            <a:t> &amp; </a:t>
          </a:r>
          <a:r>
            <a:rPr lang="it-IT" b="1" dirty="0" err="1" smtClean="0"/>
            <a:t>Association</a:t>
          </a:r>
          <a:endParaRPr lang="it-IT" b="1" dirty="0"/>
        </a:p>
      </dgm:t>
    </dgm:pt>
    <dgm:pt modelId="{81EFB080-25D9-495A-B736-DC709E1FC069}" type="parTrans" cxnId="{EF0C6862-DE94-42E0-9442-F57B6CE0677B}">
      <dgm:prSet/>
      <dgm:spPr/>
      <dgm:t>
        <a:bodyPr/>
        <a:lstStyle/>
        <a:p>
          <a:endParaRPr lang="it-IT"/>
        </a:p>
      </dgm:t>
    </dgm:pt>
    <dgm:pt modelId="{ADC27D11-CCC2-46DC-B650-FC2F708F8A40}" type="sibTrans" cxnId="{EF0C6862-DE94-42E0-9442-F57B6CE0677B}">
      <dgm:prSet/>
      <dgm:spPr>
        <a:solidFill>
          <a:srgbClr val="FFFF00"/>
        </a:solidFill>
      </dgm:spPr>
      <dgm:t>
        <a:bodyPr/>
        <a:lstStyle/>
        <a:p>
          <a:endParaRPr lang="it-IT"/>
        </a:p>
      </dgm:t>
    </dgm:pt>
    <dgm:pt modelId="{ABEC7FB7-796F-41A4-9AB0-7272ACF887EB}">
      <dgm:prSet phldrT="[Testo]"/>
      <dgm:spPr/>
      <dgm:t>
        <a:bodyPr/>
        <a:lstStyle/>
        <a:p>
          <a:r>
            <a:rPr lang="it-IT" b="1" dirty="0" smtClean="0"/>
            <a:t>IEEE 802.1x </a:t>
          </a:r>
          <a:r>
            <a:rPr lang="it-IT" b="1" dirty="0" err="1" smtClean="0"/>
            <a:t>Authentication</a:t>
          </a:r>
          <a:endParaRPr lang="it-IT" b="1" dirty="0"/>
        </a:p>
      </dgm:t>
    </dgm:pt>
    <dgm:pt modelId="{23A73FDD-00B5-47EF-9E5C-A82DFABD88BB}" type="parTrans" cxnId="{E619CDBC-3652-418F-AB39-FF51F3AE01D0}">
      <dgm:prSet/>
      <dgm:spPr/>
      <dgm:t>
        <a:bodyPr/>
        <a:lstStyle/>
        <a:p>
          <a:endParaRPr lang="it-IT"/>
        </a:p>
      </dgm:t>
    </dgm:pt>
    <dgm:pt modelId="{CA6DFC99-9101-45B1-8086-B30988D92D21}" type="sibTrans" cxnId="{E619CDBC-3652-418F-AB39-FF51F3AE01D0}">
      <dgm:prSet/>
      <dgm:spPr/>
      <dgm:t>
        <a:bodyPr/>
        <a:lstStyle/>
        <a:p>
          <a:endParaRPr lang="it-IT"/>
        </a:p>
      </dgm:t>
    </dgm:pt>
    <dgm:pt modelId="{F2E5CD1F-C6FA-46A7-A3AB-376B1731AA21}">
      <dgm:prSet/>
      <dgm:spPr/>
      <dgm:t>
        <a:bodyPr/>
        <a:lstStyle/>
        <a:p>
          <a:r>
            <a:rPr lang="it-IT" b="1" dirty="0" smtClean="0">
              <a:solidFill>
                <a:srgbClr val="FF0000"/>
              </a:solidFill>
            </a:rPr>
            <a:t>4-Way/Group </a:t>
          </a:r>
          <a:r>
            <a:rPr lang="it-IT" b="1" dirty="0" err="1" smtClean="0">
              <a:solidFill>
                <a:srgbClr val="FF0000"/>
              </a:solidFill>
            </a:rPr>
            <a:t>Key</a:t>
          </a:r>
          <a:r>
            <a:rPr lang="it-IT" b="1" dirty="0" smtClean="0">
              <a:solidFill>
                <a:srgbClr val="FF0000"/>
              </a:solidFill>
            </a:rPr>
            <a:t> </a:t>
          </a:r>
          <a:r>
            <a:rPr lang="it-IT" b="1" dirty="0" err="1" smtClean="0">
              <a:solidFill>
                <a:srgbClr val="FF0000"/>
              </a:solidFill>
            </a:rPr>
            <a:t>Handshake</a:t>
          </a:r>
          <a:endParaRPr lang="it-IT" b="1" dirty="0">
            <a:solidFill>
              <a:srgbClr val="FF0000"/>
            </a:solidFill>
          </a:endParaRPr>
        </a:p>
      </dgm:t>
    </dgm:pt>
    <dgm:pt modelId="{0B30AA02-28AB-4148-B22B-161C8FE6B5B0}" type="parTrans" cxnId="{6DC703AD-85E0-49AE-91DC-C2BD8FFA5D32}">
      <dgm:prSet/>
      <dgm:spPr/>
      <dgm:t>
        <a:bodyPr/>
        <a:lstStyle/>
        <a:p>
          <a:endParaRPr lang="it-IT"/>
        </a:p>
      </dgm:t>
    </dgm:pt>
    <dgm:pt modelId="{47E6F855-4EF5-4286-B3D6-20F4C0D19815}" type="sibTrans" cxnId="{6DC703AD-85E0-49AE-91DC-C2BD8FFA5D32}">
      <dgm:prSet/>
      <dgm:spPr/>
      <dgm:t>
        <a:bodyPr/>
        <a:lstStyle/>
        <a:p>
          <a:endParaRPr lang="it-IT"/>
        </a:p>
      </dgm:t>
    </dgm:pt>
    <dgm:pt modelId="{962A4D94-E011-449E-9D6D-6886ED339100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D505CDBD-D67E-43FB-960B-4192B7798868}" type="parTrans" cxnId="{0E605BB9-3E7B-4901-B4C8-EDF8A44E222A}">
      <dgm:prSet/>
      <dgm:spPr/>
      <dgm:t>
        <a:bodyPr/>
        <a:lstStyle/>
        <a:p>
          <a:endParaRPr lang="it-IT"/>
        </a:p>
      </dgm:t>
    </dgm:pt>
    <dgm:pt modelId="{4A42F77E-CFCC-4556-A566-5F9DAA1EBCB6}" type="sibTrans" cxnId="{0E605BB9-3E7B-4901-B4C8-EDF8A44E222A}">
      <dgm:prSet/>
      <dgm:spPr/>
      <dgm:t>
        <a:bodyPr/>
        <a:lstStyle/>
        <a:p>
          <a:endParaRPr lang="it-IT"/>
        </a:p>
      </dgm:t>
    </dgm:pt>
    <dgm:pt modelId="{B8967B23-5F06-436E-8585-D424AAB9ADDD}" type="pres">
      <dgm:prSet presAssocID="{B5C94EF6-956B-4334-B029-918958E995D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416C4C7-ACA2-47FA-8CD5-DB06C6EF67C1}" type="pres">
      <dgm:prSet presAssocID="{34F562EF-7226-48BF-9E79-70ED6A557A8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1D1D3F8-8B82-4836-9924-2A9F00CC1933}" type="pres">
      <dgm:prSet presAssocID="{9BEA21FA-AF8A-4215-AF99-938F87946293}" presName="sibTrans" presStyleLbl="sibTrans2D1" presStyleIdx="0" presStyleCnt="4"/>
      <dgm:spPr/>
      <dgm:t>
        <a:bodyPr/>
        <a:lstStyle/>
        <a:p>
          <a:endParaRPr lang="it-IT"/>
        </a:p>
      </dgm:t>
    </dgm:pt>
    <dgm:pt modelId="{D9C935BD-21AD-435D-AA17-405D92BF4996}" type="pres">
      <dgm:prSet presAssocID="{9BEA21FA-AF8A-4215-AF99-938F87946293}" presName="connectorText" presStyleLbl="sibTrans2D1" presStyleIdx="0" presStyleCnt="4"/>
      <dgm:spPr/>
      <dgm:t>
        <a:bodyPr/>
        <a:lstStyle/>
        <a:p>
          <a:endParaRPr lang="it-IT"/>
        </a:p>
      </dgm:t>
    </dgm:pt>
    <dgm:pt modelId="{9FF0E85B-475F-4CC7-8EA2-3AA45F22C514}" type="pres">
      <dgm:prSet presAssocID="{CEA7F115-29EF-4023-86AA-2BD749CA14E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A5CC8B-7F32-4E19-B068-DD4286BA9BED}" type="pres">
      <dgm:prSet presAssocID="{ADC27D11-CCC2-46DC-B650-FC2F708F8A40}" presName="sibTrans" presStyleLbl="sibTrans2D1" presStyleIdx="1" presStyleCnt="4"/>
      <dgm:spPr/>
      <dgm:t>
        <a:bodyPr/>
        <a:lstStyle/>
        <a:p>
          <a:endParaRPr lang="it-IT"/>
        </a:p>
      </dgm:t>
    </dgm:pt>
    <dgm:pt modelId="{CDF7AD99-250D-480A-AE4B-AB0BE235FF56}" type="pres">
      <dgm:prSet presAssocID="{ADC27D11-CCC2-46DC-B650-FC2F708F8A40}" presName="connectorText" presStyleLbl="sibTrans2D1" presStyleIdx="1" presStyleCnt="4"/>
      <dgm:spPr/>
      <dgm:t>
        <a:bodyPr/>
        <a:lstStyle/>
        <a:p>
          <a:endParaRPr lang="it-IT"/>
        </a:p>
      </dgm:t>
    </dgm:pt>
    <dgm:pt modelId="{25962567-7AF9-49C0-A1D8-CFD1A2B2F97C}" type="pres">
      <dgm:prSet presAssocID="{ABEC7FB7-796F-41A4-9AB0-7272ACF887E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C38A78-625F-4779-AA64-700A60CB470C}" type="pres">
      <dgm:prSet presAssocID="{CA6DFC99-9101-45B1-8086-B30988D92D21}" presName="sibTrans" presStyleLbl="sibTrans2D1" presStyleIdx="2" presStyleCnt="4"/>
      <dgm:spPr/>
      <dgm:t>
        <a:bodyPr/>
        <a:lstStyle/>
        <a:p>
          <a:endParaRPr lang="it-IT"/>
        </a:p>
      </dgm:t>
    </dgm:pt>
    <dgm:pt modelId="{CE7F5E7E-4C59-49EB-9B53-FF06061CF19B}" type="pres">
      <dgm:prSet presAssocID="{CA6DFC99-9101-45B1-8086-B30988D92D21}" presName="connectorText" presStyleLbl="sibTrans2D1" presStyleIdx="2" presStyleCnt="4"/>
      <dgm:spPr/>
      <dgm:t>
        <a:bodyPr/>
        <a:lstStyle/>
        <a:p>
          <a:endParaRPr lang="it-IT"/>
        </a:p>
      </dgm:t>
    </dgm:pt>
    <dgm:pt modelId="{A77F7D32-235C-47EA-AC8F-BA645D6424D1}" type="pres">
      <dgm:prSet presAssocID="{F2E5CD1F-C6FA-46A7-A3AB-376B1731AA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BE4BF-7DC3-4E83-A4F9-9BAEBAC4BCC8}" type="pres">
      <dgm:prSet presAssocID="{47E6F855-4EF5-4286-B3D6-20F4C0D19815}" presName="sibTrans" presStyleLbl="sibTrans2D1" presStyleIdx="3" presStyleCnt="4"/>
      <dgm:spPr/>
      <dgm:t>
        <a:bodyPr/>
        <a:lstStyle/>
        <a:p>
          <a:endParaRPr lang="it-IT"/>
        </a:p>
      </dgm:t>
    </dgm:pt>
    <dgm:pt modelId="{BEB66ECC-C290-4BC7-9FD0-B1675D78C213}" type="pres">
      <dgm:prSet presAssocID="{47E6F855-4EF5-4286-B3D6-20F4C0D19815}" presName="connectorText" presStyleLbl="sibTrans2D1" presStyleIdx="3" presStyleCnt="4"/>
      <dgm:spPr/>
      <dgm:t>
        <a:bodyPr/>
        <a:lstStyle/>
        <a:p>
          <a:endParaRPr lang="it-IT"/>
        </a:p>
      </dgm:t>
    </dgm:pt>
    <dgm:pt modelId="{C73EDD53-9B97-42FB-AA67-420026227A2D}" type="pres">
      <dgm:prSet presAssocID="{962A4D94-E011-449E-9D6D-6886ED33910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FC87A327-20F9-4135-8686-10CEACBF505E}" type="presOf" srcId="{34F562EF-7226-48BF-9E79-70ED6A557A8F}" destId="{9416C4C7-ACA2-47FA-8CD5-DB06C6EF67C1}" srcOrd="0" destOrd="0" presId="urn:microsoft.com/office/officeart/2005/8/layout/process2"/>
    <dgm:cxn modelId="{0B0A88ED-4005-4914-8B71-4E0D751CD535}" type="presOf" srcId="{9BEA21FA-AF8A-4215-AF99-938F87946293}" destId="{D9C935BD-21AD-435D-AA17-405D92BF4996}" srcOrd="1" destOrd="0" presId="urn:microsoft.com/office/officeart/2005/8/layout/process2"/>
    <dgm:cxn modelId="{EF0C6862-DE94-42E0-9442-F57B6CE0677B}" srcId="{B5C94EF6-956B-4334-B029-918958E995DB}" destId="{CEA7F115-29EF-4023-86AA-2BD749CA14EF}" srcOrd="1" destOrd="0" parTransId="{81EFB080-25D9-495A-B736-DC709E1FC069}" sibTransId="{ADC27D11-CCC2-46DC-B650-FC2F708F8A40}"/>
    <dgm:cxn modelId="{6DC703AD-85E0-49AE-91DC-C2BD8FFA5D32}" srcId="{B5C94EF6-956B-4334-B029-918958E995DB}" destId="{F2E5CD1F-C6FA-46A7-A3AB-376B1731AA21}" srcOrd="3" destOrd="0" parTransId="{0B30AA02-28AB-4148-B22B-161C8FE6B5B0}" sibTransId="{47E6F855-4EF5-4286-B3D6-20F4C0D19815}"/>
    <dgm:cxn modelId="{5C0D9989-CFBF-4A3E-A58B-DE1AABD5A7C6}" srcId="{B5C94EF6-956B-4334-B029-918958E995DB}" destId="{34F562EF-7226-48BF-9E79-70ED6A557A8F}" srcOrd="0" destOrd="0" parTransId="{CA6D45CC-9A97-4A00-A292-EA9FEC449854}" sibTransId="{9BEA21FA-AF8A-4215-AF99-938F87946293}"/>
    <dgm:cxn modelId="{71CCE4D3-F6A4-42CF-A2AD-66E89F2BC17D}" type="presOf" srcId="{962A4D94-E011-449E-9D6D-6886ED339100}" destId="{C73EDD53-9B97-42FB-AA67-420026227A2D}" srcOrd="0" destOrd="0" presId="urn:microsoft.com/office/officeart/2005/8/layout/process2"/>
    <dgm:cxn modelId="{6F8D52C6-3C24-411E-B10E-B97FA4BE25CB}" type="presOf" srcId="{47E6F855-4EF5-4286-B3D6-20F4C0D19815}" destId="{329BE4BF-7DC3-4E83-A4F9-9BAEBAC4BCC8}" srcOrd="0" destOrd="0" presId="urn:microsoft.com/office/officeart/2005/8/layout/process2"/>
    <dgm:cxn modelId="{09AA8C72-4E04-47A8-9782-9E85030B0591}" type="presOf" srcId="{ABEC7FB7-796F-41A4-9AB0-7272ACF887EB}" destId="{25962567-7AF9-49C0-A1D8-CFD1A2B2F97C}" srcOrd="0" destOrd="0" presId="urn:microsoft.com/office/officeart/2005/8/layout/process2"/>
    <dgm:cxn modelId="{08642CEE-E93A-4BE9-9C26-63CF39F1BD76}" type="presOf" srcId="{9BEA21FA-AF8A-4215-AF99-938F87946293}" destId="{B1D1D3F8-8B82-4836-9924-2A9F00CC1933}" srcOrd="0" destOrd="0" presId="urn:microsoft.com/office/officeart/2005/8/layout/process2"/>
    <dgm:cxn modelId="{E619CDBC-3652-418F-AB39-FF51F3AE01D0}" srcId="{B5C94EF6-956B-4334-B029-918958E995DB}" destId="{ABEC7FB7-796F-41A4-9AB0-7272ACF887EB}" srcOrd="2" destOrd="0" parTransId="{23A73FDD-00B5-47EF-9E5C-A82DFABD88BB}" sibTransId="{CA6DFC99-9101-45B1-8086-B30988D92D21}"/>
    <dgm:cxn modelId="{0E605BB9-3E7B-4901-B4C8-EDF8A44E222A}" srcId="{B5C94EF6-956B-4334-B029-918958E995DB}" destId="{962A4D94-E011-449E-9D6D-6886ED339100}" srcOrd="4" destOrd="0" parTransId="{D505CDBD-D67E-43FB-960B-4192B7798868}" sibTransId="{4A42F77E-CFCC-4556-A566-5F9DAA1EBCB6}"/>
    <dgm:cxn modelId="{9ABD23DB-DE6C-4014-B267-30743493A995}" type="presOf" srcId="{B5C94EF6-956B-4334-B029-918958E995DB}" destId="{B8967B23-5F06-436E-8585-D424AAB9ADDD}" srcOrd="0" destOrd="0" presId="urn:microsoft.com/office/officeart/2005/8/layout/process2"/>
    <dgm:cxn modelId="{5E39FCE4-8BB5-4DA6-98BA-EC1F22490127}" type="presOf" srcId="{F2E5CD1F-C6FA-46A7-A3AB-376B1731AA21}" destId="{A77F7D32-235C-47EA-AC8F-BA645D6424D1}" srcOrd="0" destOrd="0" presId="urn:microsoft.com/office/officeart/2005/8/layout/process2"/>
    <dgm:cxn modelId="{21659E48-10AE-47F9-9EE5-BE2DF11937B2}" type="presOf" srcId="{CA6DFC99-9101-45B1-8086-B30988D92D21}" destId="{CE7F5E7E-4C59-49EB-9B53-FF06061CF19B}" srcOrd="1" destOrd="0" presId="urn:microsoft.com/office/officeart/2005/8/layout/process2"/>
    <dgm:cxn modelId="{1CFEBBA8-EE80-407A-A095-A1703AC76C14}" type="presOf" srcId="{CA6DFC99-9101-45B1-8086-B30988D92D21}" destId="{1EC38A78-625F-4779-AA64-700A60CB470C}" srcOrd="0" destOrd="0" presId="urn:microsoft.com/office/officeart/2005/8/layout/process2"/>
    <dgm:cxn modelId="{A281DF34-9B43-4E31-92DE-10B0D5D6A396}" type="presOf" srcId="{ADC27D11-CCC2-46DC-B650-FC2F708F8A40}" destId="{CDF7AD99-250D-480A-AE4B-AB0BE235FF56}" srcOrd="1" destOrd="0" presId="urn:microsoft.com/office/officeart/2005/8/layout/process2"/>
    <dgm:cxn modelId="{A58C2FCA-293F-435A-A290-3A7020B7E1ED}" type="presOf" srcId="{47E6F855-4EF5-4286-B3D6-20F4C0D19815}" destId="{BEB66ECC-C290-4BC7-9FD0-B1675D78C213}" srcOrd="1" destOrd="0" presId="urn:microsoft.com/office/officeart/2005/8/layout/process2"/>
    <dgm:cxn modelId="{BCD2E5AB-66E2-4B75-A27A-C89AA48B36E8}" type="presOf" srcId="{CEA7F115-29EF-4023-86AA-2BD749CA14EF}" destId="{9FF0E85B-475F-4CC7-8EA2-3AA45F22C514}" srcOrd="0" destOrd="0" presId="urn:microsoft.com/office/officeart/2005/8/layout/process2"/>
    <dgm:cxn modelId="{0EB3C17C-DE7F-4D43-8948-1D68A48E05FF}" type="presOf" srcId="{ADC27D11-CCC2-46DC-B650-FC2F708F8A40}" destId="{B0A5CC8B-7F32-4E19-B068-DD4286BA9BED}" srcOrd="0" destOrd="0" presId="urn:microsoft.com/office/officeart/2005/8/layout/process2"/>
    <dgm:cxn modelId="{587DACB9-2ECB-4549-830A-8357D9623221}" type="presParOf" srcId="{B8967B23-5F06-436E-8585-D424AAB9ADDD}" destId="{9416C4C7-ACA2-47FA-8CD5-DB06C6EF67C1}" srcOrd="0" destOrd="0" presId="urn:microsoft.com/office/officeart/2005/8/layout/process2"/>
    <dgm:cxn modelId="{E4358462-BF91-4485-B849-831A365E6B2B}" type="presParOf" srcId="{B8967B23-5F06-436E-8585-D424AAB9ADDD}" destId="{B1D1D3F8-8B82-4836-9924-2A9F00CC1933}" srcOrd="1" destOrd="0" presId="urn:microsoft.com/office/officeart/2005/8/layout/process2"/>
    <dgm:cxn modelId="{B244DA54-8EDA-434E-99AE-87757043B5C0}" type="presParOf" srcId="{B1D1D3F8-8B82-4836-9924-2A9F00CC1933}" destId="{D9C935BD-21AD-435D-AA17-405D92BF4996}" srcOrd="0" destOrd="0" presId="urn:microsoft.com/office/officeart/2005/8/layout/process2"/>
    <dgm:cxn modelId="{2E43C3F2-5582-4DA1-A335-951A6CD0338A}" type="presParOf" srcId="{B8967B23-5F06-436E-8585-D424AAB9ADDD}" destId="{9FF0E85B-475F-4CC7-8EA2-3AA45F22C514}" srcOrd="2" destOrd="0" presId="urn:microsoft.com/office/officeart/2005/8/layout/process2"/>
    <dgm:cxn modelId="{3ED15CED-86F6-43BB-9645-F38D80C5061C}" type="presParOf" srcId="{B8967B23-5F06-436E-8585-D424AAB9ADDD}" destId="{B0A5CC8B-7F32-4E19-B068-DD4286BA9BED}" srcOrd="3" destOrd="0" presId="urn:microsoft.com/office/officeart/2005/8/layout/process2"/>
    <dgm:cxn modelId="{FB5B9A70-B7D9-47C5-8AF4-77934D28B3CF}" type="presParOf" srcId="{B0A5CC8B-7F32-4E19-B068-DD4286BA9BED}" destId="{CDF7AD99-250D-480A-AE4B-AB0BE235FF56}" srcOrd="0" destOrd="0" presId="urn:microsoft.com/office/officeart/2005/8/layout/process2"/>
    <dgm:cxn modelId="{AADB5261-23F6-4405-A14F-0C70CCA38B0F}" type="presParOf" srcId="{B8967B23-5F06-436E-8585-D424AAB9ADDD}" destId="{25962567-7AF9-49C0-A1D8-CFD1A2B2F97C}" srcOrd="4" destOrd="0" presId="urn:microsoft.com/office/officeart/2005/8/layout/process2"/>
    <dgm:cxn modelId="{DDC4A2CC-EA29-4113-993F-6218FFA413AF}" type="presParOf" srcId="{B8967B23-5F06-436E-8585-D424AAB9ADDD}" destId="{1EC38A78-625F-4779-AA64-700A60CB470C}" srcOrd="5" destOrd="0" presId="urn:microsoft.com/office/officeart/2005/8/layout/process2"/>
    <dgm:cxn modelId="{C5E98FF3-78B0-403A-AD83-5C760CDAFCA5}" type="presParOf" srcId="{1EC38A78-625F-4779-AA64-700A60CB470C}" destId="{CE7F5E7E-4C59-49EB-9B53-FF06061CF19B}" srcOrd="0" destOrd="0" presId="urn:microsoft.com/office/officeart/2005/8/layout/process2"/>
    <dgm:cxn modelId="{D0BC33E7-4FC0-42B7-9A85-992899FDC0D0}" type="presParOf" srcId="{B8967B23-5F06-436E-8585-D424AAB9ADDD}" destId="{A77F7D32-235C-47EA-AC8F-BA645D6424D1}" srcOrd="6" destOrd="0" presId="urn:microsoft.com/office/officeart/2005/8/layout/process2"/>
    <dgm:cxn modelId="{962E95C6-8A11-4258-93D0-BD8A6C2EF912}" type="presParOf" srcId="{B8967B23-5F06-436E-8585-D424AAB9ADDD}" destId="{329BE4BF-7DC3-4E83-A4F9-9BAEBAC4BCC8}" srcOrd="7" destOrd="0" presId="urn:microsoft.com/office/officeart/2005/8/layout/process2"/>
    <dgm:cxn modelId="{FEAE48C4-C926-4571-A2FC-C07ABA12C92E}" type="presParOf" srcId="{329BE4BF-7DC3-4E83-A4F9-9BAEBAC4BCC8}" destId="{BEB66ECC-C290-4BC7-9FD0-B1675D78C213}" srcOrd="0" destOrd="0" presId="urn:microsoft.com/office/officeart/2005/8/layout/process2"/>
    <dgm:cxn modelId="{0E369011-9F85-45C6-BB73-5B3FA93B01B9}" type="presParOf" srcId="{B8967B23-5F06-436E-8585-D424AAB9ADDD}" destId="{C73EDD53-9B97-42FB-AA67-420026227A2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5C94EF6-956B-4334-B029-918958E995DB}" type="doc">
      <dgm:prSet loTypeId="urn:microsoft.com/office/officeart/2005/8/layout/process2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4F562EF-7226-48BF-9E79-70ED6A557A8F}">
      <dgm:prSet phldrT="[Testo]"/>
      <dgm:spPr>
        <a:solidFill>
          <a:schemeClr val="bg2"/>
        </a:solidFill>
      </dgm:spPr>
      <dgm:t>
        <a:bodyPr/>
        <a:lstStyle/>
        <a:p>
          <a:r>
            <a:rPr lang="it-IT" b="1" dirty="0" smtClean="0"/>
            <a:t>Network </a:t>
          </a:r>
          <a:r>
            <a:rPr lang="it-IT" b="1" dirty="0" err="1" smtClean="0"/>
            <a:t>Discovery</a:t>
          </a:r>
          <a:endParaRPr lang="it-IT" b="1" dirty="0"/>
        </a:p>
      </dgm:t>
    </dgm:pt>
    <dgm:pt modelId="{CA6D45CC-9A97-4A00-A292-EA9FEC449854}" type="parTrans" cxnId="{5C0D9989-CFBF-4A3E-A58B-DE1AABD5A7C6}">
      <dgm:prSet/>
      <dgm:spPr/>
      <dgm:t>
        <a:bodyPr/>
        <a:lstStyle/>
        <a:p>
          <a:endParaRPr lang="it-IT"/>
        </a:p>
      </dgm:t>
    </dgm:pt>
    <dgm:pt modelId="{9BEA21FA-AF8A-4215-AF99-938F87946293}" type="sibTrans" cxnId="{5C0D9989-CFBF-4A3E-A58B-DE1AABD5A7C6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CEA7F115-29EF-4023-86AA-2BD749CA14EF}">
      <dgm:prSet phldrT="[Testo]"/>
      <dgm:spPr>
        <a:solidFill>
          <a:srgbClr val="FFFF00"/>
        </a:solidFill>
      </dgm:spPr>
      <dgm:t>
        <a:bodyPr/>
        <a:lstStyle/>
        <a:p>
          <a:r>
            <a:rPr lang="it-IT" b="1" dirty="0" smtClean="0"/>
            <a:t>IEEE 802.11 </a:t>
          </a:r>
          <a:r>
            <a:rPr lang="it-IT" b="1" dirty="0" err="1" smtClean="0"/>
            <a:t>Authentication</a:t>
          </a:r>
          <a:r>
            <a:rPr lang="it-IT" b="1" dirty="0" smtClean="0"/>
            <a:t> &amp; </a:t>
          </a:r>
          <a:r>
            <a:rPr lang="it-IT" b="1" dirty="0" err="1" smtClean="0"/>
            <a:t>Association</a:t>
          </a:r>
          <a:endParaRPr lang="it-IT" b="1" dirty="0"/>
        </a:p>
      </dgm:t>
    </dgm:pt>
    <dgm:pt modelId="{81EFB080-25D9-495A-B736-DC709E1FC069}" type="parTrans" cxnId="{EF0C6862-DE94-42E0-9442-F57B6CE0677B}">
      <dgm:prSet/>
      <dgm:spPr/>
      <dgm:t>
        <a:bodyPr/>
        <a:lstStyle/>
        <a:p>
          <a:endParaRPr lang="it-IT"/>
        </a:p>
      </dgm:t>
    </dgm:pt>
    <dgm:pt modelId="{ADC27D11-CCC2-46DC-B650-FC2F708F8A40}" type="sibTrans" cxnId="{EF0C6862-DE94-42E0-9442-F57B6CE0677B}">
      <dgm:prSet/>
      <dgm:spPr>
        <a:solidFill>
          <a:srgbClr val="FFFF00"/>
        </a:solidFill>
      </dgm:spPr>
      <dgm:t>
        <a:bodyPr/>
        <a:lstStyle/>
        <a:p>
          <a:endParaRPr lang="it-IT"/>
        </a:p>
      </dgm:t>
    </dgm:pt>
    <dgm:pt modelId="{ABEC7FB7-796F-41A4-9AB0-7272ACF887EB}">
      <dgm:prSet phldrT="[Testo]"/>
      <dgm:spPr/>
      <dgm:t>
        <a:bodyPr/>
        <a:lstStyle/>
        <a:p>
          <a:r>
            <a:rPr lang="it-IT" b="1" dirty="0" smtClean="0"/>
            <a:t>IEEE 802.1x </a:t>
          </a:r>
          <a:r>
            <a:rPr lang="it-IT" b="1" dirty="0" err="1" smtClean="0"/>
            <a:t>Authentication</a:t>
          </a:r>
          <a:endParaRPr lang="it-IT" b="1" dirty="0"/>
        </a:p>
      </dgm:t>
    </dgm:pt>
    <dgm:pt modelId="{23A73FDD-00B5-47EF-9E5C-A82DFABD88BB}" type="parTrans" cxnId="{E619CDBC-3652-418F-AB39-FF51F3AE01D0}">
      <dgm:prSet/>
      <dgm:spPr/>
      <dgm:t>
        <a:bodyPr/>
        <a:lstStyle/>
        <a:p>
          <a:endParaRPr lang="it-IT"/>
        </a:p>
      </dgm:t>
    </dgm:pt>
    <dgm:pt modelId="{CA6DFC99-9101-45B1-8086-B30988D92D21}" type="sibTrans" cxnId="{E619CDBC-3652-418F-AB39-FF51F3AE01D0}">
      <dgm:prSet/>
      <dgm:spPr/>
      <dgm:t>
        <a:bodyPr/>
        <a:lstStyle/>
        <a:p>
          <a:endParaRPr lang="it-IT"/>
        </a:p>
      </dgm:t>
    </dgm:pt>
    <dgm:pt modelId="{F2E5CD1F-C6FA-46A7-A3AB-376B1731AA21}">
      <dgm:prSet/>
      <dgm:spPr/>
      <dgm:t>
        <a:bodyPr/>
        <a:lstStyle/>
        <a:p>
          <a:r>
            <a:rPr lang="it-IT" b="1" dirty="0" smtClean="0">
              <a:solidFill>
                <a:srgbClr val="FF0000"/>
              </a:solidFill>
            </a:rPr>
            <a:t>4-Way/Group </a:t>
          </a:r>
          <a:r>
            <a:rPr lang="it-IT" b="1" dirty="0" err="1" smtClean="0">
              <a:solidFill>
                <a:srgbClr val="FF0000"/>
              </a:solidFill>
            </a:rPr>
            <a:t>Key</a:t>
          </a:r>
          <a:r>
            <a:rPr lang="it-IT" b="1" dirty="0" smtClean="0">
              <a:solidFill>
                <a:srgbClr val="FF0000"/>
              </a:solidFill>
            </a:rPr>
            <a:t> </a:t>
          </a:r>
          <a:r>
            <a:rPr lang="it-IT" b="1" dirty="0" err="1" smtClean="0">
              <a:solidFill>
                <a:srgbClr val="FF0000"/>
              </a:solidFill>
            </a:rPr>
            <a:t>Handshake</a:t>
          </a:r>
          <a:endParaRPr lang="it-IT" b="1" dirty="0">
            <a:solidFill>
              <a:srgbClr val="FF0000"/>
            </a:solidFill>
          </a:endParaRPr>
        </a:p>
      </dgm:t>
    </dgm:pt>
    <dgm:pt modelId="{0B30AA02-28AB-4148-B22B-161C8FE6B5B0}" type="parTrans" cxnId="{6DC703AD-85E0-49AE-91DC-C2BD8FFA5D32}">
      <dgm:prSet/>
      <dgm:spPr/>
      <dgm:t>
        <a:bodyPr/>
        <a:lstStyle/>
        <a:p>
          <a:endParaRPr lang="it-IT"/>
        </a:p>
      </dgm:t>
    </dgm:pt>
    <dgm:pt modelId="{47E6F855-4EF5-4286-B3D6-20F4C0D19815}" type="sibTrans" cxnId="{6DC703AD-85E0-49AE-91DC-C2BD8FFA5D32}">
      <dgm:prSet/>
      <dgm:spPr/>
      <dgm:t>
        <a:bodyPr/>
        <a:lstStyle/>
        <a:p>
          <a:endParaRPr lang="it-IT"/>
        </a:p>
      </dgm:t>
    </dgm:pt>
    <dgm:pt modelId="{962A4D94-E011-449E-9D6D-6886ED339100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D505CDBD-D67E-43FB-960B-4192B7798868}" type="parTrans" cxnId="{0E605BB9-3E7B-4901-B4C8-EDF8A44E222A}">
      <dgm:prSet/>
      <dgm:spPr/>
      <dgm:t>
        <a:bodyPr/>
        <a:lstStyle/>
        <a:p>
          <a:endParaRPr lang="it-IT"/>
        </a:p>
      </dgm:t>
    </dgm:pt>
    <dgm:pt modelId="{4A42F77E-CFCC-4556-A566-5F9DAA1EBCB6}" type="sibTrans" cxnId="{0E605BB9-3E7B-4901-B4C8-EDF8A44E222A}">
      <dgm:prSet/>
      <dgm:spPr/>
      <dgm:t>
        <a:bodyPr/>
        <a:lstStyle/>
        <a:p>
          <a:endParaRPr lang="it-IT"/>
        </a:p>
      </dgm:t>
    </dgm:pt>
    <dgm:pt modelId="{B8967B23-5F06-436E-8585-D424AAB9ADDD}" type="pres">
      <dgm:prSet presAssocID="{B5C94EF6-956B-4334-B029-918958E995D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416C4C7-ACA2-47FA-8CD5-DB06C6EF67C1}" type="pres">
      <dgm:prSet presAssocID="{34F562EF-7226-48BF-9E79-70ED6A557A8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1D1D3F8-8B82-4836-9924-2A9F00CC1933}" type="pres">
      <dgm:prSet presAssocID="{9BEA21FA-AF8A-4215-AF99-938F87946293}" presName="sibTrans" presStyleLbl="sibTrans2D1" presStyleIdx="0" presStyleCnt="4"/>
      <dgm:spPr/>
      <dgm:t>
        <a:bodyPr/>
        <a:lstStyle/>
        <a:p>
          <a:endParaRPr lang="it-IT"/>
        </a:p>
      </dgm:t>
    </dgm:pt>
    <dgm:pt modelId="{D9C935BD-21AD-435D-AA17-405D92BF4996}" type="pres">
      <dgm:prSet presAssocID="{9BEA21FA-AF8A-4215-AF99-938F87946293}" presName="connectorText" presStyleLbl="sibTrans2D1" presStyleIdx="0" presStyleCnt="4"/>
      <dgm:spPr/>
      <dgm:t>
        <a:bodyPr/>
        <a:lstStyle/>
        <a:p>
          <a:endParaRPr lang="it-IT"/>
        </a:p>
      </dgm:t>
    </dgm:pt>
    <dgm:pt modelId="{9FF0E85B-475F-4CC7-8EA2-3AA45F22C514}" type="pres">
      <dgm:prSet presAssocID="{CEA7F115-29EF-4023-86AA-2BD749CA14E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A5CC8B-7F32-4E19-B068-DD4286BA9BED}" type="pres">
      <dgm:prSet presAssocID="{ADC27D11-CCC2-46DC-B650-FC2F708F8A40}" presName="sibTrans" presStyleLbl="sibTrans2D1" presStyleIdx="1" presStyleCnt="4"/>
      <dgm:spPr/>
      <dgm:t>
        <a:bodyPr/>
        <a:lstStyle/>
        <a:p>
          <a:endParaRPr lang="it-IT"/>
        </a:p>
      </dgm:t>
    </dgm:pt>
    <dgm:pt modelId="{CDF7AD99-250D-480A-AE4B-AB0BE235FF56}" type="pres">
      <dgm:prSet presAssocID="{ADC27D11-CCC2-46DC-B650-FC2F708F8A40}" presName="connectorText" presStyleLbl="sibTrans2D1" presStyleIdx="1" presStyleCnt="4"/>
      <dgm:spPr/>
      <dgm:t>
        <a:bodyPr/>
        <a:lstStyle/>
        <a:p>
          <a:endParaRPr lang="it-IT"/>
        </a:p>
      </dgm:t>
    </dgm:pt>
    <dgm:pt modelId="{25962567-7AF9-49C0-A1D8-CFD1A2B2F97C}" type="pres">
      <dgm:prSet presAssocID="{ABEC7FB7-796F-41A4-9AB0-7272ACF887E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C38A78-625F-4779-AA64-700A60CB470C}" type="pres">
      <dgm:prSet presAssocID="{CA6DFC99-9101-45B1-8086-B30988D92D21}" presName="sibTrans" presStyleLbl="sibTrans2D1" presStyleIdx="2" presStyleCnt="4"/>
      <dgm:spPr/>
      <dgm:t>
        <a:bodyPr/>
        <a:lstStyle/>
        <a:p>
          <a:endParaRPr lang="it-IT"/>
        </a:p>
      </dgm:t>
    </dgm:pt>
    <dgm:pt modelId="{CE7F5E7E-4C59-49EB-9B53-FF06061CF19B}" type="pres">
      <dgm:prSet presAssocID="{CA6DFC99-9101-45B1-8086-B30988D92D21}" presName="connectorText" presStyleLbl="sibTrans2D1" presStyleIdx="2" presStyleCnt="4"/>
      <dgm:spPr/>
      <dgm:t>
        <a:bodyPr/>
        <a:lstStyle/>
        <a:p>
          <a:endParaRPr lang="it-IT"/>
        </a:p>
      </dgm:t>
    </dgm:pt>
    <dgm:pt modelId="{A77F7D32-235C-47EA-AC8F-BA645D6424D1}" type="pres">
      <dgm:prSet presAssocID="{F2E5CD1F-C6FA-46A7-A3AB-376B1731AA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BE4BF-7DC3-4E83-A4F9-9BAEBAC4BCC8}" type="pres">
      <dgm:prSet presAssocID="{47E6F855-4EF5-4286-B3D6-20F4C0D19815}" presName="sibTrans" presStyleLbl="sibTrans2D1" presStyleIdx="3" presStyleCnt="4"/>
      <dgm:spPr/>
      <dgm:t>
        <a:bodyPr/>
        <a:lstStyle/>
        <a:p>
          <a:endParaRPr lang="it-IT"/>
        </a:p>
      </dgm:t>
    </dgm:pt>
    <dgm:pt modelId="{BEB66ECC-C290-4BC7-9FD0-B1675D78C213}" type="pres">
      <dgm:prSet presAssocID="{47E6F855-4EF5-4286-B3D6-20F4C0D19815}" presName="connectorText" presStyleLbl="sibTrans2D1" presStyleIdx="3" presStyleCnt="4"/>
      <dgm:spPr/>
      <dgm:t>
        <a:bodyPr/>
        <a:lstStyle/>
        <a:p>
          <a:endParaRPr lang="it-IT"/>
        </a:p>
      </dgm:t>
    </dgm:pt>
    <dgm:pt modelId="{C73EDD53-9B97-42FB-AA67-420026227A2D}" type="pres">
      <dgm:prSet presAssocID="{962A4D94-E011-449E-9D6D-6886ED33910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9EC66A2A-F923-47CC-AFF5-E90CC0ACEBBA}" type="presOf" srcId="{F2E5CD1F-C6FA-46A7-A3AB-376B1731AA21}" destId="{A77F7D32-235C-47EA-AC8F-BA645D6424D1}" srcOrd="0" destOrd="0" presId="urn:microsoft.com/office/officeart/2005/8/layout/process2"/>
    <dgm:cxn modelId="{1F77075A-0E3C-455A-B236-4AC51B24B5FB}" type="presOf" srcId="{47E6F855-4EF5-4286-B3D6-20F4C0D19815}" destId="{329BE4BF-7DC3-4E83-A4F9-9BAEBAC4BCC8}" srcOrd="0" destOrd="0" presId="urn:microsoft.com/office/officeart/2005/8/layout/process2"/>
    <dgm:cxn modelId="{EF0C6862-DE94-42E0-9442-F57B6CE0677B}" srcId="{B5C94EF6-956B-4334-B029-918958E995DB}" destId="{CEA7F115-29EF-4023-86AA-2BD749CA14EF}" srcOrd="1" destOrd="0" parTransId="{81EFB080-25D9-495A-B736-DC709E1FC069}" sibTransId="{ADC27D11-CCC2-46DC-B650-FC2F708F8A40}"/>
    <dgm:cxn modelId="{6DC703AD-85E0-49AE-91DC-C2BD8FFA5D32}" srcId="{B5C94EF6-956B-4334-B029-918958E995DB}" destId="{F2E5CD1F-C6FA-46A7-A3AB-376B1731AA21}" srcOrd="3" destOrd="0" parTransId="{0B30AA02-28AB-4148-B22B-161C8FE6B5B0}" sibTransId="{47E6F855-4EF5-4286-B3D6-20F4C0D19815}"/>
    <dgm:cxn modelId="{EF8CC7FB-A4CA-4462-83AB-9DD5313FFBAC}" type="presOf" srcId="{9BEA21FA-AF8A-4215-AF99-938F87946293}" destId="{B1D1D3F8-8B82-4836-9924-2A9F00CC1933}" srcOrd="0" destOrd="0" presId="urn:microsoft.com/office/officeart/2005/8/layout/process2"/>
    <dgm:cxn modelId="{5C0D9989-CFBF-4A3E-A58B-DE1AABD5A7C6}" srcId="{B5C94EF6-956B-4334-B029-918958E995DB}" destId="{34F562EF-7226-48BF-9E79-70ED6A557A8F}" srcOrd="0" destOrd="0" parTransId="{CA6D45CC-9A97-4A00-A292-EA9FEC449854}" sibTransId="{9BEA21FA-AF8A-4215-AF99-938F87946293}"/>
    <dgm:cxn modelId="{3FF2D667-7513-4DA8-8443-D4146251765C}" type="presOf" srcId="{ADC27D11-CCC2-46DC-B650-FC2F708F8A40}" destId="{B0A5CC8B-7F32-4E19-B068-DD4286BA9BED}" srcOrd="0" destOrd="0" presId="urn:microsoft.com/office/officeart/2005/8/layout/process2"/>
    <dgm:cxn modelId="{E619CDBC-3652-418F-AB39-FF51F3AE01D0}" srcId="{B5C94EF6-956B-4334-B029-918958E995DB}" destId="{ABEC7FB7-796F-41A4-9AB0-7272ACF887EB}" srcOrd="2" destOrd="0" parTransId="{23A73FDD-00B5-47EF-9E5C-A82DFABD88BB}" sibTransId="{CA6DFC99-9101-45B1-8086-B30988D92D21}"/>
    <dgm:cxn modelId="{0E605BB9-3E7B-4901-B4C8-EDF8A44E222A}" srcId="{B5C94EF6-956B-4334-B029-918958E995DB}" destId="{962A4D94-E011-449E-9D6D-6886ED339100}" srcOrd="4" destOrd="0" parTransId="{D505CDBD-D67E-43FB-960B-4192B7798868}" sibTransId="{4A42F77E-CFCC-4556-A566-5F9DAA1EBCB6}"/>
    <dgm:cxn modelId="{61852E36-FF55-4137-AF70-5F756E784F80}" type="presOf" srcId="{47E6F855-4EF5-4286-B3D6-20F4C0D19815}" destId="{BEB66ECC-C290-4BC7-9FD0-B1675D78C213}" srcOrd="1" destOrd="0" presId="urn:microsoft.com/office/officeart/2005/8/layout/process2"/>
    <dgm:cxn modelId="{B27466C5-29DE-4750-B0A9-53D54632C995}" type="presOf" srcId="{962A4D94-E011-449E-9D6D-6886ED339100}" destId="{C73EDD53-9B97-42FB-AA67-420026227A2D}" srcOrd="0" destOrd="0" presId="urn:microsoft.com/office/officeart/2005/8/layout/process2"/>
    <dgm:cxn modelId="{009736DC-5253-445B-99E0-CE580336A4D7}" type="presOf" srcId="{ABEC7FB7-796F-41A4-9AB0-7272ACF887EB}" destId="{25962567-7AF9-49C0-A1D8-CFD1A2B2F97C}" srcOrd="0" destOrd="0" presId="urn:microsoft.com/office/officeart/2005/8/layout/process2"/>
    <dgm:cxn modelId="{93C78069-3AF2-49D1-862E-DD973851DAF8}" type="presOf" srcId="{B5C94EF6-956B-4334-B029-918958E995DB}" destId="{B8967B23-5F06-436E-8585-D424AAB9ADDD}" srcOrd="0" destOrd="0" presId="urn:microsoft.com/office/officeart/2005/8/layout/process2"/>
    <dgm:cxn modelId="{F028F2A7-B758-43D1-81F5-E2607DA97FC6}" type="presOf" srcId="{CA6DFC99-9101-45B1-8086-B30988D92D21}" destId="{1EC38A78-625F-4779-AA64-700A60CB470C}" srcOrd="0" destOrd="0" presId="urn:microsoft.com/office/officeart/2005/8/layout/process2"/>
    <dgm:cxn modelId="{9EB4036B-75C9-44AE-A577-AF360BFAA01A}" type="presOf" srcId="{ADC27D11-CCC2-46DC-B650-FC2F708F8A40}" destId="{CDF7AD99-250D-480A-AE4B-AB0BE235FF56}" srcOrd="1" destOrd="0" presId="urn:microsoft.com/office/officeart/2005/8/layout/process2"/>
    <dgm:cxn modelId="{1DE6793A-F50E-4DBD-81B1-7E270A97AE7F}" type="presOf" srcId="{CEA7F115-29EF-4023-86AA-2BD749CA14EF}" destId="{9FF0E85B-475F-4CC7-8EA2-3AA45F22C514}" srcOrd="0" destOrd="0" presId="urn:microsoft.com/office/officeart/2005/8/layout/process2"/>
    <dgm:cxn modelId="{2105B67D-93CD-41BE-B4DF-EB42C937EF5B}" type="presOf" srcId="{34F562EF-7226-48BF-9E79-70ED6A557A8F}" destId="{9416C4C7-ACA2-47FA-8CD5-DB06C6EF67C1}" srcOrd="0" destOrd="0" presId="urn:microsoft.com/office/officeart/2005/8/layout/process2"/>
    <dgm:cxn modelId="{74018496-7B0D-406F-8736-2F8F9113E68E}" type="presOf" srcId="{9BEA21FA-AF8A-4215-AF99-938F87946293}" destId="{D9C935BD-21AD-435D-AA17-405D92BF4996}" srcOrd="1" destOrd="0" presId="urn:microsoft.com/office/officeart/2005/8/layout/process2"/>
    <dgm:cxn modelId="{E09776D7-0A82-4958-B89C-772AA202E3F7}" type="presOf" srcId="{CA6DFC99-9101-45B1-8086-B30988D92D21}" destId="{CE7F5E7E-4C59-49EB-9B53-FF06061CF19B}" srcOrd="1" destOrd="0" presId="urn:microsoft.com/office/officeart/2005/8/layout/process2"/>
    <dgm:cxn modelId="{3A8CB101-6764-4789-8EDF-6D6374003634}" type="presParOf" srcId="{B8967B23-5F06-436E-8585-D424AAB9ADDD}" destId="{9416C4C7-ACA2-47FA-8CD5-DB06C6EF67C1}" srcOrd="0" destOrd="0" presId="urn:microsoft.com/office/officeart/2005/8/layout/process2"/>
    <dgm:cxn modelId="{11CF5440-88CB-4E35-801E-EAD6DDB8F9A1}" type="presParOf" srcId="{B8967B23-5F06-436E-8585-D424AAB9ADDD}" destId="{B1D1D3F8-8B82-4836-9924-2A9F00CC1933}" srcOrd="1" destOrd="0" presId="urn:microsoft.com/office/officeart/2005/8/layout/process2"/>
    <dgm:cxn modelId="{7C183699-1C4D-4B75-ADC3-8AD0605DE590}" type="presParOf" srcId="{B1D1D3F8-8B82-4836-9924-2A9F00CC1933}" destId="{D9C935BD-21AD-435D-AA17-405D92BF4996}" srcOrd="0" destOrd="0" presId="urn:microsoft.com/office/officeart/2005/8/layout/process2"/>
    <dgm:cxn modelId="{F4B86E34-2F0E-48D5-8343-C7BE3047847D}" type="presParOf" srcId="{B8967B23-5F06-436E-8585-D424AAB9ADDD}" destId="{9FF0E85B-475F-4CC7-8EA2-3AA45F22C514}" srcOrd="2" destOrd="0" presId="urn:microsoft.com/office/officeart/2005/8/layout/process2"/>
    <dgm:cxn modelId="{85F03AEB-3C17-40D0-A3DA-5DA9B358508C}" type="presParOf" srcId="{B8967B23-5F06-436E-8585-D424AAB9ADDD}" destId="{B0A5CC8B-7F32-4E19-B068-DD4286BA9BED}" srcOrd="3" destOrd="0" presId="urn:microsoft.com/office/officeart/2005/8/layout/process2"/>
    <dgm:cxn modelId="{EF81EC2D-57B2-4E00-A8E4-FDE22701D927}" type="presParOf" srcId="{B0A5CC8B-7F32-4E19-B068-DD4286BA9BED}" destId="{CDF7AD99-250D-480A-AE4B-AB0BE235FF56}" srcOrd="0" destOrd="0" presId="urn:microsoft.com/office/officeart/2005/8/layout/process2"/>
    <dgm:cxn modelId="{16E83608-50ED-4CCC-8DE1-4A8D43EFA281}" type="presParOf" srcId="{B8967B23-5F06-436E-8585-D424AAB9ADDD}" destId="{25962567-7AF9-49C0-A1D8-CFD1A2B2F97C}" srcOrd="4" destOrd="0" presId="urn:microsoft.com/office/officeart/2005/8/layout/process2"/>
    <dgm:cxn modelId="{213C84F2-3CD3-4187-ACFF-3D6BFD459940}" type="presParOf" srcId="{B8967B23-5F06-436E-8585-D424AAB9ADDD}" destId="{1EC38A78-625F-4779-AA64-700A60CB470C}" srcOrd="5" destOrd="0" presId="urn:microsoft.com/office/officeart/2005/8/layout/process2"/>
    <dgm:cxn modelId="{0B28BD9F-0918-463C-912B-027E1FAEF755}" type="presParOf" srcId="{1EC38A78-625F-4779-AA64-700A60CB470C}" destId="{CE7F5E7E-4C59-49EB-9B53-FF06061CF19B}" srcOrd="0" destOrd="0" presId="urn:microsoft.com/office/officeart/2005/8/layout/process2"/>
    <dgm:cxn modelId="{C14E8075-D438-4667-A10B-4B1F828ABA7E}" type="presParOf" srcId="{B8967B23-5F06-436E-8585-D424AAB9ADDD}" destId="{A77F7D32-235C-47EA-AC8F-BA645D6424D1}" srcOrd="6" destOrd="0" presId="urn:microsoft.com/office/officeart/2005/8/layout/process2"/>
    <dgm:cxn modelId="{4A326AD8-8308-4D4F-B59A-A10E691B207E}" type="presParOf" srcId="{B8967B23-5F06-436E-8585-D424AAB9ADDD}" destId="{329BE4BF-7DC3-4E83-A4F9-9BAEBAC4BCC8}" srcOrd="7" destOrd="0" presId="urn:microsoft.com/office/officeart/2005/8/layout/process2"/>
    <dgm:cxn modelId="{834608D4-3E23-4B96-A1FE-DB0D01E02679}" type="presParOf" srcId="{329BE4BF-7DC3-4E83-A4F9-9BAEBAC4BCC8}" destId="{BEB66ECC-C290-4BC7-9FD0-B1675D78C213}" srcOrd="0" destOrd="0" presId="urn:microsoft.com/office/officeart/2005/8/layout/process2"/>
    <dgm:cxn modelId="{B67FB1DE-107C-4EF8-A9C7-70D0BC5A7063}" type="presParOf" srcId="{B8967B23-5F06-436E-8585-D424AAB9ADDD}" destId="{C73EDD53-9B97-42FB-AA67-420026227A2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5C94EF6-956B-4334-B029-918958E995DB}" type="doc">
      <dgm:prSet loTypeId="urn:microsoft.com/office/officeart/2005/8/layout/process2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4F562EF-7226-48BF-9E79-70ED6A557A8F}">
      <dgm:prSet phldrT="[Testo]"/>
      <dgm:spPr>
        <a:solidFill>
          <a:schemeClr val="bg2"/>
        </a:solidFill>
      </dgm:spPr>
      <dgm:t>
        <a:bodyPr/>
        <a:lstStyle/>
        <a:p>
          <a:r>
            <a:rPr lang="it-IT" b="1" dirty="0" smtClean="0"/>
            <a:t>Network </a:t>
          </a:r>
          <a:r>
            <a:rPr lang="it-IT" b="1" dirty="0" err="1" smtClean="0"/>
            <a:t>Discovery</a:t>
          </a:r>
          <a:endParaRPr lang="it-IT" b="1" dirty="0"/>
        </a:p>
      </dgm:t>
    </dgm:pt>
    <dgm:pt modelId="{CA6D45CC-9A97-4A00-A292-EA9FEC449854}" type="parTrans" cxnId="{5C0D9989-CFBF-4A3E-A58B-DE1AABD5A7C6}">
      <dgm:prSet/>
      <dgm:spPr/>
      <dgm:t>
        <a:bodyPr/>
        <a:lstStyle/>
        <a:p>
          <a:endParaRPr lang="it-IT"/>
        </a:p>
      </dgm:t>
    </dgm:pt>
    <dgm:pt modelId="{9BEA21FA-AF8A-4215-AF99-938F87946293}" type="sibTrans" cxnId="{5C0D9989-CFBF-4A3E-A58B-DE1AABD5A7C6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CEA7F115-29EF-4023-86AA-2BD749CA14EF}">
      <dgm:prSet phldrT="[Testo]"/>
      <dgm:spPr>
        <a:solidFill>
          <a:srgbClr val="FFFF00"/>
        </a:solidFill>
      </dgm:spPr>
      <dgm:t>
        <a:bodyPr/>
        <a:lstStyle/>
        <a:p>
          <a:r>
            <a:rPr lang="it-IT" b="1" dirty="0" smtClean="0"/>
            <a:t>IEEE 802.11 </a:t>
          </a:r>
          <a:r>
            <a:rPr lang="it-IT" b="1" dirty="0" err="1" smtClean="0"/>
            <a:t>Authentication</a:t>
          </a:r>
          <a:r>
            <a:rPr lang="it-IT" b="1" dirty="0" smtClean="0"/>
            <a:t> &amp; </a:t>
          </a:r>
          <a:r>
            <a:rPr lang="it-IT" b="1" dirty="0" err="1" smtClean="0"/>
            <a:t>Association</a:t>
          </a:r>
          <a:endParaRPr lang="it-IT" b="1" dirty="0"/>
        </a:p>
      </dgm:t>
    </dgm:pt>
    <dgm:pt modelId="{81EFB080-25D9-495A-B736-DC709E1FC069}" type="parTrans" cxnId="{EF0C6862-DE94-42E0-9442-F57B6CE0677B}">
      <dgm:prSet/>
      <dgm:spPr/>
      <dgm:t>
        <a:bodyPr/>
        <a:lstStyle/>
        <a:p>
          <a:endParaRPr lang="it-IT"/>
        </a:p>
      </dgm:t>
    </dgm:pt>
    <dgm:pt modelId="{ADC27D11-CCC2-46DC-B650-FC2F708F8A40}" type="sibTrans" cxnId="{EF0C6862-DE94-42E0-9442-F57B6CE0677B}">
      <dgm:prSet/>
      <dgm:spPr>
        <a:solidFill>
          <a:srgbClr val="FFFF00"/>
        </a:solidFill>
      </dgm:spPr>
      <dgm:t>
        <a:bodyPr/>
        <a:lstStyle/>
        <a:p>
          <a:endParaRPr lang="it-IT"/>
        </a:p>
      </dgm:t>
    </dgm:pt>
    <dgm:pt modelId="{ABEC7FB7-796F-41A4-9AB0-7272ACF887EB}">
      <dgm:prSet phldrT="[Testo]"/>
      <dgm:spPr/>
      <dgm:t>
        <a:bodyPr/>
        <a:lstStyle/>
        <a:p>
          <a:r>
            <a:rPr lang="it-IT" b="1" dirty="0" smtClean="0"/>
            <a:t>IEEE 802.1x </a:t>
          </a:r>
          <a:r>
            <a:rPr lang="it-IT" b="1" dirty="0" err="1" smtClean="0"/>
            <a:t>Authentication</a:t>
          </a:r>
          <a:endParaRPr lang="it-IT" b="1" dirty="0"/>
        </a:p>
      </dgm:t>
    </dgm:pt>
    <dgm:pt modelId="{23A73FDD-00B5-47EF-9E5C-A82DFABD88BB}" type="parTrans" cxnId="{E619CDBC-3652-418F-AB39-FF51F3AE01D0}">
      <dgm:prSet/>
      <dgm:spPr/>
      <dgm:t>
        <a:bodyPr/>
        <a:lstStyle/>
        <a:p>
          <a:endParaRPr lang="it-IT"/>
        </a:p>
      </dgm:t>
    </dgm:pt>
    <dgm:pt modelId="{CA6DFC99-9101-45B1-8086-B30988D92D21}" type="sibTrans" cxnId="{E619CDBC-3652-418F-AB39-FF51F3AE01D0}">
      <dgm:prSet/>
      <dgm:spPr/>
      <dgm:t>
        <a:bodyPr/>
        <a:lstStyle/>
        <a:p>
          <a:endParaRPr lang="it-IT"/>
        </a:p>
      </dgm:t>
    </dgm:pt>
    <dgm:pt modelId="{F2E5CD1F-C6FA-46A7-A3AB-376B1731AA21}">
      <dgm:prSet/>
      <dgm:spPr/>
      <dgm:t>
        <a:bodyPr/>
        <a:lstStyle/>
        <a:p>
          <a:r>
            <a:rPr lang="it-IT" b="1" dirty="0" smtClean="0">
              <a:solidFill>
                <a:srgbClr val="FF0000"/>
              </a:solidFill>
            </a:rPr>
            <a:t>4-Way/Group </a:t>
          </a:r>
          <a:r>
            <a:rPr lang="it-IT" b="1" dirty="0" err="1" smtClean="0">
              <a:solidFill>
                <a:srgbClr val="FF0000"/>
              </a:solidFill>
            </a:rPr>
            <a:t>Key</a:t>
          </a:r>
          <a:r>
            <a:rPr lang="it-IT" b="1" dirty="0" smtClean="0">
              <a:solidFill>
                <a:srgbClr val="FF0000"/>
              </a:solidFill>
            </a:rPr>
            <a:t> </a:t>
          </a:r>
          <a:r>
            <a:rPr lang="it-IT" b="1" dirty="0" err="1" smtClean="0">
              <a:solidFill>
                <a:srgbClr val="FF0000"/>
              </a:solidFill>
            </a:rPr>
            <a:t>Handshake</a:t>
          </a:r>
          <a:endParaRPr lang="it-IT" b="1" dirty="0">
            <a:solidFill>
              <a:srgbClr val="FF0000"/>
            </a:solidFill>
          </a:endParaRPr>
        </a:p>
      </dgm:t>
    </dgm:pt>
    <dgm:pt modelId="{0B30AA02-28AB-4148-B22B-161C8FE6B5B0}" type="parTrans" cxnId="{6DC703AD-85E0-49AE-91DC-C2BD8FFA5D32}">
      <dgm:prSet/>
      <dgm:spPr/>
      <dgm:t>
        <a:bodyPr/>
        <a:lstStyle/>
        <a:p>
          <a:endParaRPr lang="it-IT"/>
        </a:p>
      </dgm:t>
    </dgm:pt>
    <dgm:pt modelId="{47E6F855-4EF5-4286-B3D6-20F4C0D19815}" type="sibTrans" cxnId="{6DC703AD-85E0-49AE-91DC-C2BD8FFA5D32}">
      <dgm:prSet/>
      <dgm:spPr/>
      <dgm:t>
        <a:bodyPr/>
        <a:lstStyle/>
        <a:p>
          <a:endParaRPr lang="it-IT"/>
        </a:p>
      </dgm:t>
    </dgm:pt>
    <dgm:pt modelId="{962A4D94-E011-449E-9D6D-6886ED339100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D505CDBD-D67E-43FB-960B-4192B7798868}" type="parTrans" cxnId="{0E605BB9-3E7B-4901-B4C8-EDF8A44E222A}">
      <dgm:prSet/>
      <dgm:spPr/>
      <dgm:t>
        <a:bodyPr/>
        <a:lstStyle/>
        <a:p>
          <a:endParaRPr lang="it-IT"/>
        </a:p>
      </dgm:t>
    </dgm:pt>
    <dgm:pt modelId="{4A42F77E-CFCC-4556-A566-5F9DAA1EBCB6}" type="sibTrans" cxnId="{0E605BB9-3E7B-4901-B4C8-EDF8A44E222A}">
      <dgm:prSet/>
      <dgm:spPr/>
      <dgm:t>
        <a:bodyPr/>
        <a:lstStyle/>
        <a:p>
          <a:endParaRPr lang="it-IT"/>
        </a:p>
      </dgm:t>
    </dgm:pt>
    <dgm:pt modelId="{B8967B23-5F06-436E-8585-D424AAB9ADDD}" type="pres">
      <dgm:prSet presAssocID="{B5C94EF6-956B-4334-B029-918958E995D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416C4C7-ACA2-47FA-8CD5-DB06C6EF67C1}" type="pres">
      <dgm:prSet presAssocID="{34F562EF-7226-48BF-9E79-70ED6A557A8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1D1D3F8-8B82-4836-9924-2A9F00CC1933}" type="pres">
      <dgm:prSet presAssocID="{9BEA21FA-AF8A-4215-AF99-938F87946293}" presName="sibTrans" presStyleLbl="sibTrans2D1" presStyleIdx="0" presStyleCnt="4"/>
      <dgm:spPr/>
      <dgm:t>
        <a:bodyPr/>
        <a:lstStyle/>
        <a:p>
          <a:endParaRPr lang="it-IT"/>
        </a:p>
      </dgm:t>
    </dgm:pt>
    <dgm:pt modelId="{D9C935BD-21AD-435D-AA17-405D92BF4996}" type="pres">
      <dgm:prSet presAssocID="{9BEA21FA-AF8A-4215-AF99-938F87946293}" presName="connectorText" presStyleLbl="sibTrans2D1" presStyleIdx="0" presStyleCnt="4"/>
      <dgm:spPr/>
      <dgm:t>
        <a:bodyPr/>
        <a:lstStyle/>
        <a:p>
          <a:endParaRPr lang="it-IT"/>
        </a:p>
      </dgm:t>
    </dgm:pt>
    <dgm:pt modelId="{9FF0E85B-475F-4CC7-8EA2-3AA45F22C514}" type="pres">
      <dgm:prSet presAssocID="{CEA7F115-29EF-4023-86AA-2BD749CA14E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A5CC8B-7F32-4E19-B068-DD4286BA9BED}" type="pres">
      <dgm:prSet presAssocID="{ADC27D11-CCC2-46DC-B650-FC2F708F8A40}" presName="sibTrans" presStyleLbl="sibTrans2D1" presStyleIdx="1" presStyleCnt="4"/>
      <dgm:spPr/>
      <dgm:t>
        <a:bodyPr/>
        <a:lstStyle/>
        <a:p>
          <a:endParaRPr lang="it-IT"/>
        </a:p>
      </dgm:t>
    </dgm:pt>
    <dgm:pt modelId="{CDF7AD99-250D-480A-AE4B-AB0BE235FF56}" type="pres">
      <dgm:prSet presAssocID="{ADC27D11-CCC2-46DC-B650-FC2F708F8A40}" presName="connectorText" presStyleLbl="sibTrans2D1" presStyleIdx="1" presStyleCnt="4"/>
      <dgm:spPr/>
      <dgm:t>
        <a:bodyPr/>
        <a:lstStyle/>
        <a:p>
          <a:endParaRPr lang="it-IT"/>
        </a:p>
      </dgm:t>
    </dgm:pt>
    <dgm:pt modelId="{25962567-7AF9-49C0-A1D8-CFD1A2B2F97C}" type="pres">
      <dgm:prSet presAssocID="{ABEC7FB7-796F-41A4-9AB0-7272ACF887E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C38A78-625F-4779-AA64-700A60CB470C}" type="pres">
      <dgm:prSet presAssocID="{CA6DFC99-9101-45B1-8086-B30988D92D21}" presName="sibTrans" presStyleLbl="sibTrans2D1" presStyleIdx="2" presStyleCnt="4"/>
      <dgm:spPr/>
      <dgm:t>
        <a:bodyPr/>
        <a:lstStyle/>
        <a:p>
          <a:endParaRPr lang="it-IT"/>
        </a:p>
      </dgm:t>
    </dgm:pt>
    <dgm:pt modelId="{CE7F5E7E-4C59-49EB-9B53-FF06061CF19B}" type="pres">
      <dgm:prSet presAssocID="{CA6DFC99-9101-45B1-8086-B30988D92D21}" presName="connectorText" presStyleLbl="sibTrans2D1" presStyleIdx="2" presStyleCnt="4"/>
      <dgm:spPr/>
      <dgm:t>
        <a:bodyPr/>
        <a:lstStyle/>
        <a:p>
          <a:endParaRPr lang="it-IT"/>
        </a:p>
      </dgm:t>
    </dgm:pt>
    <dgm:pt modelId="{A77F7D32-235C-47EA-AC8F-BA645D6424D1}" type="pres">
      <dgm:prSet presAssocID="{F2E5CD1F-C6FA-46A7-A3AB-376B1731AA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BE4BF-7DC3-4E83-A4F9-9BAEBAC4BCC8}" type="pres">
      <dgm:prSet presAssocID="{47E6F855-4EF5-4286-B3D6-20F4C0D19815}" presName="sibTrans" presStyleLbl="sibTrans2D1" presStyleIdx="3" presStyleCnt="4"/>
      <dgm:spPr/>
      <dgm:t>
        <a:bodyPr/>
        <a:lstStyle/>
        <a:p>
          <a:endParaRPr lang="it-IT"/>
        </a:p>
      </dgm:t>
    </dgm:pt>
    <dgm:pt modelId="{BEB66ECC-C290-4BC7-9FD0-B1675D78C213}" type="pres">
      <dgm:prSet presAssocID="{47E6F855-4EF5-4286-B3D6-20F4C0D19815}" presName="connectorText" presStyleLbl="sibTrans2D1" presStyleIdx="3" presStyleCnt="4"/>
      <dgm:spPr/>
      <dgm:t>
        <a:bodyPr/>
        <a:lstStyle/>
        <a:p>
          <a:endParaRPr lang="it-IT"/>
        </a:p>
      </dgm:t>
    </dgm:pt>
    <dgm:pt modelId="{C73EDD53-9B97-42FB-AA67-420026227A2D}" type="pres">
      <dgm:prSet presAssocID="{962A4D94-E011-449E-9D6D-6886ED33910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EF0C6862-DE94-42E0-9442-F57B6CE0677B}" srcId="{B5C94EF6-956B-4334-B029-918958E995DB}" destId="{CEA7F115-29EF-4023-86AA-2BD749CA14EF}" srcOrd="1" destOrd="0" parTransId="{81EFB080-25D9-495A-B736-DC709E1FC069}" sibTransId="{ADC27D11-CCC2-46DC-B650-FC2F708F8A40}"/>
    <dgm:cxn modelId="{5F4C1A27-7916-493C-9C0C-8D070808CFFB}" type="presOf" srcId="{962A4D94-E011-449E-9D6D-6886ED339100}" destId="{C73EDD53-9B97-42FB-AA67-420026227A2D}" srcOrd="0" destOrd="0" presId="urn:microsoft.com/office/officeart/2005/8/layout/process2"/>
    <dgm:cxn modelId="{6DC703AD-85E0-49AE-91DC-C2BD8FFA5D32}" srcId="{B5C94EF6-956B-4334-B029-918958E995DB}" destId="{F2E5CD1F-C6FA-46A7-A3AB-376B1731AA21}" srcOrd="3" destOrd="0" parTransId="{0B30AA02-28AB-4148-B22B-161C8FE6B5B0}" sibTransId="{47E6F855-4EF5-4286-B3D6-20F4C0D19815}"/>
    <dgm:cxn modelId="{93096F79-72B5-4D9F-B325-3C789D257302}" type="presOf" srcId="{34F562EF-7226-48BF-9E79-70ED6A557A8F}" destId="{9416C4C7-ACA2-47FA-8CD5-DB06C6EF67C1}" srcOrd="0" destOrd="0" presId="urn:microsoft.com/office/officeart/2005/8/layout/process2"/>
    <dgm:cxn modelId="{5C0D9989-CFBF-4A3E-A58B-DE1AABD5A7C6}" srcId="{B5C94EF6-956B-4334-B029-918958E995DB}" destId="{34F562EF-7226-48BF-9E79-70ED6A557A8F}" srcOrd="0" destOrd="0" parTransId="{CA6D45CC-9A97-4A00-A292-EA9FEC449854}" sibTransId="{9BEA21FA-AF8A-4215-AF99-938F87946293}"/>
    <dgm:cxn modelId="{2A676EC3-DB73-4D9D-8CFD-849679849EB0}" type="presOf" srcId="{9BEA21FA-AF8A-4215-AF99-938F87946293}" destId="{B1D1D3F8-8B82-4836-9924-2A9F00CC1933}" srcOrd="0" destOrd="0" presId="urn:microsoft.com/office/officeart/2005/8/layout/process2"/>
    <dgm:cxn modelId="{DE68E596-3EEE-4CFA-96A4-096E43437F06}" type="presOf" srcId="{ADC27D11-CCC2-46DC-B650-FC2F708F8A40}" destId="{B0A5CC8B-7F32-4E19-B068-DD4286BA9BED}" srcOrd="0" destOrd="0" presId="urn:microsoft.com/office/officeart/2005/8/layout/process2"/>
    <dgm:cxn modelId="{E619CDBC-3652-418F-AB39-FF51F3AE01D0}" srcId="{B5C94EF6-956B-4334-B029-918958E995DB}" destId="{ABEC7FB7-796F-41A4-9AB0-7272ACF887EB}" srcOrd="2" destOrd="0" parTransId="{23A73FDD-00B5-47EF-9E5C-A82DFABD88BB}" sibTransId="{CA6DFC99-9101-45B1-8086-B30988D92D21}"/>
    <dgm:cxn modelId="{0E605BB9-3E7B-4901-B4C8-EDF8A44E222A}" srcId="{B5C94EF6-956B-4334-B029-918958E995DB}" destId="{962A4D94-E011-449E-9D6D-6886ED339100}" srcOrd="4" destOrd="0" parTransId="{D505CDBD-D67E-43FB-960B-4192B7798868}" sibTransId="{4A42F77E-CFCC-4556-A566-5F9DAA1EBCB6}"/>
    <dgm:cxn modelId="{24E18BCE-66D7-4EB7-820B-88E713A09E6D}" type="presOf" srcId="{ABEC7FB7-796F-41A4-9AB0-7272ACF887EB}" destId="{25962567-7AF9-49C0-A1D8-CFD1A2B2F97C}" srcOrd="0" destOrd="0" presId="urn:microsoft.com/office/officeart/2005/8/layout/process2"/>
    <dgm:cxn modelId="{40A04B2F-F5D2-47A6-9B26-5CB26FC12960}" type="presOf" srcId="{CA6DFC99-9101-45B1-8086-B30988D92D21}" destId="{CE7F5E7E-4C59-49EB-9B53-FF06061CF19B}" srcOrd="1" destOrd="0" presId="urn:microsoft.com/office/officeart/2005/8/layout/process2"/>
    <dgm:cxn modelId="{69ED644C-2D25-418F-B700-51FE71A1DFBA}" type="presOf" srcId="{CEA7F115-29EF-4023-86AA-2BD749CA14EF}" destId="{9FF0E85B-475F-4CC7-8EA2-3AA45F22C514}" srcOrd="0" destOrd="0" presId="urn:microsoft.com/office/officeart/2005/8/layout/process2"/>
    <dgm:cxn modelId="{718BFA40-6631-4D63-8F8B-86D593D33FA3}" type="presOf" srcId="{47E6F855-4EF5-4286-B3D6-20F4C0D19815}" destId="{329BE4BF-7DC3-4E83-A4F9-9BAEBAC4BCC8}" srcOrd="0" destOrd="0" presId="urn:microsoft.com/office/officeart/2005/8/layout/process2"/>
    <dgm:cxn modelId="{7BAEE3D9-AE98-4156-A82C-98904A8AACA6}" type="presOf" srcId="{B5C94EF6-956B-4334-B029-918958E995DB}" destId="{B8967B23-5F06-436E-8585-D424AAB9ADDD}" srcOrd="0" destOrd="0" presId="urn:microsoft.com/office/officeart/2005/8/layout/process2"/>
    <dgm:cxn modelId="{495A2F61-E439-4A19-8A87-916B794EA1AD}" type="presOf" srcId="{F2E5CD1F-C6FA-46A7-A3AB-376B1731AA21}" destId="{A77F7D32-235C-47EA-AC8F-BA645D6424D1}" srcOrd="0" destOrd="0" presId="urn:microsoft.com/office/officeart/2005/8/layout/process2"/>
    <dgm:cxn modelId="{C4C527FA-E78A-4F5B-8CB2-6D6625039908}" type="presOf" srcId="{CA6DFC99-9101-45B1-8086-B30988D92D21}" destId="{1EC38A78-625F-4779-AA64-700A60CB470C}" srcOrd="0" destOrd="0" presId="urn:microsoft.com/office/officeart/2005/8/layout/process2"/>
    <dgm:cxn modelId="{278E87B6-9539-40F1-A094-468BA0C0F905}" type="presOf" srcId="{ADC27D11-CCC2-46DC-B650-FC2F708F8A40}" destId="{CDF7AD99-250D-480A-AE4B-AB0BE235FF56}" srcOrd="1" destOrd="0" presId="urn:microsoft.com/office/officeart/2005/8/layout/process2"/>
    <dgm:cxn modelId="{6B079BBE-28A4-43C7-84CE-9546CABEE435}" type="presOf" srcId="{9BEA21FA-AF8A-4215-AF99-938F87946293}" destId="{D9C935BD-21AD-435D-AA17-405D92BF4996}" srcOrd="1" destOrd="0" presId="urn:microsoft.com/office/officeart/2005/8/layout/process2"/>
    <dgm:cxn modelId="{4F2C2995-7C7A-4B33-BF55-C817C315ADD8}" type="presOf" srcId="{47E6F855-4EF5-4286-B3D6-20F4C0D19815}" destId="{BEB66ECC-C290-4BC7-9FD0-B1675D78C213}" srcOrd="1" destOrd="0" presId="urn:microsoft.com/office/officeart/2005/8/layout/process2"/>
    <dgm:cxn modelId="{E9EB0CDD-E12B-4762-BCC1-BA9CB64AEA4D}" type="presParOf" srcId="{B8967B23-5F06-436E-8585-D424AAB9ADDD}" destId="{9416C4C7-ACA2-47FA-8CD5-DB06C6EF67C1}" srcOrd="0" destOrd="0" presId="urn:microsoft.com/office/officeart/2005/8/layout/process2"/>
    <dgm:cxn modelId="{F5AEB68C-A830-4AA8-8169-2C69BE4914E3}" type="presParOf" srcId="{B8967B23-5F06-436E-8585-D424AAB9ADDD}" destId="{B1D1D3F8-8B82-4836-9924-2A9F00CC1933}" srcOrd="1" destOrd="0" presId="urn:microsoft.com/office/officeart/2005/8/layout/process2"/>
    <dgm:cxn modelId="{B76A9CC4-4437-4F9B-B83B-0F9E28BA8FDE}" type="presParOf" srcId="{B1D1D3F8-8B82-4836-9924-2A9F00CC1933}" destId="{D9C935BD-21AD-435D-AA17-405D92BF4996}" srcOrd="0" destOrd="0" presId="urn:microsoft.com/office/officeart/2005/8/layout/process2"/>
    <dgm:cxn modelId="{D96EE69F-141B-49E0-A8C5-F633F2C73DDF}" type="presParOf" srcId="{B8967B23-5F06-436E-8585-D424AAB9ADDD}" destId="{9FF0E85B-475F-4CC7-8EA2-3AA45F22C514}" srcOrd="2" destOrd="0" presId="urn:microsoft.com/office/officeart/2005/8/layout/process2"/>
    <dgm:cxn modelId="{BA2A3B7F-C4CB-4EA0-B866-815E24803AC8}" type="presParOf" srcId="{B8967B23-5F06-436E-8585-D424AAB9ADDD}" destId="{B0A5CC8B-7F32-4E19-B068-DD4286BA9BED}" srcOrd="3" destOrd="0" presId="urn:microsoft.com/office/officeart/2005/8/layout/process2"/>
    <dgm:cxn modelId="{90427CE9-2020-4F74-BEC7-83EDB9517B32}" type="presParOf" srcId="{B0A5CC8B-7F32-4E19-B068-DD4286BA9BED}" destId="{CDF7AD99-250D-480A-AE4B-AB0BE235FF56}" srcOrd="0" destOrd="0" presId="urn:microsoft.com/office/officeart/2005/8/layout/process2"/>
    <dgm:cxn modelId="{15BF464B-EEFC-4B70-8B74-E7167F757C34}" type="presParOf" srcId="{B8967B23-5F06-436E-8585-D424AAB9ADDD}" destId="{25962567-7AF9-49C0-A1D8-CFD1A2B2F97C}" srcOrd="4" destOrd="0" presId="urn:microsoft.com/office/officeart/2005/8/layout/process2"/>
    <dgm:cxn modelId="{E318E437-ADDB-4EC0-AB4E-1F3C6A2791EB}" type="presParOf" srcId="{B8967B23-5F06-436E-8585-D424AAB9ADDD}" destId="{1EC38A78-625F-4779-AA64-700A60CB470C}" srcOrd="5" destOrd="0" presId="urn:microsoft.com/office/officeart/2005/8/layout/process2"/>
    <dgm:cxn modelId="{B74247B9-B731-4ED8-A786-303081967BB8}" type="presParOf" srcId="{1EC38A78-625F-4779-AA64-700A60CB470C}" destId="{CE7F5E7E-4C59-49EB-9B53-FF06061CF19B}" srcOrd="0" destOrd="0" presId="urn:microsoft.com/office/officeart/2005/8/layout/process2"/>
    <dgm:cxn modelId="{29C07984-B325-45F0-B556-6FBBABF96A3D}" type="presParOf" srcId="{B8967B23-5F06-436E-8585-D424AAB9ADDD}" destId="{A77F7D32-235C-47EA-AC8F-BA645D6424D1}" srcOrd="6" destOrd="0" presId="urn:microsoft.com/office/officeart/2005/8/layout/process2"/>
    <dgm:cxn modelId="{925ADBB9-36F8-49AA-B6B3-88B012B67995}" type="presParOf" srcId="{B8967B23-5F06-436E-8585-D424AAB9ADDD}" destId="{329BE4BF-7DC3-4E83-A4F9-9BAEBAC4BCC8}" srcOrd="7" destOrd="0" presId="urn:microsoft.com/office/officeart/2005/8/layout/process2"/>
    <dgm:cxn modelId="{71F3AA32-BCF5-4B4F-8C67-6F6F7FBFA3D9}" type="presParOf" srcId="{329BE4BF-7DC3-4E83-A4F9-9BAEBAC4BCC8}" destId="{BEB66ECC-C290-4BC7-9FD0-B1675D78C213}" srcOrd="0" destOrd="0" presId="urn:microsoft.com/office/officeart/2005/8/layout/process2"/>
    <dgm:cxn modelId="{D17E734C-1585-4E17-9FD9-5F8EE2C376CF}" type="presParOf" srcId="{B8967B23-5F06-436E-8585-D424AAB9ADDD}" destId="{C73EDD53-9B97-42FB-AA67-420026227A2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5C94EF6-956B-4334-B029-918958E995DB}" type="doc">
      <dgm:prSet loTypeId="urn:microsoft.com/office/officeart/2005/8/layout/process2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4F562EF-7226-48BF-9E79-70ED6A557A8F}">
      <dgm:prSet phldrT="[Testo]"/>
      <dgm:spPr>
        <a:solidFill>
          <a:schemeClr val="bg2"/>
        </a:solidFill>
      </dgm:spPr>
      <dgm:t>
        <a:bodyPr/>
        <a:lstStyle/>
        <a:p>
          <a:r>
            <a:rPr lang="it-IT" b="1" dirty="0" smtClean="0"/>
            <a:t>Network </a:t>
          </a:r>
          <a:r>
            <a:rPr lang="it-IT" b="1" dirty="0" err="1" smtClean="0"/>
            <a:t>Discovery</a:t>
          </a:r>
          <a:endParaRPr lang="it-IT" b="1" dirty="0"/>
        </a:p>
      </dgm:t>
    </dgm:pt>
    <dgm:pt modelId="{CA6D45CC-9A97-4A00-A292-EA9FEC449854}" type="parTrans" cxnId="{5C0D9989-CFBF-4A3E-A58B-DE1AABD5A7C6}">
      <dgm:prSet/>
      <dgm:spPr/>
      <dgm:t>
        <a:bodyPr/>
        <a:lstStyle/>
        <a:p>
          <a:endParaRPr lang="it-IT"/>
        </a:p>
      </dgm:t>
    </dgm:pt>
    <dgm:pt modelId="{9BEA21FA-AF8A-4215-AF99-938F87946293}" type="sibTrans" cxnId="{5C0D9989-CFBF-4A3E-A58B-DE1AABD5A7C6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CEA7F115-29EF-4023-86AA-2BD749CA14EF}">
      <dgm:prSet phldrT="[Testo]"/>
      <dgm:spPr>
        <a:solidFill>
          <a:srgbClr val="FFFF00"/>
        </a:solidFill>
      </dgm:spPr>
      <dgm:t>
        <a:bodyPr/>
        <a:lstStyle/>
        <a:p>
          <a:r>
            <a:rPr lang="it-IT" b="1" dirty="0" smtClean="0"/>
            <a:t>IEEE 802.11 </a:t>
          </a:r>
          <a:r>
            <a:rPr lang="it-IT" b="1" dirty="0" err="1" smtClean="0"/>
            <a:t>Authentication</a:t>
          </a:r>
          <a:r>
            <a:rPr lang="it-IT" b="1" dirty="0" smtClean="0"/>
            <a:t> &amp; </a:t>
          </a:r>
          <a:r>
            <a:rPr lang="it-IT" b="1" dirty="0" err="1" smtClean="0"/>
            <a:t>Association</a:t>
          </a:r>
          <a:endParaRPr lang="it-IT" b="1" dirty="0"/>
        </a:p>
      </dgm:t>
    </dgm:pt>
    <dgm:pt modelId="{81EFB080-25D9-495A-B736-DC709E1FC069}" type="parTrans" cxnId="{EF0C6862-DE94-42E0-9442-F57B6CE0677B}">
      <dgm:prSet/>
      <dgm:spPr/>
      <dgm:t>
        <a:bodyPr/>
        <a:lstStyle/>
        <a:p>
          <a:endParaRPr lang="it-IT"/>
        </a:p>
      </dgm:t>
    </dgm:pt>
    <dgm:pt modelId="{ADC27D11-CCC2-46DC-B650-FC2F708F8A40}" type="sibTrans" cxnId="{EF0C6862-DE94-42E0-9442-F57B6CE0677B}">
      <dgm:prSet/>
      <dgm:spPr>
        <a:solidFill>
          <a:srgbClr val="FFFF00"/>
        </a:solidFill>
      </dgm:spPr>
      <dgm:t>
        <a:bodyPr/>
        <a:lstStyle/>
        <a:p>
          <a:endParaRPr lang="it-IT"/>
        </a:p>
      </dgm:t>
    </dgm:pt>
    <dgm:pt modelId="{ABEC7FB7-796F-41A4-9AB0-7272ACF887EB}">
      <dgm:prSet phldrT="[Testo]"/>
      <dgm:spPr/>
      <dgm:t>
        <a:bodyPr/>
        <a:lstStyle/>
        <a:p>
          <a:r>
            <a:rPr lang="it-IT" b="1" dirty="0" smtClean="0"/>
            <a:t>IEEE 802.1x </a:t>
          </a:r>
          <a:r>
            <a:rPr lang="it-IT" b="1" dirty="0" err="1" smtClean="0"/>
            <a:t>Authentication</a:t>
          </a:r>
          <a:endParaRPr lang="it-IT" b="1" dirty="0"/>
        </a:p>
      </dgm:t>
    </dgm:pt>
    <dgm:pt modelId="{23A73FDD-00B5-47EF-9E5C-A82DFABD88BB}" type="parTrans" cxnId="{E619CDBC-3652-418F-AB39-FF51F3AE01D0}">
      <dgm:prSet/>
      <dgm:spPr/>
      <dgm:t>
        <a:bodyPr/>
        <a:lstStyle/>
        <a:p>
          <a:endParaRPr lang="it-IT"/>
        </a:p>
      </dgm:t>
    </dgm:pt>
    <dgm:pt modelId="{CA6DFC99-9101-45B1-8086-B30988D92D21}" type="sibTrans" cxnId="{E619CDBC-3652-418F-AB39-FF51F3AE01D0}">
      <dgm:prSet/>
      <dgm:spPr/>
      <dgm:t>
        <a:bodyPr/>
        <a:lstStyle/>
        <a:p>
          <a:endParaRPr lang="it-IT"/>
        </a:p>
      </dgm:t>
    </dgm:pt>
    <dgm:pt modelId="{F2E5CD1F-C6FA-46A7-A3AB-376B1731AA21}">
      <dgm:prSet/>
      <dgm:spPr/>
      <dgm:t>
        <a:bodyPr/>
        <a:lstStyle/>
        <a:p>
          <a:r>
            <a:rPr lang="it-IT" b="1" dirty="0" smtClean="0">
              <a:solidFill>
                <a:srgbClr val="FF0000"/>
              </a:solidFill>
            </a:rPr>
            <a:t>4-Way/Group </a:t>
          </a:r>
          <a:r>
            <a:rPr lang="it-IT" b="1" dirty="0" err="1" smtClean="0">
              <a:solidFill>
                <a:srgbClr val="FF0000"/>
              </a:solidFill>
            </a:rPr>
            <a:t>Key</a:t>
          </a:r>
          <a:r>
            <a:rPr lang="it-IT" b="1" dirty="0" smtClean="0">
              <a:solidFill>
                <a:srgbClr val="FF0000"/>
              </a:solidFill>
            </a:rPr>
            <a:t> </a:t>
          </a:r>
          <a:r>
            <a:rPr lang="it-IT" b="1" dirty="0" err="1" smtClean="0">
              <a:solidFill>
                <a:srgbClr val="FF0000"/>
              </a:solidFill>
            </a:rPr>
            <a:t>Handshake</a:t>
          </a:r>
          <a:endParaRPr lang="it-IT" b="1" dirty="0">
            <a:solidFill>
              <a:srgbClr val="FF0000"/>
            </a:solidFill>
          </a:endParaRPr>
        </a:p>
      </dgm:t>
    </dgm:pt>
    <dgm:pt modelId="{0B30AA02-28AB-4148-B22B-161C8FE6B5B0}" type="parTrans" cxnId="{6DC703AD-85E0-49AE-91DC-C2BD8FFA5D32}">
      <dgm:prSet/>
      <dgm:spPr/>
      <dgm:t>
        <a:bodyPr/>
        <a:lstStyle/>
        <a:p>
          <a:endParaRPr lang="it-IT"/>
        </a:p>
      </dgm:t>
    </dgm:pt>
    <dgm:pt modelId="{47E6F855-4EF5-4286-B3D6-20F4C0D19815}" type="sibTrans" cxnId="{6DC703AD-85E0-49AE-91DC-C2BD8FFA5D32}">
      <dgm:prSet/>
      <dgm:spPr/>
      <dgm:t>
        <a:bodyPr/>
        <a:lstStyle/>
        <a:p>
          <a:endParaRPr lang="it-IT"/>
        </a:p>
      </dgm:t>
    </dgm:pt>
    <dgm:pt modelId="{962A4D94-E011-449E-9D6D-6886ED339100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D505CDBD-D67E-43FB-960B-4192B7798868}" type="parTrans" cxnId="{0E605BB9-3E7B-4901-B4C8-EDF8A44E222A}">
      <dgm:prSet/>
      <dgm:spPr/>
      <dgm:t>
        <a:bodyPr/>
        <a:lstStyle/>
        <a:p>
          <a:endParaRPr lang="it-IT"/>
        </a:p>
      </dgm:t>
    </dgm:pt>
    <dgm:pt modelId="{4A42F77E-CFCC-4556-A566-5F9DAA1EBCB6}" type="sibTrans" cxnId="{0E605BB9-3E7B-4901-B4C8-EDF8A44E222A}">
      <dgm:prSet/>
      <dgm:spPr/>
      <dgm:t>
        <a:bodyPr/>
        <a:lstStyle/>
        <a:p>
          <a:endParaRPr lang="it-IT"/>
        </a:p>
      </dgm:t>
    </dgm:pt>
    <dgm:pt modelId="{B8967B23-5F06-436E-8585-D424AAB9ADDD}" type="pres">
      <dgm:prSet presAssocID="{B5C94EF6-956B-4334-B029-918958E995D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416C4C7-ACA2-47FA-8CD5-DB06C6EF67C1}" type="pres">
      <dgm:prSet presAssocID="{34F562EF-7226-48BF-9E79-70ED6A557A8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1D1D3F8-8B82-4836-9924-2A9F00CC1933}" type="pres">
      <dgm:prSet presAssocID="{9BEA21FA-AF8A-4215-AF99-938F87946293}" presName="sibTrans" presStyleLbl="sibTrans2D1" presStyleIdx="0" presStyleCnt="4"/>
      <dgm:spPr/>
      <dgm:t>
        <a:bodyPr/>
        <a:lstStyle/>
        <a:p>
          <a:endParaRPr lang="it-IT"/>
        </a:p>
      </dgm:t>
    </dgm:pt>
    <dgm:pt modelId="{D9C935BD-21AD-435D-AA17-405D92BF4996}" type="pres">
      <dgm:prSet presAssocID="{9BEA21FA-AF8A-4215-AF99-938F87946293}" presName="connectorText" presStyleLbl="sibTrans2D1" presStyleIdx="0" presStyleCnt="4"/>
      <dgm:spPr/>
      <dgm:t>
        <a:bodyPr/>
        <a:lstStyle/>
        <a:p>
          <a:endParaRPr lang="it-IT"/>
        </a:p>
      </dgm:t>
    </dgm:pt>
    <dgm:pt modelId="{9FF0E85B-475F-4CC7-8EA2-3AA45F22C514}" type="pres">
      <dgm:prSet presAssocID="{CEA7F115-29EF-4023-86AA-2BD749CA14E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A5CC8B-7F32-4E19-B068-DD4286BA9BED}" type="pres">
      <dgm:prSet presAssocID="{ADC27D11-CCC2-46DC-B650-FC2F708F8A40}" presName="sibTrans" presStyleLbl="sibTrans2D1" presStyleIdx="1" presStyleCnt="4"/>
      <dgm:spPr/>
      <dgm:t>
        <a:bodyPr/>
        <a:lstStyle/>
        <a:p>
          <a:endParaRPr lang="it-IT"/>
        </a:p>
      </dgm:t>
    </dgm:pt>
    <dgm:pt modelId="{CDF7AD99-250D-480A-AE4B-AB0BE235FF56}" type="pres">
      <dgm:prSet presAssocID="{ADC27D11-CCC2-46DC-B650-FC2F708F8A40}" presName="connectorText" presStyleLbl="sibTrans2D1" presStyleIdx="1" presStyleCnt="4"/>
      <dgm:spPr/>
      <dgm:t>
        <a:bodyPr/>
        <a:lstStyle/>
        <a:p>
          <a:endParaRPr lang="it-IT"/>
        </a:p>
      </dgm:t>
    </dgm:pt>
    <dgm:pt modelId="{25962567-7AF9-49C0-A1D8-CFD1A2B2F97C}" type="pres">
      <dgm:prSet presAssocID="{ABEC7FB7-796F-41A4-9AB0-7272ACF887E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C38A78-625F-4779-AA64-700A60CB470C}" type="pres">
      <dgm:prSet presAssocID="{CA6DFC99-9101-45B1-8086-B30988D92D21}" presName="sibTrans" presStyleLbl="sibTrans2D1" presStyleIdx="2" presStyleCnt="4"/>
      <dgm:spPr/>
      <dgm:t>
        <a:bodyPr/>
        <a:lstStyle/>
        <a:p>
          <a:endParaRPr lang="it-IT"/>
        </a:p>
      </dgm:t>
    </dgm:pt>
    <dgm:pt modelId="{CE7F5E7E-4C59-49EB-9B53-FF06061CF19B}" type="pres">
      <dgm:prSet presAssocID="{CA6DFC99-9101-45B1-8086-B30988D92D21}" presName="connectorText" presStyleLbl="sibTrans2D1" presStyleIdx="2" presStyleCnt="4"/>
      <dgm:spPr/>
      <dgm:t>
        <a:bodyPr/>
        <a:lstStyle/>
        <a:p>
          <a:endParaRPr lang="it-IT"/>
        </a:p>
      </dgm:t>
    </dgm:pt>
    <dgm:pt modelId="{A77F7D32-235C-47EA-AC8F-BA645D6424D1}" type="pres">
      <dgm:prSet presAssocID="{F2E5CD1F-C6FA-46A7-A3AB-376B1731AA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BE4BF-7DC3-4E83-A4F9-9BAEBAC4BCC8}" type="pres">
      <dgm:prSet presAssocID="{47E6F855-4EF5-4286-B3D6-20F4C0D19815}" presName="sibTrans" presStyleLbl="sibTrans2D1" presStyleIdx="3" presStyleCnt="4"/>
      <dgm:spPr/>
      <dgm:t>
        <a:bodyPr/>
        <a:lstStyle/>
        <a:p>
          <a:endParaRPr lang="it-IT"/>
        </a:p>
      </dgm:t>
    </dgm:pt>
    <dgm:pt modelId="{BEB66ECC-C290-4BC7-9FD0-B1675D78C213}" type="pres">
      <dgm:prSet presAssocID="{47E6F855-4EF5-4286-B3D6-20F4C0D19815}" presName="connectorText" presStyleLbl="sibTrans2D1" presStyleIdx="3" presStyleCnt="4"/>
      <dgm:spPr/>
      <dgm:t>
        <a:bodyPr/>
        <a:lstStyle/>
        <a:p>
          <a:endParaRPr lang="it-IT"/>
        </a:p>
      </dgm:t>
    </dgm:pt>
    <dgm:pt modelId="{C73EDD53-9B97-42FB-AA67-420026227A2D}" type="pres">
      <dgm:prSet presAssocID="{962A4D94-E011-449E-9D6D-6886ED33910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3D13ED4-E181-4D28-B99B-525365A97B3F}" type="presOf" srcId="{ABEC7FB7-796F-41A4-9AB0-7272ACF887EB}" destId="{25962567-7AF9-49C0-A1D8-CFD1A2B2F97C}" srcOrd="0" destOrd="0" presId="urn:microsoft.com/office/officeart/2005/8/layout/process2"/>
    <dgm:cxn modelId="{728B9810-437B-4901-B675-CF8BC56240C2}" type="presOf" srcId="{47E6F855-4EF5-4286-B3D6-20F4C0D19815}" destId="{BEB66ECC-C290-4BC7-9FD0-B1675D78C213}" srcOrd="1" destOrd="0" presId="urn:microsoft.com/office/officeart/2005/8/layout/process2"/>
    <dgm:cxn modelId="{EF0C6862-DE94-42E0-9442-F57B6CE0677B}" srcId="{B5C94EF6-956B-4334-B029-918958E995DB}" destId="{CEA7F115-29EF-4023-86AA-2BD749CA14EF}" srcOrd="1" destOrd="0" parTransId="{81EFB080-25D9-495A-B736-DC709E1FC069}" sibTransId="{ADC27D11-CCC2-46DC-B650-FC2F708F8A40}"/>
    <dgm:cxn modelId="{6DC703AD-85E0-49AE-91DC-C2BD8FFA5D32}" srcId="{B5C94EF6-956B-4334-B029-918958E995DB}" destId="{F2E5CD1F-C6FA-46A7-A3AB-376B1731AA21}" srcOrd="3" destOrd="0" parTransId="{0B30AA02-28AB-4148-B22B-161C8FE6B5B0}" sibTransId="{47E6F855-4EF5-4286-B3D6-20F4C0D19815}"/>
    <dgm:cxn modelId="{4407BCFC-1A96-4BC5-8999-C7170947E28B}" type="presOf" srcId="{CA6DFC99-9101-45B1-8086-B30988D92D21}" destId="{1EC38A78-625F-4779-AA64-700A60CB470C}" srcOrd="0" destOrd="0" presId="urn:microsoft.com/office/officeart/2005/8/layout/process2"/>
    <dgm:cxn modelId="{5C0D9989-CFBF-4A3E-A58B-DE1AABD5A7C6}" srcId="{B5C94EF6-956B-4334-B029-918958E995DB}" destId="{34F562EF-7226-48BF-9E79-70ED6A557A8F}" srcOrd="0" destOrd="0" parTransId="{CA6D45CC-9A97-4A00-A292-EA9FEC449854}" sibTransId="{9BEA21FA-AF8A-4215-AF99-938F87946293}"/>
    <dgm:cxn modelId="{A62BA3F2-FC87-45E1-91BA-7E80DBEAEDF4}" type="presOf" srcId="{962A4D94-E011-449E-9D6D-6886ED339100}" destId="{C73EDD53-9B97-42FB-AA67-420026227A2D}" srcOrd="0" destOrd="0" presId="urn:microsoft.com/office/officeart/2005/8/layout/process2"/>
    <dgm:cxn modelId="{CCD76046-20BB-4C78-9AD0-6BFF843E36B0}" type="presOf" srcId="{ADC27D11-CCC2-46DC-B650-FC2F708F8A40}" destId="{CDF7AD99-250D-480A-AE4B-AB0BE235FF56}" srcOrd="1" destOrd="0" presId="urn:microsoft.com/office/officeart/2005/8/layout/process2"/>
    <dgm:cxn modelId="{60A9D208-52B9-4869-9C2B-52DAFB45A853}" type="presOf" srcId="{CEA7F115-29EF-4023-86AA-2BD749CA14EF}" destId="{9FF0E85B-475F-4CC7-8EA2-3AA45F22C514}" srcOrd="0" destOrd="0" presId="urn:microsoft.com/office/officeart/2005/8/layout/process2"/>
    <dgm:cxn modelId="{E6DBF459-5D43-45C7-908F-445EDB7BC17B}" type="presOf" srcId="{9BEA21FA-AF8A-4215-AF99-938F87946293}" destId="{D9C935BD-21AD-435D-AA17-405D92BF4996}" srcOrd="1" destOrd="0" presId="urn:microsoft.com/office/officeart/2005/8/layout/process2"/>
    <dgm:cxn modelId="{56B6CCD2-40F7-4D58-A5CE-2CDF1194281A}" type="presOf" srcId="{B5C94EF6-956B-4334-B029-918958E995DB}" destId="{B8967B23-5F06-436E-8585-D424AAB9ADDD}" srcOrd="0" destOrd="0" presId="urn:microsoft.com/office/officeart/2005/8/layout/process2"/>
    <dgm:cxn modelId="{E619CDBC-3652-418F-AB39-FF51F3AE01D0}" srcId="{B5C94EF6-956B-4334-B029-918958E995DB}" destId="{ABEC7FB7-796F-41A4-9AB0-7272ACF887EB}" srcOrd="2" destOrd="0" parTransId="{23A73FDD-00B5-47EF-9E5C-A82DFABD88BB}" sibTransId="{CA6DFC99-9101-45B1-8086-B30988D92D21}"/>
    <dgm:cxn modelId="{0E605BB9-3E7B-4901-B4C8-EDF8A44E222A}" srcId="{B5C94EF6-956B-4334-B029-918958E995DB}" destId="{962A4D94-E011-449E-9D6D-6886ED339100}" srcOrd="4" destOrd="0" parTransId="{D505CDBD-D67E-43FB-960B-4192B7798868}" sibTransId="{4A42F77E-CFCC-4556-A566-5F9DAA1EBCB6}"/>
    <dgm:cxn modelId="{260B94EB-0234-4882-BC7E-D62F72362EEF}" type="presOf" srcId="{ADC27D11-CCC2-46DC-B650-FC2F708F8A40}" destId="{B0A5CC8B-7F32-4E19-B068-DD4286BA9BED}" srcOrd="0" destOrd="0" presId="urn:microsoft.com/office/officeart/2005/8/layout/process2"/>
    <dgm:cxn modelId="{F0556327-34DF-42E7-9671-0C528E4C4D55}" type="presOf" srcId="{34F562EF-7226-48BF-9E79-70ED6A557A8F}" destId="{9416C4C7-ACA2-47FA-8CD5-DB06C6EF67C1}" srcOrd="0" destOrd="0" presId="urn:microsoft.com/office/officeart/2005/8/layout/process2"/>
    <dgm:cxn modelId="{F71D63EA-7508-4A54-BD29-78C50CF3B5AA}" type="presOf" srcId="{F2E5CD1F-C6FA-46A7-A3AB-376B1731AA21}" destId="{A77F7D32-235C-47EA-AC8F-BA645D6424D1}" srcOrd="0" destOrd="0" presId="urn:microsoft.com/office/officeart/2005/8/layout/process2"/>
    <dgm:cxn modelId="{C1C088D5-251D-4210-ADCA-8B9FCDB9A6E3}" type="presOf" srcId="{47E6F855-4EF5-4286-B3D6-20F4C0D19815}" destId="{329BE4BF-7DC3-4E83-A4F9-9BAEBAC4BCC8}" srcOrd="0" destOrd="0" presId="urn:microsoft.com/office/officeart/2005/8/layout/process2"/>
    <dgm:cxn modelId="{43BF49CB-EF73-43A2-A9A1-4891E2234F66}" type="presOf" srcId="{CA6DFC99-9101-45B1-8086-B30988D92D21}" destId="{CE7F5E7E-4C59-49EB-9B53-FF06061CF19B}" srcOrd="1" destOrd="0" presId="urn:microsoft.com/office/officeart/2005/8/layout/process2"/>
    <dgm:cxn modelId="{42B91FBD-F82A-4E35-92A3-ADA3A488E4C6}" type="presOf" srcId="{9BEA21FA-AF8A-4215-AF99-938F87946293}" destId="{B1D1D3F8-8B82-4836-9924-2A9F00CC1933}" srcOrd="0" destOrd="0" presId="urn:microsoft.com/office/officeart/2005/8/layout/process2"/>
    <dgm:cxn modelId="{73B73107-5EEC-4DB5-A90D-8AB01430C97E}" type="presParOf" srcId="{B8967B23-5F06-436E-8585-D424AAB9ADDD}" destId="{9416C4C7-ACA2-47FA-8CD5-DB06C6EF67C1}" srcOrd="0" destOrd="0" presId="urn:microsoft.com/office/officeart/2005/8/layout/process2"/>
    <dgm:cxn modelId="{7C90C459-35AE-428E-B33D-50B63AFD9D9A}" type="presParOf" srcId="{B8967B23-5F06-436E-8585-D424AAB9ADDD}" destId="{B1D1D3F8-8B82-4836-9924-2A9F00CC1933}" srcOrd="1" destOrd="0" presId="urn:microsoft.com/office/officeart/2005/8/layout/process2"/>
    <dgm:cxn modelId="{9003C1EF-B0E1-438C-8493-CDFF8246B8DC}" type="presParOf" srcId="{B1D1D3F8-8B82-4836-9924-2A9F00CC1933}" destId="{D9C935BD-21AD-435D-AA17-405D92BF4996}" srcOrd="0" destOrd="0" presId="urn:microsoft.com/office/officeart/2005/8/layout/process2"/>
    <dgm:cxn modelId="{8D075B73-7BC1-47BA-8D82-C52903CEB207}" type="presParOf" srcId="{B8967B23-5F06-436E-8585-D424AAB9ADDD}" destId="{9FF0E85B-475F-4CC7-8EA2-3AA45F22C514}" srcOrd="2" destOrd="0" presId="urn:microsoft.com/office/officeart/2005/8/layout/process2"/>
    <dgm:cxn modelId="{5F5568BA-B477-4DA1-83FD-6FE9DF70F726}" type="presParOf" srcId="{B8967B23-5F06-436E-8585-D424AAB9ADDD}" destId="{B0A5CC8B-7F32-4E19-B068-DD4286BA9BED}" srcOrd="3" destOrd="0" presId="urn:microsoft.com/office/officeart/2005/8/layout/process2"/>
    <dgm:cxn modelId="{4387510A-2150-4A95-8A8B-0D7D8954A042}" type="presParOf" srcId="{B0A5CC8B-7F32-4E19-B068-DD4286BA9BED}" destId="{CDF7AD99-250D-480A-AE4B-AB0BE235FF56}" srcOrd="0" destOrd="0" presId="urn:microsoft.com/office/officeart/2005/8/layout/process2"/>
    <dgm:cxn modelId="{8B726CB6-F363-481B-8129-A826353D24F1}" type="presParOf" srcId="{B8967B23-5F06-436E-8585-D424AAB9ADDD}" destId="{25962567-7AF9-49C0-A1D8-CFD1A2B2F97C}" srcOrd="4" destOrd="0" presId="urn:microsoft.com/office/officeart/2005/8/layout/process2"/>
    <dgm:cxn modelId="{05772E78-5389-483B-9080-1EDAC48C4471}" type="presParOf" srcId="{B8967B23-5F06-436E-8585-D424AAB9ADDD}" destId="{1EC38A78-625F-4779-AA64-700A60CB470C}" srcOrd="5" destOrd="0" presId="urn:microsoft.com/office/officeart/2005/8/layout/process2"/>
    <dgm:cxn modelId="{F16EEE64-2D27-478A-98B9-DFFD6AB4DC0C}" type="presParOf" srcId="{1EC38A78-625F-4779-AA64-700A60CB470C}" destId="{CE7F5E7E-4C59-49EB-9B53-FF06061CF19B}" srcOrd="0" destOrd="0" presId="urn:microsoft.com/office/officeart/2005/8/layout/process2"/>
    <dgm:cxn modelId="{3CC53676-BE67-46DC-902E-F1D7F9323B71}" type="presParOf" srcId="{B8967B23-5F06-436E-8585-D424AAB9ADDD}" destId="{A77F7D32-235C-47EA-AC8F-BA645D6424D1}" srcOrd="6" destOrd="0" presId="urn:microsoft.com/office/officeart/2005/8/layout/process2"/>
    <dgm:cxn modelId="{6708578D-86B7-43F0-A9B8-9A4C0B97B30C}" type="presParOf" srcId="{B8967B23-5F06-436E-8585-D424AAB9ADDD}" destId="{329BE4BF-7DC3-4E83-A4F9-9BAEBAC4BCC8}" srcOrd="7" destOrd="0" presId="urn:microsoft.com/office/officeart/2005/8/layout/process2"/>
    <dgm:cxn modelId="{1A1D4C2A-AFE5-4F06-A022-9F3CBF0243F5}" type="presParOf" srcId="{329BE4BF-7DC3-4E83-A4F9-9BAEBAC4BCC8}" destId="{BEB66ECC-C290-4BC7-9FD0-B1675D78C213}" srcOrd="0" destOrd="0" presId="urn:microsoft.com/office/officeart/2005/8/layout/process2"/>
    <dgm:cxn modelId="{4DCCCB4E-1FA5-4BA1-8A7A-A581149F81A3}" type="presParOf" srcId="{B8967B23-5F06-436E-8585-D424AAB9ADDD}" destId="{C73EDD53-9B97-42FB-AA67-420026227A2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5C94EF6-956B-4334-B029-918958E995DB}" type="doc">
      <dgm:prSet loTypeId="urn:microsoft.com/office/officeart/2005/8/layout/process2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4F562EF-7226-48BF-9E79-70ED6A557A8F}">
      <dgm:prSet phldrT="[Testo]"/>
      <dgm:spPr>
        <a:solidFill>
          <a:schemeClr val="bg2"/>
        </a:solidFill>
      </dgm:spPr>
      <dgm:t>
        <a:bodyPr/>
        <a:lstStyle/>
        <a:p>
          <a:r>
            <a:rPr lang="it-IT" b="1" dirty="0" smtClean="0"/>
            <a:t>Network </a:t>
          </a:r>
          <a:r>
            <a:rPr lang="it-IT" b="1" dirty="0" err="1" smtClean="0"/>
            <a:t>Discovery</a:t>
          </a:r>
          <a:endParaRPr lang="it-IT" b="1" dirty="0"/>
        </a:p>
      </dgm:t>
    </dgm:pt>
    <dgm:pt modelId="{CA6D45CC-9A97-4A00-A292-EA9FEC449854}" type="parTrans" cxnId="{5C0D9989-CFBF-4A3E-A58B-DE1AABD5A7C6}">
      <dgm:prSet/>
      <dgm:spPr/>
      <dgm:t>
        <a:bodyPr/>
        <a:lstStyle/>
        <a:p>
          <a:endParaRPr lang="it-IT"/>
        </a:p>
      </dgm:t>
    </dgm:pt>
    <dgm:pt modelId="{9BEA21FA-AF8A-4215-AF99-938F87946293}" type="sibTrans" cxnId="{5C0D9989-CFBF-4A3E-A58B-DE1AABD5A7C6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CEA7F115-29EF-4023-86AA-2BD749CA14EF}">
      <dgm:prSet phldrT="[Testo]"/>
      <dgm:spPr>
        <a:solidFill>
          <a:srgbClr val="FFFF00"/>
        </a:solidFill>
      </dgm:spPr>
      <dgm:t>
        <a:bodyPr/>
        <a:lstStyle/>
        <a:p>
          <a:r>
            <a:rPr lang="it-IT" b="1" dirty="0" smtClean="0"/>
            <a:t>IEEE 802.11 </a:t>
          </a:r>
          <a:r>
            <a:rPr lang="it-IT" b="1" dirty="0" err="1" smtClean="0"/>
            <a:t>Authentication</a:t>
          </a:r>
          <a:r>
            <a:rPr lang="it-IT" b="1" dirty="0" smtClean="0"/>
            <a:t> &amp; </a:t>
          </a:r>
          <a:r>
            <a:rPr lang="it-IT" b="1" dirty="0" err="1" smtClean="0"/>
            <a:t>Association</a:t>
          </a:r>
          <a:endParaRPr lang="it-IT" b="1" dirty="0"/>
        </a:p>
      </dgm:t>
    </dgm:pt>
    <dgm:pt modelId="{81EFB080-25D9-495A-B736-DC709E1FC069}" type="parTrans" cxnId="{EF0C6862-DE94-42E0-9442-F57B6CE0677B}">
      <dgm:prSet/>
      <dgm:spPr/>
      <dgm:t>
        <a:bodyPr/>
        <a:lstStyle/>
        <a:p>
          <a:endParaRPr lang="it-IT"/>
        </a:p>
      </dgm:t>
    </dgm:pt>
    <dgm:pt modelId="{ADC27D11-CCC2-46DC-B650-FC2F708F8A40}" type="sibTrans" cxnId="{EF0C6862-DE94-42E0-9442-F57B6CE0677B}">
      <dgm:prSet/>
      <dgm:spPr>
        <a:solidFill>
          <a:srgbClr val="FFFF00"/>
        </a:solidFill>
      </dgm:spPr>
      <dgm:t>
        <a:bodyPr/>
        <a:lstStyle/>
        <a:p>
          <a:endParaRPr lang="it-IT"/>
        </a:p>
      </dgm:t>
    </dgm:pt>
    <dgm:pt modelId="{ABEC7FB7-796F-41A4-9AB0-7272ACF887EB}">
      <dgm:prSet phldrT="[Testo]"/>
      <dgm:spPr/>
      <dgm:t>
        <a:bodyPr/>
        <a:lstStyle/>
        <a:p>
          <a:r>
            <a:rPr lang="it-IT" b="1" dirty="0" smtClean="0"/>
            <a:t>IEEE 802.1x </a:t>
          </a:r>
          <a:r>
            <a:rPr lang="it-IT" b="1" dirty="0" err="1" smtClean="0"/>
            <a:t>Authentication</a:t>
          </a:r>
          <a:endParaRPr lang="it-IT" b="1" dirty="0"/>
        </a:p>
      </dgm:t>
    </dgm:pt>
    <dgm:pt modelId="{23A73FDD-00B5-47EF-9E5C-A82DFABD88BB}" type="parTrans" cxnId="{E619CDBC-3652-418F-AB39-FF51F3AE01D0}">
      <dgm:prSet/>
      <dgm:spPr/>
      <dgm:t>
        <a:bodyPr/>
        <a:lstStyle/>
        <a:p>
          <a:endParaRPr lang="it-IT"/>
        </a:p>
      </dgm:t>
    </dgm:pt>
    <dgm:pt modelId="{CA6DFC99-9101-45B1-8086-B30988D92D21}" type="sibTrans" cxnId="{E619CDBC-3652-418F-AB39-FF51F3AE01D0}">
      <dgm:prSet/>
      <dgm:spPr/>
      <dgm:t>
        <a:bodyPr/>
        <a:lstStyle/>
        <a:p>
          <a:endParaRPr lang="it-IT"/>
        </a:p>
      </dgm:t>
    </dgm:pt>
    <dgm:pt modelId="{F2E5CD1F-C6FA-46A7-A3AB-376B1731AA21}">
      <dgm:prSet/>
      <dgm:spPr/>
      <dgm:t>
        <a:bodyPr/>
        <a:lstStyle/>
        <a:p>
          <a:r>
            <a:rPr lang="it-IT" b="1" dirty="0" smtClean="0">
              <a:solidFill>
                <a:srgbClr val="FF0000"/>
              </a:solidFill>
            </a:rPr>
            <a:t>4-Way/Group </a:t>
          </a:r>
          <a:r>
            <a:rPr lang="it-IT" b="1" dirty="0" err="1" smtClean="0">
              <a:solidFill>
                <a:srgbClr val="FF0000"/>
              </a:solidFill>
            </a:rPr>
            <a:t>Key</a:t>
          </a:r>
          <a:r>
            <a:rPr lang="it-IT" b="1" dirty="0" smtClean="0">
              <a:solidFill>
                <a:srgbClr val="FF0000"/>
              </a:solidFill>
            </a:rPr>
            <a:t> </a:t>
          </a:r>
          <a:r>
            <a:rPr lang="it-IT" b="1" dirty="0" err="1" smtClean="0">
              <a:solidFill>
                <a:srgbClr val="FF0000"/>
              </a:solidFill>
            </a:rPr>
            <a:t>Handshake</a:t>
          </a:r>
          <a:endParaRPr lang="it-IT" b="1" dirty="0">
            <a:solidFill>
              <a:srgbClr val="FF0000"/>
            </a:solidFill>
          </a:endParaRPr>
        </a:p>
      </dgm:t>
    </dgm:pt>
    <dgm:pt modelId="{0B30AA02-28AB-4148-B22B-161C8FE6B5B0}" type="parTrans" cxnId="{6DC703AD-85E0-49AE-91DC-C2BD8FFA5D32}">
      <dgm:prSet/>
      <dgm:spPr/>
      <dgm:t>
        <a:bodyPr/>
        <a:lstStyle/>
        <a:p>
          <a:endParaRPr lang="it-IT"/>
        </a:p>
      </dgm:t>
    </dgm:pt>
    <dgm:pt modelId="{47E6F855-4EF5-4286-B3D6-20F4C0D19815}" type="sibTrans" cxnId="{6DC703AD-85E0-49AE-91DC-C2BD8FFA5D32}">
      <dgm:prSet/>
      <dgm:spPr/>
      <dgm:t>
        <a:bodyPr/>
        <a:lstStyle/>
        <a:p>
          <a:endParaRPr lang="it-IT"/>
        </a:p>
      </dgm:t>
    </dgm:pt>
    <dgm:pt modelId="{962A4D94-E011-449E-9D6D-6886ED339100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D505CDBD-D67E-43FB-960B-4192B7798868}" type="parTrans" cxnId="{0E605BB9-3E7B-4901-B4C8-EDF8A44E222A}">
      <dgm:prSet/>
      <dgm:spPr/>
      <dgm:t>
        <a:bodyPr/>
        <a:lstStyle/>
        <a:p>
          <a:endParaRPr lang="it-IT"/>
        </a:p>
      </dgm:t>
    </dgm:pt>
    <dgm:pt modelId="{4A42F77E-CFCC-4556-A566-5F9DAA1EBCB6}" type="sibTrans" cxnId="{0E605BB9-3E7B-4901-B4C8-EDF8A44E222A}">
      <dgm:prSet/>
      <dgm:spPr/>
      <dgm:t>
        <a:bodyPr/>
        <a:lstStyle/>
        <a:p>
          <a:endParaRPr lang="it-IT"/>
        </a:p>
      </dgm:t>
    </dgm:pt>
    <dgm:pt modelId="{B8967B23-5F06-436E-8585-D424AAB9ADDD}" type="pres">
      <dgm:prSet presAssocID="{B5C94EF6-956B-4334-B029-918958E995D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416C4C7-ACA2-47FA-8CD5-DB06C6EF67C1}" type="pres">
      <dgm:prSet presAssocID="{34F562EF-7226-48BF-9E79-70ED6A557A8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1D1D3F8-8B82-4836-9924-2A9F00CC1933}" type="pres">
      <dgm:prSet presAssocID="{9BEA21FA-AF8A-4215-AF99-938F87946293}" presName="sibTrans" presStyleLbl="sibTrans2D1" presStyleIdx="0" presStyleCnt="4"/>
      <dgm:spPr/>
      <dgm:t>
        <a:bodyPr/>
        <a:lstStyle/>
        <a:p>
          <a:endParaRPr lang="it-IT"/>
        </a:p>
      </dgm:t>
    </dgm:pt>
    <dgm:pt modelId="{D9C935BD-21AD-435D-AA17-405D92BF4996}" type="pres">
      <dgm:prSet presAssocID="{9BEA21FA-AF8A-4215-AF99-938F87946293}" presName="connectorText" presStyleLbl="sibTrans2D1" presStyleIdx="0" presStyleCnt="4"/>
      <dgm:spPr/>
      <dgm:t>
        <a:bodyPr/>
        <a:lstStyle/>
        <a:p>
          <a:endParaRPr lang="it-IT"/>
        </a:p>
      </dgm:t>
    </dgm:pt>
    <dgm:pt modelId="{9FF0E85B-475F-4CC7-8EA2-3AA45F22C514}" type="pres">
      <dgm:prSet presAssocID="{CEA7F115-29EF-4023-86AA-2BD749CA14E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A5CC8B-7F32-4E19-B068-DD4286BA9BED}" type="pres">
      <dgm:prSet presAssocID="{ADC27D11-CCC2-46DC-B650-FC2F708F8A40}" presName="sibTrans" presStyleLbl="sibTrans2D1" presStyleIdx="1" presStyleCnt="4"/>
      <dgm:spPr/>
      <dgm:t>
        <a:bodyPr/>
        <a:lstStyle/>
        <a:p>
          <a:endParaRPr lang="it-IT"/>
        </a:p>
      </dgm:t>
    </dgm:pt>
    <dgm:pt modelId="{CDF7AD99-250D-480A-AE4B-AB0BE235FF56}" type="pres">
      <dgm:prSet presAssocID="{ADC27D11-CCC2-46DC-B650-FC2F708F8A40}" presName="connectorText" presStyleLbl="sibTrans2D1" presStyleIdx="1" presStyleCnt="4"/>
      <dgm:spPr/>
      <dgm:t>
        <a:bodyPr/>
        <a:lstStyle/>
        <a:p>
          <a:endParaRPr lang="it-IT"/>
        </a:p>
      </dgm:t>
    </dgm:pt>
    <dgm:pt modelId="{25962567-7AF9-49C0-A1D8-CFD1A2B2F97C}" type="pres">
      <dgm:prSet presAssocID="{ABEC7FB7-796F-41A4-9AB0-7272ACF887E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C38A78-625F-4779-AA64-700A60CB470C}" type="pres">
      <dgm:prSet presAssocID="{CA6DFC99-9101-45B1-8086-B30988D92D21}" presName="sibTrans" presStyleLbl="sibTrans2D1" presStyleIdx="2" presStyleCnt="4"/>
      <dgm:spPr/>
      <dgm:t>
        <a:bodyPr/>
        <a:lstStyle/>
        <a:p>
          <a:endParaRPr lang="it-IT"/>
        </a:p>
      </dgm:t>
    </dgm:pt>
    <dgm:pt modelId="{CE7F5E7E-4C59-49EB-9B53-FF06061CF19B}" type="pres">
      <dgm:prSet presAssocID="{CA6DFC99-9101-45B1-8086-B30988D92D21}" presName="connectorText" presStyleLbl="sibTrans2D1" presStyleIdx="2" presStyleCnt="4"/>
      <dgm:spPr/>
      <dgm:t>
        <a:bodyPr/>
        <a:lstStyle/>
        <a:p>
          <a:endParaRPr lang="it-IT"/>
        </a:p>
      </dgm:t>
    </dgm:pt>
    <dgm:pt modelId="{A77F7D32-235C-47EA-AC8F-BA645D6424D1}" type="pres">
      <dgm:prSet presAssocID="{F2E5CD1F-C6FA-46A7-A3AB-376B1731AA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BE4BF-7DC3-4E83-A4F9-9BAEBAC4BCC8}" type="pres">
      <dgm:prSet presAssocID="{47E6F855-4EF5-4286-B3D6-20F4C0D19815}" presName="sibTrans" presStyleLbl="sibTrans2D1" presStyleIdx="3" presStyleCnt="4"/>
      <dgm:spPr/>
      <dgm:t>
        <a:bodyPr/>
        <a:lstStyle/>
        <a:p>
          <a:endParaRPr lang="it-IT"/>
        </a:p>
      </dgm:t>
    </dgm:pt>
    <dgm:pt modelId="{BEB66ECC-C290-4BC7-9FD0-B1675D78C213}" type="pres">
      <dgm:prSet presAssocID="{47E6F855-4EF5-4286-B3D6-20F4C0D19815}" presName="connectorText" presStyleLbl="sibTrans2D1" presStyleIdx="3" presStyleCnt="4"/>
      <dgm:spPr/>
      <dgm:t>
        <a:bodyPr/>
        <a:lstStyle/>
        <a:p>
          <a:endParaRPr lang="it-IT"/>
        </a:p>
      </dgm:t>
    </dgm:pt>
    <dgm:pt modelId="{C73EDD53-9B97-42FB-AA67-420026227A2D}" type="pres">
      <dgm:prSet presAssocID="{962A4D94-E011-449E-9D6D-6886ED33910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FC82D39C-A90B-47A4-952C-9DC3E20E1ED4}" type="presOf" srcId="{ABEC7FB7-796F-41A4-9AB0-7272ACF887EB}" destId="{25962567-7AF9-49C0-A1D8-CFD1A2B2F97C}" srcOrd="0" destOrd="0" presId="urn:microsoft.com/office/officeart/2005/8/layout/process2"/>
    <dgm:cxn modelId="{F1DFE853-13E7-4CB0-B371-9BEA3C4D6BC2}" type="presOf" srcId="{9BEA21FA-AF8A-4215-AF99-938F87946293}" destId="{D9C935BD-21AD-435D-AA17-405D92BF4996}" srcOrd="1" destOrd="0" presId="urn:microsoft.com/office/officeart/2005/8/layout/process2"/>
    <dgm:cxn modelId="{B36876B5-6194-4203-AF4F-8F462C5030F2}" type="presOf" srcId="{B5C94EF6-956B-4334-B029-918958E995DB}" destId="{B8967B23-5F06-436E-8585-D424AAB9ADDD}" srcOrd="0" destOrd="0" presId="urn:microsoft.com/office/officeart/2005/8/layout/process2"/>
    <dgm:cxn modelId="{EF0C6862-DE94-42E0-9442-F57B6CE0677B}" srcId="{B5C94EF6-956B-4334-B029-918958E995DB}" destId="{CEA7F115-29EF-4023-86AA-2BD749CA14EF}" srcOrd="1" destOrd="0" parTransId="{81EFB080-25D9-495A-B736-DC709E1FC069}" sibTransId="{ADC27D11-CCC2-46DC-B650-FC2F708F8A40}"/>
    <dgm:cxn modelId="{6DC703AD-85E0-49AE-91DC-C2BD8FFA5D32}" srcId="{B5C94EF6-956B-4334-B029-918958E995DB}" destId="{F2E5CD1F-C6FA-46A7-A3AB-376B1731AA21}" srcOrd="3" destOrd="0" parTransId="{0B30AA02-28AB-4148-B22B-161C8FE6B5B0}" sibTransId="{47E6F855-4EF5-4286-B3D6-20F4C0D19815}"/>
    <dgm:cxn modelId="{5C0D9989-CFBF-4A3E-A58B-DE1AABD5A7C6}" srcId="{B5C94EF6-956B-4334-B029-918958E995DB}" destId="{34F562EF-7226-48BF-9E79-70ED6A557A8F}" srcOrd="0" destOrd="0" parTransId="{CA6D45CC-9A97-4A00-A292-EA9FEC449854}" sibTransId="{9BEA21FA-AF8A-4215-AF99-938F87946293}"/>
    <dgm:cxn modelId="{846407FD-B9DC-4CE1-9C1A-68E08F3DB436}" type="presOf" srcId="{F2E5CD1F-C6FA-46A7-A3AB-376B1731AA21}" destId="{A77F7D32-235C-47EA-AC8F-BA645D6424D1}" srcOrd="0" destOrd="0" presId="urn:microsoft.com/office/officeart/2005/8/layout/process2"/>
    <dgm:cxn modelId="{47868DC9-8E11-4A2B-BEE4-A0462274ABF1}" type="presOf" srcId="{47E6F855-4EF5-4286-B3D6-20F4C0D19815}" destId="{BEB66ECC-C290-4BC7-9FD0-B1675D78C213}" srcOrd="1" destOrd="0" presId="urn:microsoft.com/office/officeart/2005/8/layout/process2"/>
    <dgm:cxn modelId="{E619CDBC-3652-418F-AB39-FF51F3AE01D0}" srcId="{B5C94EF6-956B-4334-B029-918958E995DB}" destId="{ABEC7FB7-796F-41A4-9AB0-7272ACF887EB}" srcOrd="2" destOrd="0" parTransId="{23A73FDD-00B5-47EF-9E5C-A82DFABD88BB}" sibTransId="{CA6DFC99-9101-45B1-8086-B30988D92D21}"/>
    <dgm:cxn modelId="{0E605BB9-3E7B-4901-B4C8-EDF8A44E222A}" srcId="{B5C94EF6-956B-4334-B029-918958E995DB}" destId="{962A4D94-E011-449E-9D6D-6886ED339100}" srcOrd="4" destOrd="0" parTransId="{D505CDBD-D67E-43FB-960B-4192B7798868}" sibTransId="{4A42F77E-CFCC-4556-A566-5F9DAA1EBCB6}"/>
    <dgm:cxn modelId="{4A126ECA-BBA0-4E36-9169-C5D1B42C03AA}" type="presOf" srcId="{CA6DFC99-9101-45B1-8086-B30988D92D21}" destId="{1EC38A78-625F-4779-AA64-700A60CB470C}" srcOrd="0" destOrd="0" presId="urn:microsoft.com/office/officeart/2005/8/layout/process2"/>
    <dgm:cxn modelId="{E5C64CB7-64BE-433A-BBDF-CA4276D05905}" type="presOf" srcId="{34F562EF-7226-48BF-9E79-70ED6A557A8F}" destId="{9416C4C7-ACA2-47FA-8CD5-DB06C6EF67C1}" srcOrd="0" destOrd="0" presId="urn:microsoft.com/office/officeart/2005/8/layout/process2"/>
    <dgm:cxn modelId="{E632F459-BF7B-4C0A-BE07-930F179D4E04}" type="presOf" srcId="{ADC27D11-CCC2-46DC-B650-FC2F708F8A40}" destId="{CDF7AD99-250D-480A-AE4B-AB0BE235FF56}" srcOrd="1" destOrd="0" presId="urn:microsoft.com/office/officeart/2005/8/layout/process2"/>
    <dgm:cxn modelId="{C3ACDFB7-E807-4532-A767-B1BDADCB5488}" type="presOf" srcId="{47E6F855-4EF5-4286-B3D6-20F4C0D19815}" destId="{329BE4BF-7DC3-4E83-A4F9-9BAEBAC4BCC8}" srcOrd="0" destOrd="0" presId="urn:microsoft.com/office/officeart/2005/8/layout/process2"/>
    <dgm:cxn modelId="{A160CD8C-8991-4500-830F-3E4FB0287CB9}" type="presOf" srcId="{9BEA21FA-AF8A-4215-AF99-938F87946293}" destId="{B1D1D3F8-8B82-4836-9924-2A9F00CC1933}" srcOrd="0" destOrd="0" presId="urn:microsoft.com/office/officeart/2005/8/layout/process2"/>
    <dgm:cxn modelId="{202B8CB9-DFB6-4103-86BC-284132DD9BE9}" type="presOf" srcId="{CEA7F115-29EF-4023-86AA-2BD749CA14EF}" destId="{9FF0E85B-475F-4CC7-8EA2-3AA45F22C514}" srcOrd="0" destOrd="0" presId="urn:microsoft.com/office/officeart/2005/8/layout/process2"/>
    <dgm:cxn modelId="{3AA3026E-70D6-45DF-B21A-4DE1E7F28BFA}" type="presOf" srcId="{ADC27D11-CCC2-46DC-B650-FC2F708F8A40}" destId="{B0A5CC8B-7F32-4E19-B068-DD4286BA9BED}" srcOrd="0" destOrd="0" presId="urn:microsoft.com/office/officeart/2005/8/layout/process2"/>
    <dgm:cxn modelId="{683BBC43-5198-401E-9CC4-7168F806F4FB}" type="presOf" srcId="{962A4D94-E011-449E-9D6D-6886ED339100}" destId="{C73EDD53-9B97-42FB-AA67-420026227A2D}" srcOrd="0" destOrd="0" presId="urn:microsoft.com/office/officeart/2005/8/layout/process2"/>
    <dgm:cxn modelId="{8B0B6974-8552-476D-B9BB-B850B674F735}" type="presOf" srcId="{CA6DFC99-9101-45B1-8086-B30988D92D21}" destId="{CE7F5E7E-4C59-49EB-9B53-FF06061CF19B}" srcOrd="1" destOrd="0" presId="urn:microsoft.com/office/officeart/2005/8/layout/process2"/>
    <dgm:cxn modelId="{0B6EC46F-11D6-4907-9EAB-3293520CD8B2}" type="presParOf" srcId="{B8967B23-5F06-436E-8585-D424AAB9ADDD}" destId="{9416C4C7-ACA2-47FA-8CD5-DB06C6EF67C1}" srcOrd="0" destOrd="0" presId="urn:microsoft.com/office/officeart/2005/8/layout/process2"/>
    <dgm:cxn modelId="{62607448-E62A-43CA-A27F-7FE26F04ED6A}" type="presParOf" srcId="{B8967B23-5F06-436E-8585-D424AAB9ADDD}" destId="{B1D1D3F8-8B82-4836-9924-2A9F00CC1933}" srcOrd="1" destOrd="0" presId="urn:microsoft.com/office/officeart/2005/8/layout/process2"/>
    <dgm:cxn modelId="{7D77417B-57BD-4E9A-BBF1-D83A9E5C1FA2}" type="presParOf" srcId="{B1D1D3F8-8B82-4836-9924-2A9F00CC1933}" destId="{D9C935BD-21AD-435D-AA17-405D92BF4996}" srcOrd="0" destOrd="0" presId="urn:microsoft.com/office/officeart/2005/8/layout/process2"/>
    <dgm:cxn modelId="{6D103714-D192-4060-BC8A-1D1EC9BF9E1A}" type="presParOf" srcId="{B8967B23-5F06-436E-8585-D424AAB9ADDD}" destId="{9FF0E85B-475F-4CC7-8EA2-3AA45F22C514}" srcOrd="2" destOrd="0" presId="urn:microsoft.com/office/officeart/2005/8/layout/process2"/>
    <dgm:cxn modelId="{AB4B40D0-B946-4B2D-8B17-9089F7E5FA89}" type="presParOf" srcId="{B8967B23-5F06-436E-8585-D424AAB9ADDD}" destId="{B0A5CC8B-7F32-4E19-B068-DD4286BA9BED}" srcOrd="3" destOrd="0" presId="urn:microsoft.com/office/officeart/2005/8/layout/process2"/>
    <dgm:cxn modelId="{43214D66-7666-43BF-AFFF-EEDBFA96F553}" type="presParOf" srcId="{B0A5CC8B-7F32-4E19-B068-DD4286BA9BED}" destId="{CDF7AD99-250D-480A-AE4B-AB0BE235FF56}" srcOrd="0" destOrd="0" presId="urn:microsoft.com/office/officeart/2005/8/layout/process2"/>
    <dgm:cxn modelId="{DCD65B2A-E0DD-4141-83A0-C8EE1F05B473}" type="presParOf" srcId="{B8967B23-5F06-436E-8585-D424AAB9ADDD}" destId="{25962567-7AF9-49C0-A1D8-CFD1A2B2F97C}" srcOrd="4" destOrd="0" presId="urn:microsoft.com/office/officeart/2005/8/layout/process2"/>
    <dgm:cxn modelId="{6302AAF8-B4C5-40A3-8983-812BB8990869}" type="presParOf" srcId="{B8967B23-5F06-436E-8585-D424AAB9ADDD}" destId="{1EC38A78-625F-4779-AA64-700A60CB470C}" srcOrd="5" destOrd="0" presId="urn:microsoft.com/office/officeart/2005/8/layout/process2"/>
    <dgm:cxn modelId="{B28910C6-AB3C-4679-A3B5-F8CABF76D0E7}" type="presParOf" srcId="{1EC38A78-625F-4779-AA64-700A60CB470C}" destId="{CE7F5E7E-4C59-49EB-9B53-FF06061CF19B}" srcOrd="0" destOrd="0" presId="urn:microsoft.com/office/officeart/2005/8/layout/process2"/>
    <dgm:cxn modelId="{FB35AC70-3FC7-4CA7-BBC2-80D4AA9614F9}" type="presParOf" srcId="{B8967B23-5F06-436E-8585-D424AAB9ADDD}" destId="{A77F7D32-235C-47EA-AC8F-BA645D6424D1}" srcOrd="6" destOrd="0" presId="urn:microsoft.com/office/officeart/2005/8/layout/process2"/>
    <dgm:cxn modelId="{1BA7AC20-3D38-423A-BB28-53575AD13D9F}" type="presParOf" srcId="{B8967B23-5F06-436E-8585-D424AAB9ADDD}" destId="{329BE4BF-7DC3-4E83-A4F9-9BAEBAC4BCC8}" srcOrd="7" destOrd="0" presId="urn:microsoft.com/office/officeart/2005/8/layout/process2"/>
    <dgm:cxn modelId="{C10AC99A-FA25-4DDA-9F67-3A73BED5B5B2}" type="presParOf" srcId="{329BE4BF-7DC3-4E83-A4F9-9BAEBAC4BCC8}" destId="{BEB66ECC-C290-4BC7-9FD0-B1675D78C213}" srcOrd="0" destOrd="0" presId="urn:microsoft.com/office/officeart/2005/8/layout/process2"/>
    <dgm:cxn modelId="{980F2200-61C6-4C79-AF63-4AE0E6FDEBF9}" type="presParOf" srcId="{B8967B23-5F06-436E-8585-D424AAB9ADDD}" destId="{C73EDD53-9B97-42FB-AA67-420026227A2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C94EF6-956B-4334-B029-918958E995DB}" type="doc">
      <dgm:prSet loTypeId="urn:microsoft.com/office/officeart/2005/8/layout/process2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4F562EF-7226-48BF-9E79-70ED6A557A8F}">
      <dgm:prSet phldrT="[Testo]"/>
      <dgm:spPr>
        <a:solidFill>
          <a:schemeClr val="bg2"/>
        </a:solidFill>
      </dgm:spPr>
      <dgm:t>
        <a:bodyPr/>
        <a:lstStyle/>
        <a:p>
          <a:r>
            <a:rPr lang="it-IT" b="1" dirty="0" smtClean="0">
              <a:solidFill>
                <a:srgbClr val="FF0000"/>
              </a:solidFill>
            </a:rPr>
            <a:t>Network </a:t>
          </a:r>
          <a:r>
            <a:rPr lang="it-IT" b="1" dirty="0" err="1" smtClean="0">
              <a:solidFill>
                <a:srgbClr val="FF0000"/>
              </a:solidFill>
            </a:rPr>
            <a:t>Discovery</a:t>
          </a:r>
          <a:endParaRPr lang="it-IT" b="1" dirty="0">
            <a:solidFill>
              <a:srgbClr val="FF0000"/>
            </a:solidFill>
          </a:endParaRPr>
        </a:p>
      </dgm:t>
    </dgm:pt>
    <dgm:pt modelId="{CA6D45CC-9A97-4A00-A292-EA9FEC449854}" type="parTrans" cxnId="{5C0D9989-CFBF-4A3E-A58B-DE1AABD5A7C6}">
      <dgm:prSet/>
      <dgm:spPr/>
      <dgm:t>
        <a:bodyPr/>
        <a:lstStyle/>
        <a:p>
          <a:endParaRPr lang="it-IT"/>
        </a:p>
      </dgm:t>
    </dgm:pt>
    <dgm:pt modelId="{9BEA21FA-AF8A-4215-AF99-938F87946293}" type="sibTrans" cxnId="{5C0D9989-CFBF-4A3E-A58B-DE1AABD5A7C6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CEA7F115-29EF-4023-86AA-2BD749CA14EF}">
      <dgm:prSet phldrT="[Testo]"/>
      <dgm:spPr>
        <a:solidFill>
          <a:srgbClr val="FFFF00"/>
        </a:solidFill>
      </dgm:spPr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81EFB080-25D9-495A-B736-DC709E1FC069}" type="parTrans" cxnId="{EF0C6862-DE94-42E0-9442-F57B6CE0677B}">
      <dgm:prSet/>
      <dgm:spPr/>
      <dgm:t>
        <a:bodyPr/>
        <a:lstStyle/>
        <a:p>
          <a:endParaRPr lang="it-IT"/>
        </a:p>
      </dgm:t>
    </dgm:pt>
    <dgm:pt modelId="{ADC27D11-CCC2-46DC-B650-FC2F708F8A40}" type="sibTrans" cxnId="{EF0C6862-DE94-42E0-9442-F57B6CE0677B}">
      <dgm:prSet/>
      <dgm:spPr>
        <a:solidFill>
          <a:srgbClr val="FFFF00"/>
        </a:solidFill>
      </dgm:spPr>
      <dgm:t>
        <a:bodyPr/>
        <a:lstStyle/>
        <a:p>
          <a:endParaRPr lang="it-IT" dirty="0"/>
        </a:p>
      </dgm:t>
    </dgm:pt>
    <dgm:pt modelId="{ABEC7FB7-796F-41A4-9AB0-7272ACF887EB}">
      <dgm:prSet phldrT="[Testo]"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CA6DFC99-9101-45B1-8086-B30988D92D21}" type="sibTrans" cxnId="{E619CDBC-3652-418F-AB39-FF51F3AE01D0}">
      <dgm:prSet/>
      <dgm:spPr/>
      <dgm:t>
        <a:bodyPr/>
        <a:lstStyle/>
        <a:p>
          <a:endParaRPr lang="it-IT"/>
        </a:p>
      </dgm:t>
    </dgm:pt>
    <dgm:pt modelId="{23A73FDD-00B5-47EF-9E5C-A82DFABD88BB}" type="parTrans" cxnId="{E619CDBC-3652-418F-AB39-FF51F3AE01D0}">
      <dgm:prSet/>
      <dgm:spPr/>
      <dgm:t>
        <a:bodyPr/>
        <a:lstStyle/>
        <a:p>
          <a:endParaRPr lang="it-IT"/>
        </a:p>
      </dgm:t>
    </dgm:pt>
    <dgm:pt modelId="{F2E5CD1F-C6FA-46A7-A3AB-376B1731AA21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47E6F855-4EF5-4286-B3D6-20F4C0D19815}" type="sibTrans" cxnId="{6DC703AD-85E0-49AE-91DC-C2BD8FFA5D32}">
      <dgm:prSet/>
      <dgm:spPr/>
      <dgm:t>
        <a:bodyPr/>
        <a:lstStyle/>
        <a:p>
          <a:endParaRPr lang="it-IT"/>
        </a:p>
      </dgm:t>
    </dgm:pt>
    <dgm:pt modelId="{0B30AA02-28AB-4148-B22B-161C8FE6B5B0}" type="parTrans" cxnId="{6DC703AD-85E0-49AE-91DC-C2BD8FFA5D32}">
      <dgm:prSet/>
      <dgm:spPr/>
      <dgm:t>
        <a:bodyPr/>
        <a:lstStyle/>
        <a:p>
          <a:endParaRPr lang="it-IT"/>
        </a:p>
      </dgm:t>
    </dgm:pt>
    <dgm:pt modelId="{BF632290-8C04-4D5B-B76C-6C63D3451C1F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EFB6E071-A974-4AA2-A6AA-F4A40B7628B1}" type="sibTrans" cxnId="{8664E6F2-7CA1-4541-AA07-8655CC6FF328}">
      <dgm:prSet/>
      <dgm:spPr/>
      <dgm:t>
        <a:bodyPr/>
        <a:lstStyle/>
        <a:p>
          <a:endParaRPr lang="it-IT"/>
        </a:p>
      </dgm:t>
    </dgm:pt>
    <dgm:pt modelId="{F7AAC9AA-663B-42A1-9DF2-45F46A4C3C7C}" type="parTrans" cxnId="{8664E6F2-7CA1-4541-AA07-8655CC6FF328}">
      <dgm:prSet/>
      <dgm:spPr/>
      <dgm:t>
        <a:bodyPr/>
        <a:lstStyle/>
        <a:p>
          <a:endParaRPr lang="it-IT"/>
        </a:p>
      </dgm:t>
    </dgm:pt>
    <dgm:pt modelId="{B8967B23-5F06-436E-8585-D424AAB9ADDD}" type="pres">
      <dgm:prSet presAssocID="{B5C94EF6-956B-4334-B029-918958E995D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416C4C7-ACA2-47FA-8CD5-DB06C6EF67C1}" type="pres">
      <dgm:prSet presAssocID="{34F562EF-7226-48BF-9E79-70ED6A557A8F}" presName="node" presStyleLbl="node1" presStyleIdx="0" presStyleCnt="5" custScaleX="18029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1D1D3F8-8B82-4836-9924-2A9F00CC1933}" type="pres">
      <dgm:prSet presAssocID="{9BEA21FA-AF8A-4215-AF99-938F87946293}" presName="sibTrans" presStyleLbl="sibTrans2D1" presStyleIdx="0" presStyleCnt="4"/>
      <dgm:spPr/>
      <dgm:t>
        <a:bodyPr/>
        <a:lstStyle/>
        <a:p>
          <a:endParaRPr lang="it-IT"/>
        </a:p>
      </dgm:t>
    </dgm:pt>
    <dgm:pt modelId="{D9C935BD-21AD-435D-AA17-405D92BF4996}" type="pres">
      <dgm:prSet presAssocID="{9BEA21FA-AF8A-4215-AF99-938F87946293}" presName="connectorText" presStyleLbl="sibTrans2D1" presStyleIdx="0" presStyleCnt="4"/>
      <dgm:spPr/>
      <dgm:t>
        <a:bodyPr/>
        <a:lstStyle/>
        <a:p>
          <a:endParaRPr lang="it-IT"/>
        </a:p>
      </dgm:t>
    </dgm:pt>
    <dgm:pt modelId="{9FF0E85B-475F-4CC7-8EA2-3AA45F22C514}" type="pres">
      <dgm:prSet presAssocID="{CEA7F115-29EF-4023-86AA-2BD749CA14EF}" presName="node" presStyleLbl="node1" presStyleIdx="1" presStyleCnt="5" custScaleX="18029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A5CC8B-7F32-4E19-B068-DD4286BA9BED}" type="pres">
      <dgm:prSet presAssocID="{ADC27D11-CCC2-46DC-B650-FC2F708F8A40}" presName="sibTrans" presStyleLbl="sibTrans2D1" presStyleIdx="1" presStyleCnt="4"/>
      <dgm:spPr/>
      <dgm:t>
        <a:bodyPr/>
        <a:lstStyle/>
        <a:p>
          <a:endParaRPr lang="it-IT"/>
        </a:p>
      </dgm:t>
    </dgm:pt>
    <dgm:pt modelId="{CDF7AD99-250D-480A-AE4B-AB0BE235FF56}" type="pres">
      <dgm:prSet presAssocID="{ADC27D11-CCC2-46DC-B650-FC2F708F8A40}" presName="connectorText" presStyleLbl="sibTrans2D1" presStyleIdx="1" presStyleCnt="4"/>
      <dgm:spPr/>
      <dgm:t>
        <a:bodyPr/>
        <a:lstStyle/>
        <a:p>
          <a:endParaRPr lang="it-IT"/>
        </a:p>
      </dgm:t>
    </dgm:pt>
    <dgm:pt modelId="{25962567-7AF9-49C0-A1D8-CFD1A2B2F97C}" type="pres">
      <dgm:prSet presAssocID="{ABEC7FB7-796F-41A4-9AB0-7272ACF887EB}" presName="node" presStyleLbl="node1" presStyleIdx="2" presStyleCnt="5" custScaleX="18029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C38A78-625F-4779-AA64-700A60CB470C}" type="pres">
      <dgm:prSet presAssocID="{CA6DFC99-9101-45B1-8086-B30988D92D21}" presName="sibTrans" presStyleLbl="sibTrans2D1" presStyleIdx="2" presStyleCnt="4"/>
      <dgm:spPr/>
      <dgm:t>
        <a:bodyPr/>
        <a:lstStyle/>
        <a:p>
          <a:endParaRPr lang="it-IT"/>
        </a:p>
      </dgm:t>
    </dgm:pt>
    <dgm:pt modelId="{CE7F5E7E-4C59-49EB-9B53-FF06061CF19B}" type="pres">
      <dgm:prSet presAssocID="{CA6DFC99-9101-45B1-8086-B30988D92D21}" presName="connectorText" presStyleLbl="sibTrans2D1" presStyleIdx="2" presStyleCnt="4"/>
      <dgm:spPr/>
      <dgm:t>
        <a:bodyPr/>
        <a:lstStyle/>
        <a:p>
          <a:endParaRPr lang="it-IT"/>
        </a:p>
      </dgm:t>
    </dgm:pt>
    <dgm:pt modelId="{A77F7D32-235C-47EA-AC8F-BA645D6424D1}" type="pres">
      <dgm:prSet presAssocID="{F2E5CD1F-C6FA-46A7-A3AB-376B1731AA21}" presName="node" presStyleLbl="node1" presStyleIdx="3" presStyleCnt="5" custScaleX="18029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BE4BF-7DC3-4E83-A4F9-9BAEBAC4BCC8}" type="pres">
      <dgm:prSet presAssocID="{47E6F855-4EF5-4286-B3D6-20F4C0D19815}" presName="sibTrans" presStyleLbl="sibTrans2D1" presStyleIdx="3" presStyleCnt="4"/>
      <dgm:spPr/>
      <dgm:t>
        <a:bodyPr/>
        <a:lstStyle/>
        <a:p>
          <a:endParaRPr lang="it-IT"/>
        </a:p>
      </dgm:t>
    </dgm:pt>
    <dgm:pt modelId="{BEB66ECC-C290-4BC7-9FD0-B1675D78C213}" type="pres">
      <dgm:prSet presAssocID="{47E6F855-4EF5-4286-B3D6-20F4C0D19815}" presName="connectorText" presStyleLbl="sibTrans2D1" presStyleIdx="3" presStyleCnt="4"/>
      <dgm:spPr/>
      <dgm:t>
        <a:bodyPr/>
        <a:lstStyle/>
        <a:p>
          <a:endParaRPr lang="it-IT"/>
        </a:p>
      </dgm:t>
    </dgm:pt>
    <dgm:pt modelId="{81362EF3-6F8E-496B-961F-FB70A0B9D001}" type="pres">
      <dgm:prSet presAssocID="{BF632290-8C04-4D5B-B76C-6C63D3451C1F}" presName="node" presStyleLbl="node1" presStyleIdx="4" presStyleCnt="5" custScaleX="18029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DB9B190-D70A-4460-B1F9-798C544F1926}" type="presOf" srcId="{9BEA21FA-AF8A-4215-AF99-938F87946293}" destId="{B1D1D3F8-8B82-4836-9924-2A9F00CC1933}" srcOrd="0" destOrd="0" presId="urn:microsoft.com/office/officeart/2005/8/layout/process2"/>
    <dgm:cxn modelId="{73743C11-6D50-4886-85ED-41EF3B80174E}" type="presOf" srcId="{BF632290-8C04-4D5B-B76C-6C63D3451C1F}" destId="{81362EF3-6F8E-496B-961F-FB70A0B9D001}" srcOrd="0" destOrd="0" presId="urn:microsoft.com/office/officeart/2005/8/layout/process2"/>
    <dgm:cxn modelId="{CDECC40F-26E3-45BA-940B-E015BFCE66FB}" type="presOf" srcId="{ADC27D11-CCC2-46DC-B650-FC2F708F8A40}" destId="{CDF7AD99-250D-480A-AE4B-AB0BE235FF56}" srcOrd="1" destOrd="0" presId="urn:microsoft.com/office/officeart/2005/8/layout/process2"/>
    <dgm:cxn modelId="{0D15B3D2-B933-4E83-A87D-6307F00F5438}" type="presOf" srcId="{47E6F855-4EF5-4286-B3D6-20F4C0D19815}" destId="{329BE4BF-7DC3-4E83-A4F9-9BAEBAC4BCC8}" srcOrd="0" destOrd="0" presId="urn:microsoft.com/office/officeart/2005/8/layout/process2"/>
    <dgm:cxn modelId="{455DF6F6-043F-4F74-AF73-316340FCE4BE}" type="presOf" srcId="{CA6DFC99-9101-45B1-8086-B30988D92D21}" destId="{1EC38A78-625F-4779-AA64-700A60CB470C}" srcOrd="0" destOrd="0" presId="urn:microsoft.com/office/officeart/2005/8/layout/process2"/>
    <dgm:cxn modelId="{EF0C6862-DE94-42E0-9442-F57B6CE0677B}" srcId="{B5C94EF6-956B-4334-B029-918958E995DB}" destId="{CEA7F115-29EF-4023-86AA-2BD749CA14EF}" srcOrd="1" destOrd="0" parTransId="{81EFB080-25D9-495A-B736-DC709E1FC069}" sibTransId="{ADC27D11-CCC2-46DC-B650-FC2F708F8A40}"/>
    <dgm:cxn modelId="{6DC703AD-85E0-49AE-91DC-C2BD8FFA5D32}" srcId="{B5C94EF6-956B-4334-B029-918958E995DB}" destId="{F2E5CD1F-C6FA-46A7-A3AB-376B1731AA21}" srcOrd="3" destOrd="0" parTransId="{0B30AA02-28AB-4148-B22B-161C8FE6B5B0}" sibTransId="{47E6F855-4EF5-4286-B3D6-20F4C0D19815}"/>
    <dgm:cxn modelId="{5C0D9989-CFBF-4A3E-A58B-DE1AABD5A7C6}" srcId="{B5C94EF6-956B-4334-B029-918958E995DB}" destId="{34F562EF-7226-48BF-9E79-70ED6A557A8F}" srcOrd="0" destOrd="0" parTransId="{CA6D45CC-9A97-4A00-A292-EA9FEC449854}" sibTransId="{9BEA21FA-AF8A-4215-AF99-938F87946293}"/>
    <dgm:cxn modelId="{85A6D0DD-0D87-4995-ABDB-ADAF82FCA288}" type="presOf" srcId="{B5C94EF6-956B-4334-B029-918958E995DB}" destId="{B8967B23-5F06-436E-8585-D424AAB9ADDD}" srcOrd="0" destOrd="0" presId="urn:microsoft.com/office/officeart/2005/8/layout/process2"/>
    <dgm:cxn modelId="{F12A64CC-E97E-4581-9646-111F5ECAAFEA}" type="presOf" srcId="{CA6DFC99-9101-45B1-8086-B30988D92D21}" destId="{CE7F5E7E-4C59-49EB-9B53-FF06061CF19B}" srcOrd="1" destOrd="0" presId="urn:microsoft.com/office/officeart/2005/8/layout/process2"/>
    <dgm:cxn modelId="{036FD2B5-F04E-4031-9E3B-863017741B11}" type="presOf" srcId="{F2E5CD1F-C6FA-46A7-A3AB-376B1731AA21}" destId="{A77F7D32-235C-47EA-AC8F-BA645D6424D1}" srcOrd="0" destOrd="0" presId="urn:microsoft.com/office/officeart/2005/8/layout/process2"/>
    <dgm:cxn modelId="{7924B172-0DCB-41C8-AC78-50784406009A}" type="presOf" srcId="{CEA7F115-29EF-4023-86AA-2BD749CA14EF}" destId="{9FF0E85B-475F-4CC7-8EA2-3AA45F22C514}" srcOrd="0" destOrd="0" presId="urn:microsoft.com/office/officeart/2005/8/layout/process2"/>
    <dgm:cxn modelId="{DC4A6EC0-AB13-4337-8C9F-BE35FC8BA7D9}" type="presOf" srcId="{34F562EF-7226-48BF-9E79-70ED6A557A8F}" destId="{9416C4C7-ACA2-47FA-8CD5-DB06C6EF67C1}" srcOrd="0" destOrd="0" presId="urn:microsoft.com/office/officeart/2005/8/layout/process2"/>
    <dgm:cxn modelId="{8664E6F2-7CA1-4541-AA07-8655CC6FF328}" srcId="{B5C94EF6-956B-4334-B029-918958E995DB}" destId="{BF632290-8C04-4D5B-B76C-6C63D3451C1F}" srcOrd="4" destOrd="0" parTransId="{F7AAC9AA-663B-42A1-9DF2-45F46A4C3C7C}" sibTransId="{EFB6E071-A974-4AA2-A6AA-F4A40B7628B1}"/>
    <dgm:cxn modelId="{8C04A74C-16DB-47BB-A208-71812A99FEDB}" type="presOf" srcId="{ADC27D11-CCC2-46DC-B650-FC2F708F8A40}" destId="{B0A5CC8B-7F32-4E19-B068-DD4286BA9BED}" srcOrd="0" destOrd="0" presId="urn:microsoft.com/office/officeart/2005/8/layout/process2"/>
    <dgm:cxn modelId="{E619CDBC-3652-418F-AB39-FF51F3AE01D0}" srcId="{B5C94EF6-956B-4334-B029-918958E995DB}" destId="{ABEC7FB7-796F-41A4-9AB0-7272ACF887EB}" srcOrd="2" destOrd="0" parTransId="{23A73FDD-00B5-47EF-9E5C-A82DFABD88BB}" sibTransId="{CA6DFC99-9101-45B1-8086-B30988D92D21}"/>
    <dgm:cxn modelId="{666E7219-A7C9-4EB5-A07A-8EAB0A246A0D}" type="presOf" srcId="{47E6F855-4EF5-4286-B3D6-20F4C0D19815}" destId="{BEB66ECC-C290-4BC7-9FD0-B1675D78C213}" srcOrd="1" destOrd="0" presId="urn:microsoft.com/office/officeart/2005/8/layout/process2"/>
    <dgm:cxn modelId="{D630E8CC-83FF-4528-9BB9-CE4F7695B325}" type="presOf" srcId="{ABEC7FB7-796F-41A4-9AB0-7272ACF887EB}" destId="{25962567-7AF9-49C0-A1D8-CFD1A2B2F97C}" srcOrd="0" destOrd="0" presId="urn:microsoft.com/office/officeart/2005/8/layout/process2"/>
    <dgm:cxn modelId="{B4DAA23B-BE3A-48B0-A24F-FADE71880EAD}" type="presOf" srcId="{9BEA21FA-AF8A-4215-AF99-938F87946293}" destId="{D9C935BD-21AD-435D-AA17-405D92BF4996}" srcOrd="1" destOrd="0" presId="urn:microsoft.com/office/officeart/2005/8/layout/process2"/>
    <dgm:cxn modelId="{BAEDE4C5-92C8-4C2B-9352-7198EBA2C31E}" type="presParOf" srcId="{B8967B23-5F06-436E-8585-D424AAB9ADDD}" destId="{9416C4C7-ACA2-47FA-8CD5-DB06C6EF67C1}" srcOrd="0" destOrd="0" presId="urn:microsoft.com/office/officeart/2005/8/layout/process2"/>
    <dgm:cxn modelId="{6934608B-99E7-493A-9504-82A4392606CB}" type="presParOf" srcId="{B8967B23-5F06-436E-8585-D424AAB9ADDD}" destId="{B1D1D3F8-8B82-4836-9924-2A9F00CC1933}" srcOrd="1" destOrd="0" presId="urn:microsoft.com/office/officeart/2005/8/layout/process2"/>
    <dgm:cxn modelId="{F937EAC8-C7A5-45D5-A0C4-641455A32390}" type="presParOf" srcId="{B1D1D3F8-8B82-4836-9924-2A9F00CC1933}" destId="{D9C935BD-21AD-435D-AA17-405D92BF4996}" srcOrd="0" destOrd="0" presId="urn:microsoft.com/office/officeart/2005/8/layout/process2"/>
    <dgm:cxn modelId="{1C8AF44A-0ECA-4D7C-A110-80EC55FE38BB}" type="presParOf" srcId="{B8967B23-5F06-436E-8585-D424AAB9ADDD}" destId="{9FF0E85B-475F-4CC7-8EA2-3AA45F22C514}" srcOrd="2" destOrd="0" presId="urn:microsoft.com/office/officeart/2005/8/layout/process2"/>
    <dgm:cxn modelId="{8265B626-B15B-4BF5-9033-FB708AF5CE08}" type="presParOf" srcId="{B8967B23-5F06-436E-8585-D424AAB9ADDD}" destId="{B0A5CC8B-7F32-4E19-B068-DD4286BA9BED}" srcOrd="3" destOrd="0" presId="urn:microsoft.com/office/officeart/2005/8/layout/process2"/>
    <dgm:cxn modelId="{2F2CDCB3-F877-4CDA-8B6E-DB6E33B3A3D4}" type="presParOf" srcId="{B0A5CC8B-7F32-4E19-B068-DD4286BA9BED}" destId="{CDF7AD99-250D-480A-AE4B-AB0BE235FF56}" srcOrd="0" destOrd="0" presId="urn:microsoft.com/office/officeart/2005/8/layout/process2"/>
    <dgm:cxn modelId="{8E583156-2836-4A1C-A39E-362FD78A95FF}" type="presParOf" srcId="{B8967B23-5F06-436E-8585-D424AAB9ADDD}" destId="{25962567-7AF9-49C0-A1D8-CFD1A2B2F97C}" srcOrd="4" destOrd="0" presId="urn:microsoft.com/office/officeart/2005/8/layout/process2"/>
    <dgm:cxn modelId="{54300A22-5688-498D-9B74-5F927F1E9F0C}" type="presParOf" srcId="{B8967B23-5F06-436E-8585-D424AAB9ADDD}" destId="{1EC38A78-625F-4779-AA64-700A60CB470C}" srcOrd="5" destOrd="0" presId="urn:microsoft.com/office/officeart/2005/8/layout/process2"/>
    <dgm:cxn modelId="{D161F9EC-5333-46E1-B267-BE82DD5D2A83}" type="presParOf" srcId="{1EC38A78-625F-4779-AA64-700A60CB470C}" destId="{CE7F5E7E-4C59-49EB-9B53-FF06061CF19B}" srcOrd="0" destOrd="0" presId="urn:microsoft.com/office/officeart/2005/8/layout/process2"/>
    <dgm:cxn modelId="{F716DA05-9984-464B-99C6-F99BBF12A6F8}" type="presParOf" srcId="{B8967B23-5F06-436E-8585-D424AAB9ADDD}" destId="{A77F7D32-235C-47EA-AC8F-BA645D6424D1}" srcOrd="6" destOrd="0" presId="urn:microsoft.com/office/officeart/2005/8/layout/process2"/>
    <dgm:cxn modelId="{1B9E7A66-FAAA-4A92-AB73-4F1EBEE8FE60}" type="presParOf" srcId="{B8967B23-5F06-436E-8585-D424AAB9ADDD}" destId="{329BE4BF-7DC3-4E83-A4F9-9BAEBAC4BCC8}" srcOrd="7" destOrd="0" presId="urn:microsoft.com/office/officeart/2005/8/layout/process2"/>
    <dgm:cxn modelId="{7341A26B-9851-4392-B6B5-077E5E170317}" type="presParOf" srcId="{329BE4BF-7DC3-4E83-A4F9-9BAEBAC4BCC8}" destId="{BEB66ECC-C290-4BC7-9FD0-B1675D78C213}" srcOrd="0" destOrd="0" presId="urn:microsoft.com/office/officeart/2005/8/layout/process2"/>
    <dgm:cxn modelId="{D1A476D6-9E1E-41C0-8271-A413F874100E}" type="presParOf" srcId="{B8967B23-5F06-436E-8585-D424AAB9ADDD}" destId="{81362EF3-6F8E-496B-961F-FB70A0B9D00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5C94EF6-956B-4334-B029-918958E995DB}" type="doc">
      <dgm:prSet loTypeId="urn:microsoft.com/office/officeart/2005/8/layout/process2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4F562EF-7226-48BF-9E79-70ED6A557A8F}">
      <dgm:prSet phldrT="[Testo]"/>
      <dgm:spPr>
        <a:solidFill>
          <a:schemeClr val="bg2"/>
        </a:solidFill>
      </dgm:spPr>
      <dgm:t>
        <a:bodyPr/>
        <a:lstStyle/>
        <a:p>
          <a:r>
            <a:rPr lang="it-IT" b="1" smtClean="0"/>
            <a:t>Network Discovery</a:t>
          </a:r>
          <a:endParaRPr lang="it-IT" b="1" dirty="0"/>
        </a:p>
      </dgm:t>
    </dgm:pt>
    <dgm:pt modelId="{CA6D45CC-9A97-4A00-A292-EA9FEC449854}" type="parTrans" cxnId="{5C0D9989-CFBF-4A3E-A58B-DE1AABD5A7C6}">
      <dgm:prSet/>
      <dgm:spPr/>
      <dgm:t>
        <a:bodyPr/>
        <a:lstStyle/>
        <a:p>
          <a:endParaRPr lang="it-IT"/>
        </a:p>
      </dgm:t>
    </dgm:pt>
    <dgm:pt modelId="{9BEA21FA-AF8A-4215-AF99-938F87946293}" type="sibTrans" cxnId="{5C0D9989-CFBF-4A3E-A58B-DE1AABD5A7C6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BF632290-8C04-4D5B-B76C-6C63D3451C1F}">
      <dgm:prSet/>
      <dgm:spPr/>
      <dgm:t>
        <a:bodyPr/>
        <a:lstStyle/>
        <a:p>
          <a:r>
            <a:rPr lang="it-IT" b="1" dirty="0" err="1" smtClean="0">
              <a:solidFill>
                <a:srgbClr val="FF0000"/>
              </a:solidFill>
            </a:rPr>
            <a:t>Secure</a:t>
          </a:r>
          <a:r>
            <a:rPr lang="it-IT" b="1" dirty="0" smtClean="0">
              <a:solidFill>
                <a:srgbClr val="FF0000"/>
              </a:solidFill>
            </a:rPr>
            <a:t> Data </a:t>
          </a:r>
          <a:r>
            <a:rPr lang="it-IT" b="1" dirty="0" err="1" smtClean="0">
              <a:solidFill>
                <a:srgbClr val="FF0000"/>
              </a:solidFill>
            </a:rPr>
            <a:t>Communication</a:t>
          </a:r>
          <a:endParaRPr lang="it-IT" b="1" dirty="0">
            <a:solidFill>
              <a:srgbClr val="FF0000"/>
            </a:solidFill>
          </a:endParaRPr>
        </a:p>
      </dgm:t>
    </dgm:pt>
    <dgm:pt modelId="{EFB6E071-A974-4AA2-A6AA-F4A40B7628B1}" type="sibTrans" cxnId="{8664E6F2-7CA1-4541-AA07-8655CC6FF328}">
      <dgm:prSet/>
      <dgm:spPr/>
      <dgm:t>
        <a:bodyPr/>
        <a:lstStyle/>
        <a:p>
          <a:endParaRPr lang="it-IT"/>
        </a:p>
      </dgm:t>
    </dgm:pt>
    <dgm:pt modelId="{F7AAC9AA-663B-42A1-9DF2-45F46A4C3C7C}" type="parTrans" cxnId="{8664E6F2-7CA1-4541-AA07-8655CC6FF328}">
      <dgm:prSet/>
      <dgm:spPr/>
      <dgm:t>
        <a:bodyPr/>
        <a:lstStyle/>
        <a:p>
          <a:endParaRPr lang="it-IT"/>
        </a:p>
      </dgm:t>
    </dgm:pt>
    <dgm:pt modelId="{F2E5CD1F-C6FA-46A7-A3AB-376B1731AA21}">
      <dgm:prSet/>
      <dgm:spPr/>
      <dgm:t>
        <a:bodyPr/>
        <a:lstStyle/>
        <a:p>
          <a:r>
            <a:rPr lang="it-IT" b="1" dirty="0" smtClean="0">
              <a:solidFill>
                <a:schemeClr val="tx1"/>
              </a:solidFill>
            </a:rPr>
            <a:t>4-Way/Group </a:t>
          </a:r>
          <a:r>
            <a:rPr lang="it-IT" b="1" dirty="0" err="1" smtClean="0">
              <a:solidFill>
                <a:schemeClr val="tx1"/>
              </a:solidFill>
            </a:rPr>
            <a:t>Key</a:t>
          </a:r>
          <a:r>
            <a:rPr lang="it-IT" b="1" dirty="0" smtClean="0">
              <a:solidFill>
                <a:schemeClr val="tx1"/>
              </a:solidFill>
            </a:rPr>
            <a:t> </a:t>
          </a:r>
          <a:r>
            <a:rPr lang="it-IT" b="1" dirty="0" err="1" smtClean="0">
              <a:solidFill>
                <a:schemeClr val="tx1"/>
              </a:solidFill>
            </a:rPr>
            <a:t>Handshake</a:t>
          </a:r>
          <a:endParaRPr lang="it-IT" b="1" dirty="0">
            <a:solidFill>
              <a:schemeClr val="tx1"/>
            </a:solidFill>
          </a:endParaRPr>
        </a:p>
      </dgm:t>
    </dgm:pt>
    <dgm:pt modelId="{47E6F855-4EF5-4286-B3D6-20F4C0D19815}" type="sibTrans" cxnId="{6DC703AD-85E0-49AE-91DC-C2BD8FFA5D32}">
      <dgm:prSet/>
      <dgm:spPr/>
      <dgm:t>
        <a:bodyPr/>
        <a:lstStyle/>
        <a:p>
          <a:endParaRPr lang="it-IT"/>
        </a:p>
      </dgm:t>
    </dgm:pt>
    <dgm:pt modelId="{0B30AA02-28AB-4148-B22B-161C8FE6B5B0}" type="parTrans" cxnId="{6DC703AD-85E0-49AE-91DC-C2BD8FFA5D32}">
      <dgm:prSet/>
      <dgm:spPr/>
      <dgm:t>
        <a:bodyPr/>
        <a:lstStyle/>
        <a:p>
          <a:endParaRPr lang="it-IT"/>
        </a:p>
      </dgm:t>
    </dgm:pt>
    <dgm:pt modelId="{ABEC7FB7-796F-41A4-9AB0-7272ACF887EB}">
      <dgm:prSet phldrT="[Testo]"/>
      <dgm:spPr/>
      <dgm:t>
        <a:bodyPr/>
        <a:lstStyle/>
        <a:p>
          <a:r>
            <a:rPr lang="it-IT" b="1" dirty="0" smtClean="0"/>
            <a:t>IEEE 802.1x </a:t>
          </a:r>
          <a:r>
            <a:rPr lang="it-IT" b="1" dirty="0" err="1" smtClean="0"/>
            <a:t>Authentication</a:t>
          </a:r>
          <a:endParaRPr lang="it-IT" b="1" dirty="0"/>
        </a:p>
      </dgm:t>
    </dgm:pt>
    <dgm:pt modelId="{CA6DFC99-9101-45B1-8086-B30988D92D21}" type="sibTrans" cxnId="{E619CDBC-3652-418F-AB39-FF51F3AE01D0}">
      <dgm:prSet/>
      <dgm:spPr/>
      <dgm:t>
        <a:bodyPr/>
        <a:lstStyle/>
        <a:p>
          <a:endParaRPr lang="it-IT"/>
        </a:p>
      </dgm:t>
    </dgm:pt>
    <dgm:pt modelId="{23A73FDD-00B5-47EF-9E5C-A82DFABD88BB}" type="parTrans" cxnId="{E619CDBC-3652-418F-AB39-FF51F3AE01D0}">
      <dgm:prSet/>
      <dgm:spPr/>
      <dgm:t>
        <a:bodyPr/>
        <a:lstStyle/>
        <a:p>
          <a:endParaRPr lang="it-IT"/>
        </a:p>
      </dgm:t>
    </dgm:pt>
    <dgm:pt modelId="{CEA7F115-29EF-4023-86AA-2BD749CA14EF}">
      <dgm:prSet phldrT="[Testo]"/>
      <dgm:spPr>
        <a:solidFill>
          <a:srgbClr val="FFFF00"/>
        </a:solidFill>
      </dgm:spPr>
      <dgm:t>
        <a:bodyPr/>
        <a:lstStyle/>
        <a:p>
          <a:r>
            <a:rPr lang="it-IT" b="1" dirty="0" smtClean="0"/>
            <a:t>IEEE 802.11 </a:t>
          </a:r>
          <a:r>
            <a:rPr lang="it-IT" b="1" dirty="0" err="1" smtClean="0"/>
            <a:t>Authentication</a:t>
          </a:r>
          <a:r>
            <a:rPr lang="it-IT" b="1" dirty="0" smtClean="0"/>
            <a:t> &amp; </a:t>
          </a:r>
          <a:r>
            <a:rPr lang="it-IT" b="1" dirty="0" err="1" smtClean="0"/>
            <a:t>Association</a:t>
          </a:r>
          <a:endParaRPr lang="it-IT" b="1" dirty="0"/>
        </a:p>
      </dgm:t>
    </dgm:pt>
    <dgm:pt modelId="{ADC27D11-CCC2-46DC-B650-FC2F708F8A40}" type="sibTrans" cxnId="{EF0C6862-DE94-42E0-9442-F57B6CE0677B}">
      <dgm:prSet/>
      <dgm:spPr>
        <a:solidFill>
          <a:srgbClr val="FFFF00"/>
        </a:solidFill>
      </dgm:spPr>
      <dgm:t>
        <a:bodyPr/>
        <a:lstStyle/>
        <a:p>
          <a:endParaRPr lang="it-IT"/>
        </a:p>
      </dgm:t>
    </dgm:pt>
    <dgm:pt modelId="{81EFB080-25D9-495A-B736-DC709E1FC069}" type="parTrans" cxnId="{EF0C6862-DE94-42E0-9442-F57B6CE0677B}">
      <dgm:prSet/>
      <dgm:spPr/>
      <dgm:t>
        <a:bodyPr/>
        <a:lstStyle/>
        <a:p>
          <a:endParaRPr lang="it-IT"/>
        </a:p>
      </dgm:t>
    </dgm:pt>
    <dgm:pt modelId="{B8967B23-5F06-436E-8585-D424AAB9ADDD}" type="pres">
      <dgm:prSet presAssocID="{B5C94EF6-956B-4334-B029-918958E995D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416C4C7-ACA2-47FA-8CD5-DB06C6EF67C1}" type="pres">
      <dgm:prSet presAssocID="{34F562EF-7226-48BF-9E79-70ED6A557A8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1D1D3F8-8B82-4836-9924-2A9F00CC1933}" type="pres">
      <dgm:prSet presAssocID="{9BEA21FA-AF8A-4215-AF99-938F87946293}" presName="sibTrans" presStyleLbl="sibTrans2D1" presStyleIdx="0" presStyleCnt="4"/>
      <dgm:spPr/>
      <dgm:t>
        <a:bodyPr/>
        <a:lstStyle/>
        <a:p>
          <a:endParaRPr lang="it-IT"/>
        </a:p>
      </dgm:t>
    </dgm:pt>
    <dgm:pt modelId="{D9C935BD-21AD-435D-AA17-405D92BF4996}" type="pres">
      <dgm:prSet presAssocID="{9BEA21FA-AF8A-4215-AF99-938F87946293}" presName="connectorText" presStyleLbl="sibTrans2D1" presStyleIdx="0" presStyleCnt="4"/>
      <dgm:spPr/>
      <dgm:t>
        <a:bodyPr/>
        <a:lstStyle/>
        <a:p>
          <a:endParaRPr lang="it-IT"/>
        </a:p>
      </dgm:t>
    </dgm:pt>
    <dgm:pt modelId="{9FF0E85B-475F-4CC7-8EA2-3AA45F22C514}" type="pres">
      <dgm:prSet presAssocID="{CEA7F115-29EF-4023-86AA-2BD749CA14E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A5CC8B-7F32-4E19-B068-DD4286BA9BED}" type="pres">
      <dgm:prSet presAssocID="{ADC27D11-CCC2-46DC-B650-FC2F708F8A40}" presName="sibTrans" presStyleLbl="sibTrans2D1" presStyleIdx="1" presStyleCnt="4"/>
      <dgm:spPr/>
      <dgm:t>
        <a:bodyPr/>
        <a:lstStyle/>
        <a:p>
          <a:endParaRPr lang="it-IT"/>
        </a:p>
      </dgm:t>
    </dgm:pt>
    <dgm:pt modelId="{CDF7AD99-250D-480A-AE4B-AB0BE235FF56}" type="pres">
      <dgm:prSet presAssocID="{ADC27D11-CCC2-46DC-B650-FC2F708F8A40}" presName="connectorText" presStyleLbl="sibTrans2D1" presStyleIdx="1" presStyleCnt="4"/>
      <dgm:spPr/>
      <dgm:t>
        <a:bodyPr/>
        <a:lstStyle/>
        <a:p>
          <a:endParaRPr lang="it-IT"/>
        </a:p>
      </dgm:t>
    </dgm:pt>
    <dgm:pt modelId="{25962567-7AF9-49C0-A1D8-CFD1A2B2F97C}" type="pres">
      <dgm:prSet presAssocID="{ABEC7FB7-796F-41A4-9AB0-7272ACF887E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C38A78-625F-4779-AA64-700A60CB470C}" type="pres">
      <dgm:prSet presAssocID="{CA6DFC99-9101-45B1-8086-B30988D92D21}" presName="sibTrans" presStyleLbl="sibTrans2D1" presStyleIdx="2" presStyleCnt="4"/>
      <dgm:spPr/>
      <dgm:t>
        <a:bodyPr/>
        <a:lstStyle/>
        <a:p>
          <a:endParaRPr lang="it-IT"/>
        </a:p>
      </dgm:t>
    </dgm:pt>
    <dgm:pt modelId="{CE7F5E7E-4C59-49EB-9B53-FF06061CF19B}" type="pres">
      <dgm:prSet presAssocID="{CA6DFC99-9101-45B1-8086-B30988D92D21}" presName="connectorText" presStyleLbl="sibTrans2D1" presStyleIdx="2" presStyleCnt="4"/>
      <dgm:spPr/>
      <dgm:t>
        <a:bodyPr/>
        <a:lstStyle/>
        <a:p>
          <a:endParaRPr lang="it-IT"/>
        </a:p>
      </dgm:t>
    </dgm:pt>
    <dgm:pt modelId="{A77F7D32-235C-47EA-AC8F-BA645D6424D1}" type="pres">
      <dgm:prSet presAssocID="{F2E5CD1F-C6FA-46A7-A3AB-376B1731AA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BE4BF-7DC3-4E83-A4F9-9BAEBAC4BCC8}" type="pres">
      <dgm:prSet presAssocID="{47E6F855-4EF5-4286-B3D6-20F4C0D19815}" presName="sibTrans" presStyleLbl="sibTrans2D1" presStyleIdx="3" presStyleCnt="4"/>
      <dgm:spPr/>
      <dgm:t>
        <a:bodyPr/>
        <a:lstStyle/>
        <a:p>
          <a:endParaRPr lang="it-IT"/>
        </a:p>
      </dgm:t>
    </dgm:pt>
    <dgm:pt modelId="{BEB66ECC-C290-4BC7-9FD0-B1675D78C213}" type="pres">
      <dgm:prSet presAssocID="{47E6F855-4EF5-4286-B3D6-20F4C0D19815}" presName="connectorText" presStyleLbl="sibTrans2D1" presStyleIdx="3" presStyleCnt="4"/>
      <dgm:spPr/>
      <dgm:t>
        <a:bodyPr/>
        <a:lstStyle/>
        <a:p>
          <a:endParaRPr lang="it-IT"/>
        </a:p>
      </dgm:t>
    </dgm:pt>
    <dgm:pt modelId="{81362EF3-6F8E-496B-961F-FB70A0B9D001}" type="pres">
      <dgm:prSet presAssocID="{BF632290-8C04-4D5B-B76C-6C63D3451C1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EF0C6862-DE94-42E0-9442-F57B6CE0677B}" srcId="{B5C94EF6-956B-4334-B029-918958E995DB}" destId="{CEA7F115-29EF-4023-86AA-2BD749CA14EF}" srcOrd="1" destOrd="0" parTransId="{81EFB080-25D9-495A-B736-DC709E1FC069}" sibTransId="{ADC27D11-CCC2-46DC-B650-FC2F708F8A40}"/>
    <dgm:cxn modelId="{6DC703AD-85E0-49AE-91DC-C2BD8FFA5D32}" srcId="{B5C94EF6-956B-4334-B029-918958E995DB}" destId="{F2E5CD1F-C6FA-46A7-A3AB-376B1731AA21}" srcOrd="3" destOrd="0" parTransId="{0B30AA02-28AB-4148-B22B-161C8FE6B5B0}" sibTransId="{47E6F855-4EF5-4286-B3D6-20F4C0D19815}"/>
    <dgm:cxn modelId="{B4371C79-64A7-46FF-B540-16CD0F34AE2B}" type="presOf" srcId="{ADC27D11-CCC2-46DC-B650-FC2F708F8A40}" destId="{CDF7AD99-250D-480A-AE4B-AB0BE235FF56}" srcOrd="1" destOrd="0" presId="urn:microsoft.com/office/officeart/2005/8/layout/process2"/>
    <dgm:cxn modelId="{5C0D9989-CFBF-4A3E-A58B-DE1AABD5A7C6}" srcId="{B5C94EF6-956B-4334-B029-918958E995DB}" destId="{34F562EF-7226-48BF-9E79-70ED6A557A8F}" srcOrd="0" destOrd="0" parTransId="{CA6D45CC-9A97-4A00-A292-EA9FEC449854}" sibTransId="{9BEA21FA-AF8A-4215-AF99-938F87946293}"/>
    <dgm:cxn modelId="{7EB302AE-AD21-429F-9788-504B336BC0D8}" type="presOf" srcId="{ABEC7FB7-796F-41A4-9AB0-7272ACF887EB}" destId="{25962567-7AF9-49C0-A1D8-CFD1A2B2F97C}" srcOrd="0" destOrd="0" presId="urn:microsoft.com/office/officeart/2005/8/layout/process2"/>
    <dgm:cxn modelId="{8664E6F2-7CA1-4541-AA07-8655CC6FF328}" srcId="{B5C94EF6-956B-4334-B029-918958E995DB}" destId="{BF632290-8C04-4D5B-B76C-6C63D3451C1F}" srcOrd="4" destOrd="0" parTransId="{F7AAC9AA-663B-42A1-9DF2-45F46A4C3C7C}" sibTransId="{EFB6E071-A974-4AA2-A6AA-F4A40B7628B1}"/>
    <dgm:cxn modelId="{E619CDBC-3652-418F-AB39-FF51F3AE01D0}" srcId="{B5C94EF6-956B-4334-B029-918958E995DB}" destId="{ABEC7FB7-796F-41A4-9AB0-7272ACF887EB}" srcOrd="2" destOrd="0" parTransId="{23A73FDD-00B5-47EF-9E5C-A82DFABD88BB}" sibTransId="{CA6DFC99-9101-45B1-8086-B30988D92D21}"/>
    <dgm:cxn modelId="{D6EF4F78-8667-4FC7-BA13-D6CDC619DC62}" type="presOf" srcId="{47E6F855-4EF5-4286-B3D6-20F4C0D19815}" destId="{329BE4BF-7DC3-4E83-A4F9-9BAEBAC4BCC8}" srcOrd="0" destOrd="0" presId="urn:microsoft.com/office/officeart/2005/8/layout/process2"/>
    <dgm:cxn modelId="{82F1F67B-2126-4045-B8DF-B0DDAFF12FEC}" type="presOf" srcId="{BF632290-8C04-4D5B-B76C-6C63D3451C1F}" destId="{81362EF3-6F8E-496B-961F-FB70A0B9D001}" srcOrd="0" destOrd="0" presId="urn:microsoft.com/office/officeart/2005/8/layout/process2"/>
    <dgm:cxn modelId="{C8022493-E164-4998-A122-AF0F8C1D7677}" type="presOf" srcId="{CA6DFC99-9101-45B1-8086-B30988D92D21}" destId="{1EC38A78-625F-4779-AA64-700A60CB470C}" srcOrd="0" destOrd="0" presId="urn:microsoft.com/office/officeart/2005/8/layout/process2"/>
    <dgm:cxn modelId="{B0395C40-EE26-4CA4-A035-C7C68393F91C}" type="presOf" srcId="{34F562EF-7226-48BF-9E79-70ED6A557A8F}" destId="{9416C4C7-ACA2-47FA-8CD5-DB06C6EF67C1}" srcOrd="0" destOrd="0" presId="urn:microsoft.com/office/officeart/2005/8/layout/process2"/>
    <dgm:cxn modelId="{E5234A44-40CD-4F8E-9EA0-E36466348A35}" type="presOf" srcId="{CEA7F115-29EF-4023-86AA-2BD749CA14EF}" destId="{9FF0E85B-475F-4CC7-8EA2-3AA45F22C514}" srcOrd="0" destOrd="0" presId="urn:microsoft.com/office/officeart/2005/8/layout/process2"/>
    <dgm:cxn modelId="{E117DBF5-69F8-4FA3-9E81-44F485B4043C}" type="presOf" srcId="{47E6F855-4EF5-4286-B3D6-20F4C0D19815}" destId="{BEB66ECC-C290-4BC7-9FD0-B1675D78C213}" srcOrd="1" destOrd="0" presId="urn:microsoft.com/office/officeart/2005/8/layout/process2"/>
    <dgm:cxn modelId="{9D20BCA3-5618-4346-96AB-0AB2D2FE4869}" type="presOf" srcId="{9BEA21FA-AF8A-4215-AF99-938F87946293}" destId="{B1D1D3F8-8B82-4836-9924-2A9F00CC1933}" srcOrd="0" destOrd="0" presId="urn:microsoft.com/office/officeart/2005/8/layout/process2"/>
    <dgm:cxn modelId="{A3A36620-7594-4C55-A0B0-94BEE521C58F}" type="presOf" srcId="{F2E5CD1F-C6FA-46A7-A3AB-376B1731AA21}" destId="{A77F7D32-235C-47EA-AC8F-BA645D6424D1}" srcOrd="0" destOrd="0" presId="urn:microsoft.com/office/officeart/2005/8/layout/process2"/>
    <dgm:cxn modelId="{B5E788E6-86BD-4693-8370-AA7BC7F33B9F}" type="presOf" srcId="{B5C94EF6-956B-4334-B029-918958E995DB}" destId="{B8967B23-5F06-436E-8585-D424AAB9ADDD}" srcOrd="0" destOrd="0" presId="urn:microsoft.com/office/officeart/2005/8/layout/process2"/>
    <dgm:cxn modelId="{D7BCC89E-A7DD-457D-9F08-A800C1AB49C1}" type="presOf" srcId="{9BEA21FA-AF8A-4215-AF99-938F87946293}" destId="{D9C935BD-21AD-435D-AA17-405D92BF4996}" srcOrd="1" destOrd="0" presId="urn:microsoft.com/office/officeart/2005/8/layout/process2"/>
    <dgm:cxn modelId="{884CEFB5-CB4C-48FF-81C7-0CA2701C9AE4}" type="presOf" srcId="{CA6DFC99-9101-45B1-8086-B30988D92D21}" destId="{CE7F5E7E-4C59-49EB-9B53-FF06061CF19B}" srcOrd="1" destOrd="0" presId="urn:microsoft.com/office/officeart/2005/8/layout/process2"/>
    <dgm:cxn modelId="{70957815-26F2-485C-A84F-24EF4447A20C}" type="presOf" srcId="{ADC27D11-CCC2-46DC-B650-FC2F708F8A40}" destId="{B0A5CC8B-7F32-4E19-B068-DD4286BA9BED}" srcOrd="0" destOrd="0" presId="urn:microsoft.com/office/officeart/2005/8/layout/process2"/>
    <dgm:cxn modelId="{DB63DE3B-B97E-4485-9528-298FC18D3285}" type="presParOf" srcId="{B8967B23-5F06-436E-8585-D424AAB9ADDD}" destId="{9416C4C7-ACA2-47FA-8CD5-DB06C6EF67C1}" srcOrd="0" destOrd="0" presId="urn:microsoft.com/office/officeart/2005/8/layout/process2"/>
    <dgm:cxn modelId="{00E14E14-D8D6-4C80-8BF4-C086C489CFF1}" type="presParOf" srcId="{B8967B23-5F06-436E-8585-D424AAB9ADDD}" destId="{B1D1D3F8-8B82-4836-9924-2A9F00CC1933}" srcOrd="1" destOrd="0" presId="urn:microsoft.com/office/officeart/2005/8/layout/process2"/>
    <dgm:cxn modelId="{D17E0303-AE8A-4FCB-86E2-267A9B139CBC}" type="presParOf" srcId="{B1D1D3F8-8B82-4836-9924-2A9F00CC1933}" destId="{D9C935BD-21AD-435D-AA17-405D92BF4996}" srcOrd="0" destOrd="0" presId="urn:microsoft.com/office/officeart/2005/8/layout/process2"/>
    <dgm:cxn modelId="{FE2D2930-4DFD-4A5E-9E9F-6453E115084D}" type="presParOf" srcId="{B8967B23-5F06-436E-8585-D424AAB9ADDD}" destId="{9FF0E85B-475F-4CC7-8EA2-3AA45F22C514}" srcOrd="2" destOrd="0" presId="urn:microsoft.com/office/officeart/2005/8/layout/process2"/>
    <dgm:cxn modelId="{E56355DC-2A18-4E3F-9624-3F25000A5E48}" type="presParOf" srcId="{B8967B23-5F06-436E-8585-D424AAB9ADDD}" destId="{B0A5CC8B-7F32-4E19-B068-DD4286BA9BED}" srcOrd="3" destOrd="0" presId="urn:microsoft.com/office/officeart/2005/8/layout/process2"/>
    <dgm:cxn modelId="{40CD926F-64B0-4682-AFAD-7E04D3A6D7B0}" type="presParOf" srcId="{B0A5CC8B-7F32-4E19-B068-DD4286BA9BED}" destId="{CDF7AD99-250D-480A-AE4B-AB0BE235FF56}" srcOrd="0" destOrd="0" presId="urn:microsoft.com/office/officeart/2005/8/layout/process2"/>
    <dgm:cxn modelId="{D99F50EF-8C7A-4BD0-8512-93276A1437A3}" type="presParOf" srcId="{B8967B23-5F06-436E-8585-D424AAB9ADDD}" destId="{25962567-7AF9-49C0-A1D8-CFD1A2B2F97C}" srcOrd="4" destOrd="0" presId="urn:microsoft.com/office/officeart/2005/8/layout/process2"/>
    <dgm:cxn modelId="{4032222B-9677-4B1C-9A6F-DB689DCA4D33}" type="presParOf" srcId="{B8967B23-5F06-436E-8585-D424AAB9ADDD}" destId="{1EC38A78-625F-4779-AA64-700A60CB470C}" srcOrd="5" destOrd="0" presId="urn:microsoft.com/office/officeart/2005/8/layout/process2"/>
    <dgm:cxn modelId="{A57EA1C4-9DAD-4222-895C-55881253CF88}" type="presParOf" srcId="{1EC38A78-625F-4779-AA64-700A60CB470C}" destId="{CE7F5E7E-4C59-49EB-9B53-FF06061CF19B}" srcOrd="0" destOrd="0" presId="urn:microsoft.com/office/officeart/2005/8/layout/process2"/>
    <dgm:cxn modelId="{524EE4E7-0332-46DF-B97A-F9D6B4A86DBD}" type="presParOf" srcId="{B8967B23-5F06-436E-8585-D424AAB9ADDD}" destId="{A77F7D32-235C-47EA-AC8F-BA645D6424D1}" srcOrd="6" destOrd="0" presId="urn:microsoft.com/office/officeart/2005/8/layout/process2"/>
    <dgm:cxn modelId="{95AE554B-93B9-42A0-A019-16A04947D89E}" type="presParOf" srcId="{B8967B23-5F06-436E-8585-D424AAB9ADDD}" destId="{329BE4BF-7DC3-4E83-A4F9-9BAEBAC4BCC8}" srcOrd="7" destOrd="0" presId="urn:microsoft.com/office/officeart/2005/8/layout/process2"/>
    <dgm:cxn modelId="{BBD5BBE5-1533-4979-8460-B649CE7D7D6E}" type="presParOf" srcId="{329BE4BF-7DC3-4E83-A4F9-9BAEBAC4BCC8}" destId="{BEB66ECC-C290-4BC7-9FD0-B1675D78C213}" srcOrd="0" destOrd="0" presId="urn:microsoft.com/office/officeart/2005/8/layout/process2"/>
    <dgm:cxn modelId="{2AF79912-BEB0-4427-9EFC-0C04E29B46C7}" type="presParOf" srcId="{B8967B23-5F06-436E-8585-D424AAB9ADDD}" destId="{81362EF3-6F8E-496B-961F-FB70A0B9D00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C94EF6-956B-4334-B029-918958E995DB}" type="doc">
      <dgm:prSet loTypeId="urn:microsoft.com/office/officeart/2005/8/layout/process2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4F562EF-7226-48BF-9E79-70ED6A557A8F}">
      <dgm:prSet phldrT="[Testo]"/>
      <dgm:spPr>
        <a:solidFill>
          <a:schemeClr val="bg2"/>
        </a:solidFill>
      </dgm:spPr>
      <dgm:t>
        <a:bodyPr/>
        <a:lstStyle/>
        <a:p>
          <a:r>
            <a:rPr lang="it-IT" b="1" dirty="0" smtClean="0">
              <a:solidFill>
                <a:schemeClr val="tx1"/>
              </a:solidFill>
            </a:rPr>
            <a:t>Network </a:t>
          </a:r>
          <a:r>
            <a:rPr lang="it-IT" b="1" dirty="0" err="1" smtClean="0">
              <a:solidFill>
                <a:schemeClr val="tx1"/>
              </a:solidFill>
            </a:rPr>
            <a:t>Discovery</a:t>
          </a:r>
          <a:endParaRPr lang="it-IT" b="1" dirty="0">
            <a:solidFill>
              <a:schemeClr val="tx1"/>
            </a:solidFill>
          </a:endParaRPr>
        </a:p>
      </dgm:t>
    </dgm:pt>
    <dgm:pt modelId="{CA6D45CC-9A97-4A00-A292-EA9FEC449854}" type="parTrans" cxnId="{5C0D9989-CFBF-4A3E-A58B-DE1AABD5A7C6}">
      <dgm:prSet/>
      <dgm:spPr/>
      <dgm:t>
        <a:bodyPr/>
        <a:lstStyle/>
        <a:p>
          <a:endParaRPr lang="it-IT"/>
        </a:p>
      </dgm:t>
    </dgm:pt>
    <dgm:pt modelId="{9BEA21FA-AF8A-4215-AF99-938F87946293}" type="sibTrans" cxnId="{5C0D9989-CFBF-4A3E-A58B-DE1AABD5A7C6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it-IT" dirty="0"/>
        </a:p>
      </dgm:t>
    </dgm:pt>
    <dgm:pt modelId="{CEA7F115-29EF-4023-86AA-2BD749CA14EF}">
      <dgm:prSet phldrT="[Testo]"/>
      <dgm:spPr>
        <a:solidFill>
          <a:srgbClr val="FFFF00"/>
        </a:solidFill>
      </dgm:spPr>
      <dgm:t>
        <a:bodyPr/>
        <a:lstStyle/>
        <a:p>
          <a:r>
            <a:rPr lang="it-IT" b="1" dirty="0" smtClean="0">
              <a:solidFill>
                <a:srgbClr val="FF0000"/>
              </a:solidFill>
            </a:rPr>
            <a:t>IEEE 802.11 </a:t>
          </a:r>
          <a:r>
            <a:rPr lang="it-IT" b="1" dirty="0" err="1" smtClean="0">
              <a:solidFill>
                <a:srgbClr val="FF0000"/>
              </a:solidFill>
            </a:rPr>
            <a:t>Authentication</a:t>
          </a:r>
          <a:r>
            <a:rPr lang="it-IT" b="1" dirty="0" smtClean="0">
              <a:solidFill>
                <a:srgbClr val="FF0000"/>
              </a:solidFill>
            </a:rPr>
            <a:t> &amp; </a:t>
          </a:r>
          <a:r>
            <a:rPr lang="it-IT" b="1" dirty="0" err="1" smtClean="0">
              <a:solidFill>
                <a:srgbClr val="FF0000"/>
              </a:solidFill>
            </a:rPr>
            <a:t>Association</a:t>
          </a:r>
          <a:endParaRPr lang="it-IT" b="1" dirty="0">
            <a:solidFill>
              <a:srgbClr val="FF0000"/>
            </a:solidFill>
          </a:endParaRPr>
        </a:p>
      </dgm:t>
    </dgm:pt>
    <dgm:pt modelId="{81EFB080-25D9-495A-B736-DC709E1FC069}" type="parTrans" cxnId="{EF0C6862-DE94-42E0-9442-F57B6CE0677B}">
      <dgm:prSet/>
      <dgm:spPr/>
      <dgm:t>
        <a:bodyPr/>
        <a:lstStyle/>
        <a:p>
          <a:endParaRPr lang="it-IT"/>
        </a:p>
      </dgm:t>
    </dgm:pt>
    <dgm:pt modelId="{ADC27D11-CCC2-46DC-B650-FC2F708F8A40}" type="sibTrans" cxnId="{EF0C6862-DE94-42E0-9442-F57B6CE0677B}">
      <dgm:prSet/>
      <dgm:spPr>
        <a:solidFill>
          <a:srgbClr val="FFFF00"/>
        </a:solidFill>
      </dgm:spPr>
      <dgm:t>
        <a:bodyPr/>
        <a:lstStyle/>
        <a:p>
          <a:endParaRPr lang="it-IT"/>
        </a:p>
      </dgm:t>
    </dgm:pt>
    <dgm:pt modelId="{ABEC7FB7-796F-41A4-9AB0-7272ACF887EB}">
      <dgm:prSet phldrT="[Testo]"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23A73FDD-00B5-47EF-9E5C-A82DFABD88BB}" type="parTrans" cxnId="{E619CDBC-3652-418F-AB39-FF51F3AE01D0}">
      <dgm:prSet/>
      <dgm:spPr/>
      <dgm:t>
        <a:bodyPr/>
        <a:lstStyle/>
        <a:p>
          <a:endParaRPr lang="it-IT"/>
        </a:p>
      </dgm:t>
    </dgm:pt>
    <dgm:pt modelId="{CA6DFC99-9101-45B1-8086-B30988D92D21}" type="sibTrans" cxnId="{E619CDBC-3652-418F-AB39-FF51F3AE01D0}">
      <dgm:prSet/>
      <dgm:spPr/>
      <dgm:t>
        <a:bodyPr/>
        <a:lstStyle/>
        <a:p>
          <a:endParaRPr lang="it-IT"/>
        </a:p>
      </dgm:t>
    </dgm:pt>
    <dgm:pt modelId="{F2E5CD1F-C6FA-46A7-A3AB-376B1731AA21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0B30AA02-28AB-4148-B22B-161C8FE6B5B0}" type="parTrans" cxnId="{6DC703AD-85E0-49AE-91DC-C2BD8FFA5D32}">
      <dgm:prSet/>
      <dgm:spPr/>
      <dgm:t>
        <a:bodyPr/>
        <a:lstStyle/>
        <a:p>
          <a:endParaRPr lang="it-IT"/>
        </a:p>
      </dgm:t>
    </dgm:pt>
    <dgm:pt modelId="{47E6F855-4EF5-4286-B3D6-20F4C0D19815}" type="sibTrans" cxnId="{6DC703AD-85E0-49AE-91DC-C2BD8FFA5D32}">
      <dgm:prSet/>
      <dgm:spPr/>
      <dgm:t>
        <a:bodyPr/>
        <a:lstStyle/>
        <a:p>
          <a:endParaRPr lang="it-IT"/>
        </a:p>
      </dgm:t>
    </dgm:pt>
    <dgm:pt modelId="{962A4D94-E011-449E-9D6D-6886ED339100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D505CDBD-D67E-43FB-960B-4192B7798868}" type="parTrans" cxnId="{0E605BB9-3E7B-4901-B4C8-EDF8A44E222A}">
      <dgm:prSet/>
      <dgm:spPr/>
      <dgm:t>
        <a:bodyPr/>
        <a:lstStyle/>
        <a:p>
          <a:endParaRPr lang="it-IT"/>
        </a:p>
      </dgm:t>
    </dgm:pt>
    <dgm:pt modelId="{4A42F77E-CFCC-4556-A566-5F9DAA1EBCB6}" type="sibTrans" cxnId="{0E605BB9-3E7B-4901-B4C8-EDF8A44E222A}">
      <dgm:prSet/>
      <dgm:spPr/>
      <dgm:t>
        <a:bodyPr/>
        <a:lstStyle/>
        <a:p>
          <a:endParaRPr lang="it-IT"/>
        </a:p>
      </dgm:t>
    </dgm:pt>
    <dgm:pt modelId="{B8967B23-5F06-436E-8585-D424AAB9ADDD}" type="pres">
      <dgm:prSet presAssocID="{B5C94EF6-956B-4334-B029-918958E995D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416C4C7-ACA2-47FA-8CD5-DB06C6EF67C1}" type="pres">
      <dgm:prSet presAssocID="{34F562EF-7226-48BF-9E79-70ED6A557A8F}" presName="node" presStyleLbl="node1" presStyleIdx="0" presStyleCnt="5" custScaleX="18029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1D1D3F8-8B82-4836-9924-2A9F00CC1933}" type="pres">
      <dgm:prSet presAssocID="{9BEA21FA-AF8A-4215-AF99-938F87946293}" presName="sibTrans" presStyleLbl="sibTrans2D1" presStyleIdx="0" presStyleCnt="4"/>
      <dgm:spPr/>
      <dgm:t>
        <a:bodyPr/>
        <a:lstStyle/>
        <a:p>
          <a:endParaRPr lang="it-IT"/>
        </a:p>
      </dgm:t>
    </dgm:pt>
    <dgm:pt modelId="{D9C935BD-21AD-435D-AA17-405D92BF4996}" type="pres">
      <dgm:prSet presAssocID="{9BEA21FA-AF8A-4215-AF99-938F87946293}" presName="connectorText" presStyleLbl="sibTrans2D1" presStyleIdx="0" presStyleCnt="4"/>
      <dgm:spPr/>
      <dgm:t>
        <a:bodyPr/>
        <a:lstStyle/>
        <a:p>
          <a:endParaRPr lang="it-IT"/>
        </a:p>
      </dgm:t>
    </dgm:pt>
    <dgm:pt modelId="{9FF0E85B-475F-4CC7-8EA2-3AA45F22C514}" type="pres">
      <dgm:prSet presAssocID="{CEA7F115-29EF-4023-86AA-2BD749CA14EF}" presName="node" presStyleLbl="node1" presStyleIdx="1" presStyleCnt="5" custScaleX="18029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A5CC8B-7F32-4E19-B068-DD4286BA9BED}" type="pres">
      <dgm:prSet presAssocID="{ADC27D11-CCC2-46DC-B650-FC2F708F8A40}" presName="sibTrans" presStyleLbl="sibTrans2D1" presStyleIdx="1" presStyleCnt="4"/>
      <dgm:spPr/>
      <dgm:t>
        <a:bodyPr/>
        <a:lstStyle/>
        <a:p>
          <a:endParaRPr lang="it-IT"/>
        </a:p>
      </dgm:t>
    </dgm:pt>
    <dgm:pt modelId="{CDF7AD99-250D-480A-AE4B-AB0BE235FF56}" type="pres">
      <dgm:prSet presAssocID="{ADC27D11-CCC2-46DC-B650-FC2F708F8A40}" presName="connectorText" presStyleLbl="sibTrans2D1" presStyleIdx="1" presStyleCnt="4"/>
      <dgm:spPr/>
      <dgm:t>
        <a:bodyPr/>
        <a:lstStyle/>
        <a:p>
          <a:endParaRPr lang="it-IT"/>
        </a:p>
      </dgm:t>
    </dgm:pt>
    <dgm:pt modelId="{25962567-7AF9-49C0-A1D8-CFD1A2B2F97C}" type="pres">
      <dgm:prSet presAssocID="{ABEC7FB7-796F-41A4-9AB0-7272ACF887EB}" presName="node" presStyleLbl="node1" presStyleIdx="2" presStyleCnt="5" custScaleX="180290" custLinFactNeighborX="-12368" custLinFactNeighborY="-373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C38A78-625F-4779-AA64-700A60CB470C}" type="pres">
      <dgm:prSet presAssocID="{CA6DFC99-9101-45B1-8086-B30988D92D21}" presName="sibTrans" presStyleLbl="sibTrans2D1" presStyleIdx="2" presStyleCnt="4"/>
      <dgm:spPr/>
      <dgm:t>
        <a:bodyPr/>
        <a:lstStyle/>
        <a:p>
          <a:endParaRPr lang="it-IT"/>
        </a:p>
      </dgm:t>
    </dgm:pt>
    <dgm:pt modelId="{CE7F5E7E-4C59-49EB-9B53-FF06061CF19B}" type="pres">
      <dgm:prSet presAssocID="{CA6DFC99-9101-45B1-8086-B30988D92D21}" presName="connectorText" presStyleLbl="sibTrans2D1" presStyleIdx="2" presStyleCnt="4"/>
      <dgm:spPr/>
      <dgm:t>
        <a:bodyPr/>
        <a:lstStyle/>
        <a:p>
          <a:endParaRPr lang="it-IT"/>
        </a:p>
      </dgm:t>
    </dgm:pt>
    <dgm:pt modelId="{A77F7D32-235C-47EA-AC8F-BA645D6424D1}" type="pres">
      <dgm:prSet presAssocID="{F2E5CD1F-C6FA-46A7-A3AB-376B1731AA21}" presName="node" presStyleLbl="node1" presStyleIdx="3" presStyleCnt="5" custScaleX="18029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BE4BF-7DC3-4E83-A4F9-9BAEBAC4BCC8}" type="pres">
      <dgm:prSet presAssocID="{47E6F855-4EF5-4286-B3D6-20F4C0D19815}" presName="sibTrans" presStyleLbl="sibTrans2D1" presStyleIdx="3" presStyleCnt="4"/>
      <dgm:spPr/>
      <dgm:t>
        <a:bodyPr/>
        <a:lstStyle/>
        <a:p>
          <a:endParaRPr lang="it-IT"/>
        </a:p>
      </dgm:t>
    </dgm:pt>
    <dgm:pt modelId="{BEB66ECC-C290-4BC7-9FD0-B1675D78C213}" type="pres">
      <dgm:prSet presAssocID="{47E6F855-4EF5-4286-B3D6-20F4C0D19815}" presName="connectorText" presStyleLbl="sibTrans2D1" presStyleIdx="3" presStyleCnt="4"/>
      <dgm:spPr/>
      <dgm:t>
        <a:bodyPr/>
        <a:lstStyle/>
        <a:p>
          <a:endParaRPr lang="it-IT"/>
        </a:p>
      </dgm:t>
    </dgm:pt>
    <dgm:pt modelId="{C73EDD53-9B97-42FB-AA67-420026227A2D}" type="pres">
      <dgm:prSet presAssocID="{962A4D94-E011-449E-9D6D-6886ED339100}" presName="node" presStyleLbl="node1" presStyleIdx="4" presStyleCnt="5" custScaleX="18029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313FBBE-5E92-4A35-8D23-40CAE5793936}" type="presOf" srcId="{CA6DFC99-9101-45B1-8086-B30988D92D21}" destId="{1EC38A78-625F-4779-AA64-700A60CB470C}" srcOrd="0" destOrd="0" presId="urn:microsoft.com/office/officeart/2005/8/layout/process2"/>
    <dgm:cxn modelId="{EF0C6862-DE94-42E0-9442-F57B6CE0677B}" srcId="{B5C94EF6-956B-4334-B029-918958E995DB}" destId="{CEA7F115-29EF-4023-86AA-2BD749CA14EF}" srcOrd="1" destOrd="0" parTransId="{81EFB080-25D9-495A-B736-DC709E1FC069}" sibTransId="{ADC27D11-CCC2-46DC-B650-FC2F708F8A40}"/>
    <dgm:cxn modelId="{6DC703AD-85E0-49AE-91DC-C2BD8FFA5D32}" srcId="{B5C94EF6-956B-4334-B029-918958E995DB}" destId="{F2E5CD1F-C6FA-46A7-A3AB-376B1731AA21}" srcOrd="3" destOrd="0" parTransId="{0B30AA02-28AB-4148-B22B-161C8FE6B5B0}" sibTransId="{47E6F855-4EF5-4286-B3D6-20F4C0D19815}"/>
    <dgm:cxn modelId="{07382B35-6043-4E92-A936-8A2A12D858F5}" type="presOf" srcId="{47E6F855-4EF5-4286-B3D6-20F4C0D19815}" destId="{BEB66ECC-C290-4BC7-9FD0-B1675D78C213}" srcOrd="1" destOrd="0" presId="urn:microsoft.com/office/officeart/2005/8/layout/process2"/>
    <dgm:cxn modelId="{5C0D9989-CFBF-4A3E-A58B-DE1AABD5A7C6}" srcId="{B5C94EF6-956B-4334-B029-918958E995DB}" destId="{34F562EF-7226-48BF-9E79-70ED6A557A8F}" srcOrd="0" destOrd="0" parTransId="{CA6D45CC-9A97-4A00-A292-EA9FEC449854}" sibTransId="{9BEA21FA-AF8A-4215-AF99-938F87946293}"/>
    <dgm:cxn modelId="{E26715F2-0969-4B40-B7A7-E1387A866C23}" type="presOf" srcId="{ADC27D11-CCC2-46DC-B650-FC2F708F8A40}" destId="{B0A5CC8B-7F32-4E19-B068-DD4286BA9BED}" srcOrd="0" destOrd="0" presId="urn:microsoft.com/office/officeart/2005/8/layout/process2"/>
    <dgm:cxn modelId="{E619CDBC-3652-418F-AB39-FF51F3AE01D0}" srcId="{B5C94EF6-956B-4334-B029-918958E995DB}" destId="{ABEC7FB7-796F-41A4-9AB0-7272ACF887EB}" srcOrd="2" destOrd="0" parTransId="{23A73FDD-00B5-47EF-9E5C-A82DFABD88BB}" sibTransId="{CA6DFC99-9101-45B1-8086-B30988D92D21}"/>
    <dgm:cxn modelId="{0E605BB9-3E7B-4901-B4C8-EDF8A44E222A}" srcId="{B5C94EF6-956B-4334-B029-918958E995DB}" destId="{962A4D94-E011-449E-9D6D-6886ED339100}" srcOrd="4" destOrd="0" parTransId="{D505CDBD-D67E-43FB-960B-4192B7798868}" sibTransId="{4A42F77E-CFCC-4556-A566-5F9DAA1EBCB6}"/>
    <dgm:cxn modelId="{DAA11934-271D-49AA-8980-621D8D52A621}" type="presOf" srcId="{34F562EF-7226-48BF-9E79-70ED6A557A8F}" destId="{9416C4C7-ACA2-47FA-8CD5-DB06C6EF67C1}" srcOrd="0" destOrd="0" presId="urn:microsoft.com/office/officeart/2005/8/layout/process2"/>
    <dgm:cxn modelId="{F09FCE29-EE1C-43DA-84A7-E0C3FA65F580}" type="presOf" srcId="{962A4D94-E011-449E-9D6D-6886ED339100}" destId="{C73EDD53-9B97-42FB-AA67-420026227A2D}" srcOrd="0" destOrd="0" presId="urn:microsoft.com/office/officeart/2005/8/layout/process2"/>
    <dgm:cxn modelId="{D52B9DC2-43D9-4226-A9BC-B4F59DE9328D}" type="presOf" srcId="{CA6DFC99-9101-45B1-8086-B30988D92D21}" destId="{CE7F5E7E-4C59-49EB-9B53-FF06061CF19B}" srcOrd="1" destOrd="0" presId="urn:microsoft.com/office/officeart/2005/8/layout/process2"/>
    <dgm:cxn modelId="{135ED48F-1C47-48ED-B7CE-B2D47DF4DFE2}" type="presOf" srcId="{ADC27D11-CCC2-46DC-B650-FC2F708F8A40}" destId="{CDF7AD99-250D-480A-AE4B-AB0BE235FF56}" srcOrd="1" destOrd="0" presId="urn:microsoft.com/office/officeart/2005/8/layout/process2"/>
    <dgm:cxn modelId="{384AC367-1557-4955-BA95-496B76E10353}" type="presOf" srcId="{9BEA21FA-AF8A-4215-AF99-938F87946293}" destId="{B1D1D3F8-8B82-4836-9924-2A9F00CC1933}" srcOrd="0" destOrd="0" presId="urn:microsoft.com/office/officeart/2005/8/layout/process2"/>
    <dgm:cxn modelId="{DE54A85B-5E07-430F-81BA-1F44C3AF3DE5}" type="presOf" srcId="{47E6F855-4EF5-4286-B3D6-20F4C0D19815}" destId="{329BE4BF-7DC3-4E83-A4F9-9BAEBAC4BCC8}" srcOrd="0" destOrd="0" presId="urn:microsoft.com/office/officeart/2005/8/layout/process2"/>
    <dgm:cxn modelId="{D6586FC7-ABD6-4174-AC4D-2D75B685E582}" type="presOf" srcId="{CEA7F115-29EF-4023-86AA-2BD749CA14EF}" destId="{9FF0E85B-475F-4CC7-8EA2-3AA45F22C514}" srcOrd="0" destOrd="0" presId="urn:microsoft.com/office/officeart/2005/8/layout/process2"/>
    <dgm:cxn modelId="{0A1DCCC2-1DB4-415A-9E56-AB937369C0AD}" type="presOf" srcId="{F2E5CD1F-C6FA-46A7-A3AB-376B1731AA21}" destId="{A77F7D32-235C-47EA-AC8F-BA645D6424D1}" srcOrd="0" destOrd="0" presId="urn:microsoft.com/office/officeart/2005/8/layout/process2"/>
    <dgm:cxn modelId="{5569845B-6D0F-484D-8E72-D4C799613B56}" type="presOf" srcId="{B5C94EF6-956B-4334-B029-918958E995DB}" destId="{B8967B23-5F06-436E-8585-D424AAB9ADDD}" srcOrd="0" destOrd="0" presId="urn:microsoft.com/office/officeart/2005/8/layout/process2"/>
    <dgm:cxn modelId="{01036369-5078-4EAF-BFC1-F10B37F05DE9}" type="presOf" srcId="{ABEC7FB7-796F-41A4-9AB0-7272ACF887EB}" destId="{25962567-7AF9-49C0-A1D8-CFD1A2B2F97C}" srcOrd="0" destOrd="0" presId="urn:microsoft.com/office/officeart/2005/8/layout/process2"/>
    <dgm:cxn modelId="{D8F29213-4B34-44E0-BC40-3CEC1F947E5D}" type="presOf" srcId="{9BEA21FA-AF8A-4215-AF99-938F87946293}" destId="{D9C935BD-21AD-435D-AA17-405D92BF4996}" srcOrd="1" destOrd="0" presId="urn:microsoft.com/office/officeart/2005/8/layout/process2"/>
    <dgm:cxn modelId="{604404AE-D315-4163-8F39-6E557C6114AF}" type="presParOf" srcId="{B8967B23-5F06-436E-8585-D424AAB9ADDD}" destId="{9416C4C7-ACA2-47FA-8CD5-DB06C6EF67C1}" srcOrd="0" destOrd="0" presId="urn:microsoft.com/office/officeart/2005/8/layout/process2"/>
    <dgm:cxn modelId="{95ED84BB-9DBD-4ACE-966F-F026AFDF39E7}" type="presParOf" srcId="{B8967B23-5F06-436E-8585-D424AAB9ADDD}" destId="{B1D1D3F8-8B82-4836-9924-2A9F00CC1933}" srcOrd="1" destOrd="0" presId="urn:microsoft.com/office/officeart/2005/8/layout/process2"/>
    <dgm:cxn modelId="{01C1DC9C-FE8C-4D13-87D2-57B3A8FA8258}" type="presParOf" srcId="{B1D1D3F8-8B82-4836-9924-2A9F00CC1933}" destId="{D9C935BD-21AD-435D-AA17-405D92BF4996}" srcOrd="0" destOrd="0" presId="urn:microsoft.com/office/officeart/2005/8/layout/process2"/>
    <dgm:cxn modelId="{9485B835-FB86-452D-B414-70164011371C}" type="presParOf" srcId="{B8967B23-5F06-436E-8585-D424AAB9ADDD}" destId="{9FF0E85B-475F-4CC7-8EA2-3AA45F22C514}" srcOrd="2" destOrd="0" presId="urn:microsoft.com/office/officeart/2005/8/layout/process2"/>
    <dgm:cxn modelId="{643582A0-5619-4F10-A88C-D2377EDB38C4}" type="presParOf" srcId="{B8967B23-5F06-436E-8585-D424AAB9ADDD}" destId="{B0A5CC8B-7F32-4E19-B068-DD4286BA9BED}" srcOrd="3" destOrd="0" presId="urn:microsoft.com/office/officeart/2005/8/layout/process2"/>
    <dgm:cxn modelId="{8C8FD065-FC6C-4789-860C-4B41D541EDBA}" type="presParOf" srcId="{B0A5CC8B-7F32-4E19-B068-DD4286BA9BED}" destId="{CDF7AD99-250D-480A-AE4B-AB0BE235FF56}" srcOrd="0" destOrd="0" presId="urn:microsoft.com/office/officeart/2005/8/layout/process2"/>
    <dgm:cxn modelId="{B17278D6-1878-440E-8B27-4514F318198F}" type="presParOf" srcId="{B8967B23-5F06-436E-8585-D424AAB9ADDD}" destId="{25962567-7AF9-49C0-A1D8-CFD1A2B2F97C}" srcOrd="4" destOrd="0" presId="urn:microsoft.com/office/officeart/2005/8/layout/process2"/>
    <dgm:cxn modelId="{C34EA1F9-C8A2-40AC-88BA-73E94334158E}" type="presParOf" srcId="{B8967B23-5F06-436E-8585-D424AAB9ADDD}" destId="{1EC38A78-625F-4779-AA64-700A60CB470C}" srcOrd="5" destOrd="0" presId="urn:microsoft.com/office/officeart/2005/8/layout/process2"/>
    <dgm:cxn modelId="{88C4782D-48A1-4EF5-9877-BCB21ED64743}" type="presParOf" srcId="{1EC38A78-625F-4779-AA64-700A60CB470C}" destId="{CE7F5E7E-4C59-49EB-9B53-FF06061CF19B}" srcOrd="0" destOrd="0" presId="urn:microsoft.com/office/officeart/2005/8/layout/process2"/>
    <dgm:cxn modelId="{466F69C2-8B0A-44B7-A0A5-815DEC88303B}" type="presParOf" srcId="{B8967B23-5F06-436E-8585-D424AAB9ADDD}" destId="{A77F7D32-235C-47EA-AC8F-BA645D6424D1}" srcOrd="6" destOrd="0" presId="urn:microsoft.com/office/officeart/2005/8/layout/process2"/>
    <dgm:cxn modelId="{E961CFEC-0EAA-4674-8396-489B7B20B683}" type="presParOf" srcId="{B8967B23-5F06-436E-8585-D424AAB9ADDD}" destId="{329BE4BF-7DC3-4E83-A4F9-9BAEBAC4BCC8}" srcOrd="7" destOrd="0" presId="urn:microsoft.com/office/officeart/2005/8/layout/process2"/>
    <dgm:cxn modelId="{83202F0A-1A4A-4F13-89CE-39ECBCEE7F16}" type="presParOf" srcId="{329BE4BF-7DC3-4E83-A4F9-9BAEBAC4BCC8}" destId="{BEB66ECC-C290-4BC7-9FD0-B1675D78C213}" srcOrd="0" destOrd="0" presId="urn:microsoft.com/office/officeart/2005/8/layout/process2"/>
    <dgm:cxn modelId="{E8D90566-F7F9-469E-99BA-A5233C2AA671}" type="presParOf" srcId="{B8967B23-5F06-436E-8585-D424AAB9ADDD}" destId="{C73EDD53-9B97-42FB-AA67-420026227A2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C94EF6-956B-4334-B029-918958E995DB}" type="doc">
      <dgm:prSet loTypeId="urn:microsoft.com/office/officeart/2005/8/layout/process2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4F562EF-7226-48BF-9E79-70ED6A557A8F}">
      <dgm:prSet phldrT="[Testo]"/>
      <dgm:spPr>
        <a:solidFill>
          <a:schemeClr val="bg2"/>
        </a:solidFill>
      </dgm:spPr>
      <dgm:t>
        <a:bodyPr/>
        <a:lstStyle/>
        <a:p>
          <a:r>
            <a:rPr lang="it-IT" b="1" dirty="0" smtClean="0">
              <a:solidFill>
                <a:schemeClr val="tx1"/>
              </a:solidFill>
            </a:rPr>
            <a:t>Network </a:t>
          </a:r>
          <a:r>
            <a:rPr lang="it-IT" b="1" dirty="0" err="1" smtClean="0">
              <a:solidFill>
                <a:schemeClr val="tx1"/>
              </a:solidFill>
            </a:rPr>
            <a:t>Discovery</a:t>
          </a:r>
          <a:endParaRPr lang="it-IT" b="1" dirty="0">
            <a:solidFill>
              <a:schemeClr val="tx1"/>
            </a:solidFill>
          </a:endParaRPr>
        </a:p>
      </dgm:t>
    </dgm:pt>
    <dgm:pt modelId="{CA6D45CC-9A97-4A00-A292-EA9FEC449854}" type="parTrans" cxnId="{5C0D9989-CFBF-4A3E-A58B-DE1AABD5A7C6}">
      <dgm:prSet/>
      <dgm:spPr/>
      <dgm:t>
        <a:bodyPr/>
        <a:lstStyle/>
        <a:p>
          <a:endParaRPr lang="it-IT"/>
        </a:p>
      </dgm:t>
    </dgm:pt>
    <dgm:pt modelId="{9BEA21FA-AF8A-4215-AF99-938F87946293}" type="sibTrans" cxnId="{5C0D9989-CFBF-4A3E-A58B-DE1AABD5A7C6}">
      <dgm:prSet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CEA7F115-29EF-4023-86AA-2BD749CA14EF}">
      <dgm:prSet phldrT="[Testo]"/>
      <dgm:spPr>
        <a:solidFill>
          <a:srgbClr val="FFFF00"/>
        </a:solidFill>
      </dgm:spPr>
      <dgm:t>
        <a:bodyPr/>
        <a:lstStyle/>
        <a:p>
          <a:r>
            <a:rPr lang="it-IT" b="1" dirty="0" smtClean="0">
              <a:solidFill>
                <a:srgbClr val="FF0000"/>
              </a:solidFill>
            </a:rPr>
            <a:t>IEEE 802.11 </a:t>
          </a:r>
          <a:r>
            <a:rPr lang="it-IT" b="1" dirty="0" err="1" smtClean="0">
              <a:solidFill>
                <a:srgbClr val="FF0000"/>
              </a:solidFill>
            </a:rPr>
            <a:t>Authentication</a:t>
          </a:r>
          <a:r>
            <a:rPr lang="it-IT" b="1" dirty="0" smtClean="0">
              <a:solidFill>
                <a:srgbClr val="FF0000"/>
              </a:solidFill>
            </a:rPr>
            <a:t> &amp; </a:t>
          </a:r>
          <a:r>
            <a:rPr lang="it-IT" b="1" dirty="0" err="1" smtClean="0">
              <a:solidFill>
                <a:srgbClr val="FF0000"/>
              </a:solidFill>
            </a:rPr>
            <a:t>Association</a:t>
          </a:r>
          <a:endParaRPr lang="it-IT" b="1" dirty="0">
            <a:solidFill>
              <a:srgbClr val="FF0000"/>
            </a:solidFill>
          </a:endParaRPr>
        </a:p>
      </dgm:t>
    </dgm:pt>
    <dgm:pt modelId="{81EFB080-25D9-495A-B736-DC709E1FC069}" type="parTrans" cxnId="{EF0C6862-DE94-42E0-9442-F57B6CE0677B}">
      <dgm:prSet/>
      <dgm:spPr/>
      <dgm:t>
        <a:bodyPr/>
        <a:lstStyle/>
        <a:p>
          <a:endParaRPr lang="it-IT"/>
        </a:p>
      </dgm:t>
    </dgm:pt>
    <dgm:pt modelId="{ADC27D11-CCC2-46DC-B650-FC2F708F8A40}" type="sibTrans" cxnId="{EF0C6862-DE94-42E0-9442-F57B6CE0677B}">
      <dgm:prSet/>
      <dgm:spPr>
        <a:solidFill>
          <a:srgbClr val="FFFF00"/>
        </a:solidFill>
      </dgm:spPr>
      <dgm:t>
        <a:bodyPr/>
        <a:lstStyle/>
        <a:p>
          <a:endParaRPr lang="it-IT"/>
        </a:p>
      </dgm:t>
    </dgm:pt>
    <dgm:pt modelId="{ABEC7FB7-796F-41A4-9AB0-7272ACF887EB}">
      <dgm:prSet phldrT="[Testo]"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23A73FDD-00B5-47EF-9E5C-A82DFABD88BB}" type="parTrans" cxnId="{E619CDBC-3652-418F-AB39-FF51F3AE01D0}">
      <dgm:prSet/>
      <dgm:spPr/>
      <dgm:t>
        <a:bodyPr/>
        <a:lstStyle/>
        <a:p>
          <a:endParaRPr lang="it-IT"/>
        </a:p>
      </dgm:t>
    </dgm:pt>
    <dgm:pt modelId="{CA6DFC99-9101-45B1-8086-B30988D92D21}" type="sibTrans" cxnId="{E619CDBC-3652-418F-AB39-FF51F3AE01D0}">
      <dgm:prSet/>
      <dgm:spPr/>
      <dgm:t>
        <a:bodyPr/>
        <a:lstStyle/>
        <a:p>
          <a:endParaRPr lang="it-IT"/>
        </a:p>
      </dgm:t>
    </dgm:pt>
    <dgm:pt modelId="{F2E5CD1F-C6FA-46A7-A3AB-376B1731AA21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0B30AA02-28AB-4148-B22B-161C8FE6B5B0}" type="parTrans" cxnId="{6DC703AD-85E0-49AE-91DC-C2BD8FFA5D32}">
      <dgm:prSet/>
      <dgm:spPr/>
      <dgm:t>
        <a:bodyPr/>
        <a:lstStyle/>
        <a:p>
          <a:endParaRPr lang="it-IT"/>
        </a:p>
      </dgm:t>
    </dgm:pt>
    <dgm:pt modelId="{47E6F855-4EF5-4286-B3D6-20F4C0D19815}" type="sibTrans" cxnId="{6DC703AD-85E0-49AE-91DC-C2BD8FFA5D32}">
      <dgm:prSet/>
      <dgm:spPr/>
      <dgm:t>
        <a:bodyPr/>
        <a:lstStyle/>
        <a:p>
          <a:endParaRPr lang="it-IT"/>
        </a:p>
      </dgm:t>
    </dgm:pt>
    <dgm:pt modelId="{962A4D94-E011-449E-9D6D-6886ED339100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D505CDBD-D67E-43FB-960B-4192B7798868}" type="parTrans" cxnId="{0E605BB9-3E7B-4901-B4C8-EDF8A44E222A}">
      <dgm:prSet/>
      <dgm:spPr/>
      <dgm:t>
        <a:bodyPr/>
        <a:lstStyle/>
        <a:p>
          <a:endParaRPr lang="it-IT"/>
        </a:p>
      </dgm:t>
    </dgm:pt>
    <dgm:pt modelId="{4A42F77E-CFCC-4556-A566-5F9DAA1EBCB6}" type="sibTrans" cxnId="{0E605BB9-3E7B-4901-B4C8-EDF8A44E222A}">
      <dgm:prSet/>
      <dgm:spPr/>
      <dgm:t>
        <a:bodyPr/>
        <a:lstStyle/>
        <a:p>
          <a:endParaRPr lang="it-IT"/>
        </a:p>
      </dgm:t>
    </dgm:pt>
    <dgm:pt modelId="{B8967B23-5F06-436E-8585-D424AAB9ADDD}" type="pres">
      <dgm:prSet presAssocID="{B5C94EF6-956B-4334-B029-918958E995D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416C4C7-ACA2-47FA-8CD5-DB06C6EF67C1}" type="pres">
      <dgm:prSet presAssocID="{34F562EF-7226-48BF-9E79-70ED6A557A8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1D1D3F8-8B82-4836-9924-2A9F00CC1933}" type="pres">
      <dgm:prSet presAssocID="{9BEA21FA-AF8A-4215-AF99-938F87946293}" presName="sibTrans" presStyleLbl="sibTrans2D1" presStyleIdx="0" presStyleCnt="4"/>
      <dgm:spPr/>
      <dgm:t>
        <a:bodyPr/>
        <a:lstStyle/>
        <a:p>
          <a:endParaRPr lang="it-IT"/>
        </a:p>
      </dgm:t>
    </dgm:pt>
    <dgm:pt modelId="{D9C935BD-21AD-435D-AA17-405D92BF4996}" type="pres">
      <dgm:prSet presAssocID="{9BEA21FA-AF8A-4215-AF99-938F87946293}" presName="connectorText" presStyleLbl="sibTrans2D1" presStyleIdx="0" presStyleCnt="4"/>
      <dgm:spPr/>
      <dgm:t>
        <a:bodyPr/>
        <a:lstStyle/>
        <a:p>
          <a:endParaRPr lang="it-IT"/>
        </a:p>
      </dgm:t>
    </dgm:pt>
    <dgm:pt modelId="{9FF0E85B-475F-4CC7-8EA2-3AA45F22C514}" type="pres">
      <dgm:prSet presAssocID="{CEA7F115-29EF-4023-86AA-2BD749CA14E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A5CC8B-7F32-4E19-B068-DD4286BA9BED}" type="pres">
      <dgm:prSet presAssocID="{ADC27D11-CCC2-46DC-B650-FC2F708F8A40}" presName="sibTrans" presStyleLbl="sibTrans2D1" presStyleIdx="1" presStyleCnt="4"/>
      <dgm:spPr/>
      <dgm:t>
        <a:bodyPr/>
        <a:lstStyle/>
        <a:p>
          <a:endParaRPr lang="it-IT"/>
        </a:p>
      </dgm:t>
    </dgm:pt>
    <dgm:pt modelId="{CDF7AD99-250D-480A-AE4B-AB0BE235FF56}" type="pres">
      <dgm:prSet presAssocID="{ADC27D11-CCC2-46DC-B650-FC2F708F8A40}" presName="connectorText" presStyleLbl="sibTrans2D1" presStyleIdx="1" presStyleCnt="4"/>
      <dgm:spPr/>
      <dgm:t>
        <a:bodyPr/>
        <a:lstStyle/>
        <a:p>
          <a:endParaRPr lang="it-IT"/>
        </a:p>
      </dgm:t>
    </dgm:pt>
    <dgm:pt modelId="{25962567-7AF9-49C0-A1D8-CFD1A2B2F97C}" type="pres">
      <dgm:prSet presAssocID="{ABEC7FB7-796F-41A4-9AB0-7272ACF887E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C38A78-625F-4779-AA64-700A60CB470C}" type="pres">
      <dgm:prSet presAssocID="{CA6DFC99-9101-45B1-8086-B30988D92D21}" presName="sibTrans" presStyleLbl="sibTrans2D1" presStyleIdx="2" presStyleCnt="4"/>
      <dgm:spPr/>
      <dgm:t>
        <a:bodyPr/>
        <a:lstStyle/>
        <a:p>
          <a:endParaRPr lang="it-IT"/>
        </a:p>
      </dgm:t>
    </dgm:pt>
    <dgm:pt modelId="{CE7F5E7E-4C59-49EB-9B53-FF06061CF19B}" type="pres">
      <dgm:prSet presAssocID="{CA6DFC99-9101-45B1-8086-B30988D92D21}" presName="connectorText" presStyleLbl="sibTrans2D1" presStyleIdx="2" presStyleCnt="4"/>
      <dgm:spPr/>
      <dgm:t>
        <a:bodyPr/>
        <a:lstStyle/>
        <a:p>
          <a:endParaRPr lang="it-IT"/>
        </a:p>
      </dgm:t>
    </dgm:pt>
    <dgm:pt modelId="{A77F7D32-235C-47EA-AC8F-BA645D6424D1}" type="pres">
      <dgm:prSet presAssocID="{F2E5CD1F-C6FA-46A7-A3AB-376B1731AA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BE4BF-7DC3-4E83-A4F9-9BAEBAC4BCC8}" type="pres">
      <dgm:prSet presAssocID="{47E6F855-4EF5-4286-B3D6-20F4C0D19815}" presName="sibTrans" presStyleLbl="sibTrans2D1" presStyleIdx="3" presStyleCnt="4"/>
      <dgm:spPr/>
      <dgm:t>
        <a:bodyPr/>
        <a:lstStyle/>
        <a:p>
          <a:endParaRPr lang="it-IT"/>
        </a:p>
      </dgm:t>
    </dgm:pt>
    <dgm:pt modelId="{BEB66ECC-C290-4BC7-9FD0-B1675D78C213}" type="pres">
      <dgm:prSet presAssocID="{47E6F855-4EF5-4286-B3D6-20F4C0D19815}" presName="connectorText" presStyleLbl="sibTrans2D1" presStyleIdx="3" presStyleCnt="4"/>
      <dgm:spPr/>
      <dgm:t>
        <a:bodyPr/>
        <a:lstStyle/>
        <a:p>
          <a:endParaRPr lang="it-IT"/>
        </a:p>
      </dgm:t>
    </dgm:pt>
    <dgm:pt modelId="{C73EDD53-9B97-42FB-AA67-420026227A2D}" type="pres">
      <dgm:prSet presAssocID="{962A4D94-E011-449E-9D6D-6886ED339100}" presName="node" presStyleLbl="node1" presStyleIdx="4" presStyleCnt="5" custLinFactNeighborX="-51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12887A0-9B83-4500-8C9C-49390FC8E78A}" type="presOf" srcId="{CEA7F115-29EF-4023-86AA-2BD749CA14EF}" destId="{9FF0E85B-475F-4CC7-8EA2-3AA45F22C514}" srcOrd="0" destOrd="0" presId="urn:microsoft.com/office/officeart/2005/8/layout/process2"/>
    <dgm:cxn modelId="{00AEAB4D-EC94-4A21-AB05-078D7365FC58}" type="presOf" srcId="{9BEA21FA-AF8A-4215-AF99-938F87946293}" destId="{D9C935BD-21AD-435D-AA17-405D92BF4996}" srcOrd="1" destOrd="0" presId="urn:microsoft.com/office/officeart/2005/8/layout/process2"/>
    <dgm:cxn modelId="{C2635E37-A873-4B0A-8010-0CF7BFE1F636}" type="presOf" srcId="{B5C94EF6-956B-4334-B029-918958E995DB}" destId="{B8967B23-5F06-436E-8585-D424AAB9ADDD}" srcOrd="0" destOrd="0" presId="urn:microsoft.com/office/officeart/2005/8/layout/process2"/>
    <dgm:cxn modelId="{A707B0C9-F44F-4656-8F8E-7F4B7BD1D77D}" type="presOf" srcId="{ADC27D11-CCC2-46DC-B650-FC2F708F8A40}" destId="{B0A5CC8B-7F32-4E19-B068-DD4286BA9BED}" srcOrd="0" destOrd="0" presId="urn:microsoft.com/office/officeart/2005/8/layout/process2"/>
    <dgm:cxn modelId="{EF0C6862-DE94-42E0-9442-F57B6CE0677B}" srcId="{B5C94EF6-956B-4334-B029-918958E995DB}" destId="{CEA7F115-29EF-4023-86AA-2BD749CA14EF}" srcOrd="1" destOrd="0" parTransId="{81EFB080-25D9-495A-B736-DC709E1FC069}" sibTransId="{ADC27D11-CCC2-46DC-B650-FC2F708F8A40}"/>
    <dgm:cxn modelId="{6DC703AD-85E0-49AE-91DC-C2BD8FFA5D32}" srcId="{B5C94EF6-956B-4334-B029-918958E995DB}" destId="{F2E5CD1F-C6FA-46A7-A3AB-376B1731AA21}" srcOrd="3" destOrd="0" parTransId="{0B30AA02-28AB-4148-B22B-161C8FE6B5B0}" sibTransId="{47E6F855-4EF5-4286-B3D6-20F4C0D19815}"/>
    <dgm:cxn modelId="{5C0D9989-CFBF-4A3E-A58B-DE1AABD5A7C6}" srcId="{B5C94EF6-956B-4334-B029-918958E995DB}" destId="{34F562EF-7226-48BF-9E79-70ED6A557A8F}" srcOrd="0" destOrd="0" parTransId="{CA6D45CC-9A97-4A00-A292-EA9FEC449854}" sibTransId="{9BEA21FA-AF8A-4215-AF99-938F87946293}"/>
    <dgm:cxn modelId="{18820E5F-B640-4EF8-860F-B274B67C34AE}" type="presOf" srcId="{47E6F855-4EF5-4286-B3D6-20F4C0D19815}" destId="{BEB66ECC-C290-4BC7-9FD0-B1675D78C213}" srcOrd="1" destOrd="0" presId="urn:microsoft.com/office/officeart/2005/8/layout/process2"/>
    <dgm:cxn modelId="{23A37D15-5EB5-4900-9689-2C640471CBE0}" type="presOf" srcId="{CA6DFC99-9101-45B1-8086-B30988D92D21}" destId="{CE7F5E7E-4C59-49EB-9B53-FF06061CF19B}" srcOrd="1" destOrd="0" presId="urn:microsoft.com/office/officeart/2005/8/layout/process2"/>
    <dgm:cxn modelId="{E1C2E478-CD42-435F-92FE-C3AD41C1BBF5}" type="presOf" srcId="{F2E5CD1F-C6FA-46A7-A3AB-376B1731AA21}" destId="{A77F7D32-235C-47EA-AC8F-BA645D6424D1}" srcOrd="0" destOrd="0" presId="urn:microsoft.com/office/officeart/2005/8/layout/process2"/>
    <dgm:cxn modelId="{E619CDBC-3652-418F-AB39-FF51F3AE01D0}" srcId="{B5C94EF6-956B-4334-B029-918958E995DB}" destId="{ABEC7FB7-796F-41A4-9AB0-7272ACF887EB}" srcOrd="2" destOrd="0" parTransId="{23A73FDD-00B5-47EF-9E5C-A82DFABD88BB}" sibTransId="{CA6DFC99-9101-45B1-8086-B30988D92D21}"/>
    <dgm:cxn modelId="{0E605BB9-3E7B-4901-B4C8-EDF8A44E222A}" srcId="{B5C94EF6-956B-4334-B029-918958E995DB}" destId="{962A4D94-E011-449E-9D6D-6886ED339100}" srcOrd="4" destOrd="0" parTransId="{D505CDBD-D67E-43FB-960B-4192B7798868}" sibTransId="{4A42F77E-CFCC-4556-A566-5F9DAA1EBCB6}"/>
    <dgm:cxn modelId="{407DA0B8-E342-48B1-9112-CD3E41FE82D5}" type="presOf" srcId="{34F562EF-7226-48BF-9E79-70ED6A557A8F}" destId="{9416C4C7-ACA2-47FA-8CD5-DB06C6EF67C1}" srcOrd="0" destOrd="0" presId="urn:microsoft.com/office/officeart/2005/8/layout/process2"/>
    <dgm:cxn modelId="{55AC9208-9AFD-4BA7-A649-CE07848A6472}" type="presOf" srcId="{ABEC7FB7-796F-41A4-9AB0-7272ACF887EB}" destId="{25962567-7AF9-49C0-A1D8-CFD1A2B2F97C}" srcOrd="0" destOrd="0" presId="urn:microsoft.com/office/officeart/2005/8/layout/process2"/>
    <dgm:cxn modelId="{0569E2BB-BB9F-4D4E-AF8B-7E08AB5B4A46}" type="presOf" srcId="{CA6DFC99-9101-45B1-8086-B30988D92D21}" destId="{1EC38A78-625F-4779-AA64-700A60CB470C}" srcOrd="0" destOrd="0" presId="urn:microsoft.com/office/officeart/2005/8/layout/process2"/>
    <dgm:cxn modelId="{C3F3F5A8-B70B-443F-9DA9-CFD540298C33}" type="presOf" srcId="{962A4D94-E011-449E-9D6D-6886ED339100}" destId="{C73EDD53-9B97-42FB-AA67-420026227A2D}" srcOrd="0" destOrd="0" presId="urn:microsoft.com/office/officeart/2005/8/layout/process2"/>
    <dgm:cxn modelId="{1D7AEACD-39E1-4D31-B2A3-E70A491AEC2D}" type="presOf" srcId="{47E6F855-4EF5-4286-B3D6-20F4C0D19815}" destId="{329BE4BF-7DC3-4E83-A4F9-9BAEBAC4BCC8}" srcOrd="0" destOrd="0" presId="urn:microsoft.com/office/officeart/2005/8/layout/process2"/>
    <dgm:cxn modelId="{6C6430A8-4D80-4419-88F8-4999365346DC}" type="presOf" srcId="{ADC27D11-CCC2-46DC-B650-FC2F708F8A40}" destId="{CDF7AD99-250D-480A-AE4B-AB0BE235FF56}" srcOrd="1" destOrd="0" presId="urn:microsoft.com/office/officeart/2005/8/layout/process2"/>
    <dgm:cxn modelId="{38B9D1A5-5F8C-4DBC-9BE9-C896AFDB26EF}" type="presOf" srcId="{9BEA21FA-AF8A-4215-AF99-938F87946293}" destId="{B1D1D3F8-8B82-4836-9924-2A9F00CC1933}" srcOrd="0" destOrd="0" presId="urn:microsoft.com/office/officeart/2005/8/layout/process2"/>
    <dgm:cxn modelId="{9A812B0B-9388-4A2F-B09D-F1E57AECF3E7}" type="presParOf" srcId="{B8967B23-5F06-436E-8585-D424AAB9ADDD}" destId="{9416C4C7-ACA2-47FA-8CD5-DB06C6EF67C1}" srcOrd="0" destOrd="0" presId="urn:microsoft.com/office/officeart/2005/8/layout/process2"/>
    <dgm:cxn modelId="{FD5CB65C-8E05-4929-B8BC-146F79CADA04}" type="presParOf" srcId="{B8967B23-5F06-436E-8585-D424AAB9ADDD}" destId="{B1D1D3F8-8B82-4836-9924-2A9F00CC1933}" srcOrd="1" destOrd="0" presId="urn:microsoft.com/office/officeart/2005/8/layout/process2"/>
    <dgm:cxn modelId="{D70FC037-4F61-4C3B-9D57-8E3D10D2EC04}" type="presParOf" srcId="{B1D1D3F8-8B82-4836-9924-2A9F00CC1933}" destId="{D9C935BD-21AD-435D-AA17-405D92BF4996}" srcOrd="0" destOrd="0" presId="urn:microsoft.com/office/officeart/2005/8/layout/process2"/>
    <dgm:cxn modelId="{5A9CC0F0-A2E9-46A7-BE42-22EC6716ADD3}" type="presParOf" srcId="{B8967B23-5F06-436E-8585-D424AAB9ADDD}" destId="{9FF0E85B-475F-4CC7-8EA2-3AA45F22C514}" srcOrd="2" destOrd="0" presId="urn:microsoft.com/office/officeart/2005/8/layout/process2"/>
    <dgm:cxn modelId="{7FB19100-FC43-4CA0-87AE-5AE7CECD3E88}" type="presParOf" srcId="{B8967B23-5F06-436E-8585-D424AAB9ADDD}" destId="{B0A5CC8B-7F32-4E19-B068-DD4286BA9BED}" srcOrd="3" destOrd="0" presId="urn:microsoft.com/office/officeart/2005/8/layout/process2"/>
    <dgm:cxn modelId="{28024F66-CD58-448E-8D59-2495E11DC06E}" type="presParOf" srcId="{B0A5CC8B-7F32-4E19-B068-DD4286BA9BED}" destId="{CDF7AD99-250D-480A-AE4B-AB0BE235FF56}" srcOrd="0" destOrd="0" presId="urn:microsoft.com/office/officeart/2005/8/layout/process2"/>
    <dgm:cxn modelId="{3A43F3C7-6C05-4198-9DBC-8D93707C16BF}" type="presParOf" srcId="{B8967B23-5F06-436E-8585-D424AAB9ADDD}" destId="{25962567-7AF9-49C0-A1D8-CFD1A2B2F97C}" srcOrd="4" destOrd="0" presId="urn:microsoft.com/office/officeart/2005/8/layout/process2"/>
    <dgm:cxn modelId="{1D505EF5-D5CD-442D-B45B-56FBE4BC0938}" type="presParOf" srcId="{B8967B23-5F06-436E-8585-D424AAB9ADDD}" destId="{1EC38A78-625F-4779-AA64-700A60CB470C}" srcOrd="5" destOrd="0" presId="urn:microsoft.com/office/officeart/2005/8/layout/process2"/>
    <dgm:cxn modelId="{9C3B3269-2C79-4B85-9840-A5CDC08EFEE6}" type="presParOf" srcId="{1EC38A78-625F-4779-AA64-700A60CB470C}" destId="{CE7F5E7E-4C59-49EB-9B53-FF06061CF19B}" srcOrd="0" destOrd="0" presId="urn:microsoft.com/office/officeart/2005/8/layout/process2"/>
    <dgm:cxn modelId="{E453F905-8D8D-4989-BD60-D5855485C2D5}" type="presParOf" srcId="{B8967B23-5F06-436E-8585-D424AAB9ADDD}" destId="{A77F7D32-235C-47EA-AC8F-BA645D6424D1}" srcOrd="6" destOrd="0" presId="urn:microsoft.com/office/officeart/2005/8/layout/process2"/>
    <dgm:cxn modelId="{64FDDC45-E867-4760-AE7B-7DDFEED8AB26}" type="presParOf" srcId="{B8967B23-5F06-436E-8585-D424AAB9ADDD}" destId="{329BE4BF-7DC3-4E83-A4F9-9BAEBAC4BCC8}" srcOrd="7" destOrd="0" presId="urn:microsoft.com/office/officeart/2005/8/layout/process2"/>
    <dgm:cxn modelId="{AD0F4747-BAB8-4DC3-BB0D-2B14A6180F10}" type="presParOf" srcId="{329BE4BF-7DC3-4E83-A4F9-9BAEBAC4BCC8}" destId="{BEB66ECC-C290-4BC7-9FD0-B1675D78C213}" srcOrd="0" destOrd="0" presId="urn:microsoft.com/office/officeart/2005/8/layout/process2"/>
    <dgm:cxn modelId="{F566F9A3-A4B9-43E3-A252-A3C19DE72AE0}" type="presParOf" srcId="{B8967B23-5F06-436E-8585-D424AAB9ADDD}" destId="{C73EDD53-9B97-42FB-AA67-420026227A2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C94EF6-956B-4334-B029-918958E995DB}" type="doc">
      <dgm:prSet loTypeId="urn:microsoft.com/office/officeart/2005/8/layout/process2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4F562EF-7226-48BF-9E79-70ED6A557A8F}">
      <dgm:prSet phldrT="[Testo]"/>
      <dgm:spPr>
        <a:solidFill>
          <a:schemeClr val="bg2"/>
        </a:solidFill>
      </dgm:spPr>
      <dgm:t>
        <a:bodyPr/>
        <a:lstStyle/>
        <a:p>
          <a:r>
            <a:rPr lang="it-IT" b="1" dirty="0" smtClean="0">
              <a:solidFill>
                <a:schemeClr val="tx1"/>
              </a:solidFill>
            </a:rPr>
            <a:t>Network </a:t>
          </a:r>
          <a:r>
            <a:rPr lang="it-IT" b="1" dirty="0" err="1" smtClean="0">
              <a:solidFill>
                <a:schemeClr val="tx1"/>
              </a:solidFill>
            </a:rPr>
            <a:t>Discovery</a:t>
          </a:r>
          <a:endParaRPr lang="it-IT" b="1" dirty="0">
            <a:solidFill>
              <a:schemeClr val="tx1"/>
            </a:solidFill>
          </a:endParaRPr>
        </a:p>
      </dgm:t>
    </dgm:pt>
    <dgm:pt modelId="{CA6D45CC-9A97-4A00-A292-EA9FEC449854}" type="parTrans" cxnId="{5C0D9989-CFBF-4A3E-A58B-DE1AABD5A7C6}">
      <dgm:prSet/>
      <dgm:spPr/>
      <dgm:t>
        <a:bodyPr/>
        <a:lstStyle/>
        <a:p>
          <a:endParaRPr lang="it-IT"/>
        </a:p>
      </dgm:t>
    </dgm:pt>
    <dgm:pt modelId="{9BEA21FA-AF8A-4215-AF99-938F87946293}" type="sibTrans" cxnId="{5C0D9989-CFBF-4A3E-A58B-DE1AABD5A7C6}">
      <dgm:prSet/>
      <dgm:spPr>
        <a:solidFill>
          <a:schemeClr val="bg1"/>
        </a:solidFill>
      </dgm:spPr>
      <dgm:t>
        <a:bodyPr/>
        <a:lstStyle/>
        <a:p>
          <a:endParaRPr lang="it-IT" dirty="0"/>
        </a:p>
      </dgm:t>
    </dgm:pt>
    <dgm:pt modelId="{CEA7F115-29EF-4023-86AA-2BD749CA14EF}">
      <dgm:prSet phldrT="[Testo]"/>
      <dgm:spPr>
        <a:solidFill>
          <a:srgbClr val="FFFF00"/>
        </a:solidFill>
      </dgm:spPr>
      <dgm:t>
        <a:bodyPr/>
        <a:lstStyle/>
        <a:p>
          <a:r>
            <a:rPr lang="it-IT" b="1" dirty="0" smtClean="0">
              <a:solidFill>
                <a:srgbClr val="FF0000"/>
              </a:solidFill>
            </a:rPr>
            <a:t>IEEE 802.11 </a:t>
          </a:r>
          <a:r>
            <a:rPr lang="it-IT" b="1" dirty="0" err="1" smtClean="0">
              <a:solidFill>
                <a:srgbClr val="FF0000"/>
              </a:solidFill>
            </a:rPr>
            <a:t>Authentication</a:t>
          </a:r>
          <a:r>
            <a:rPr lang="it-IT" b="1" dirty="0" smtClean="0">
              <a:solidFill>
                <a:srgbClr val="FF0000"/>
              </a:solidFill>
            </a:rPr>
            <a:t> &amp; </a:t>
          </a:r>
          <a:r>
            <a:rPr lang="it-IT" b="1" dirty="0" err="1" smtClean="0">
              <a:solidFill>
                <a:srgbClr val="FF0000"/>
              </a:solidFill>
            </a:rPr>
            <a:t>Association</a:t>
          </a:r>
          <a:endParaRPr lang="it-IT" b="1" dirty="0">
            <a:solidFill>
              <a:srgbClr val="FF0000"/>
            </a:solidFill>
          </a:endParaRPr>
        </a:p>
      </dgm:t>
    </dgm:pt>
    <dgm:pt modelId="{81EFB080-25D9-495A-B736-DC709E1FC069}" type="parTrans" cxnId="{EF0C6862-DE94-42E0-9442-F57B6CE0677B}">
      <dgm:prSet/>
      <dgm:spPr/>
      <dgm:t>
        <a:bodyPr/>
        <a:lstStyle/>
        <a:p>
          <a:endParaRPr lang="it-IT"/>
        </a:p>
      </dgm:t>
    </dgm:pt>
    <dgm:pt modelId="{ADC27D11-CCC2-46DC-B650-FC2F708F8A40}" type="sibTrans" cxnId="{EF0C6862-DE94-42E0-9442-F57B6CE0677B}">
      <dgm:prSet/>
      <dgm:spPr>
        <a:solidFill>
          <a:srgbClr val="FFFF00"/>
        </a:solidFill>
      </dgm:spPr>
      <dgm:t>
        <a:bodyPr/>
        <a:lstStyle/>
        <a:p>
          <a:endParaRPr lang="it-IT"/>
        </a:p>
      </dgm:t>
    </dgm:pt>
    <dgm:pt modelId="{ABEC7FB7-796F-41A4-9AB0-7272ACF887EB}">
      <dgm:prSet phldrT="[Testo]"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23A73FDD-00B5-47EF-9E5C-A82DFABD88BB}" type="parTrans" cxnId="{E619CDBC-3652-418F-AB39-FF51F3AE01D0}">
      <dgm:prSet/>
      <dgm:spPr/>
      <dgm:t>
        <a:bodyPr/>
        <a:lstStyle/>
        <a:p>
          <a:endParaRPr lang="it-IT"/>
        </a:p>
      </dgm:t>
    </dgm:pt>
    <dgm:pt modelId="{CA6DFC99-9101-45B1-8086-B30988D92D21}" type="sibTrans" cxnId="{E619CDBC-3652-418F-AB39-FF51F3AE01D0}">
      <dgm:prSet/>
      <dgm:spPr/>
      <dgm:t>
        <a:bodyPr/>
        <a:lstStyle/>
        <a:p>
          <a:endParaRPr lang="it-IT"/>
        </a:p>
      </dgm:t>
    </dgm:pt>
    <dgm:pt modelId="{F2E5CD1F-C6FA-46A7-A3AB-376B1731AA21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0B30AA02-28AB-4148-B22B-161C8FE6B5B0}" type="parTrans" cxnId="{6DC703AD-85E0-49AE-91DC-C2BD8FFA5D32}">
      <dgm:prSet/>
      <dgm:spPr/>
      <dgm:t>
        <a:bodyPr/>
        <a:lstStyle/>
        <a:p>
          <a:endParaRPr lang="it-IT"/>
        </a:p>
      </dgm:t>
    </dgm:pt>
    <dgm:pt modelId="{47E6F855-4EF5-4286-B3D6-20F4C0D19815}" type="sibTrans" cxnId="{6DC703AD-85E0-49AE-91DC-C2BD8FFA5D32}">
      <dgm:prSet/>
      <dgm:spPr/>
      <dgm:t>
        <a:bodyPr/>
        <a:lstStyle/>
        <a:p>
          <a:endParaRPr lang="it-IT"/>
        </a:p>
      </dgm:t>
    </dgm:pt>
    <dgm:pt modelId="{962A4D94-E011-449E-9D6D-6886ED339100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D505CDBD-D67E-43FB-960B-4192B7798868}" type="parTrans" cxnId="{0E605BB9-3E7B-4901-B4C8-EDF8A44E222A}">
      <dgm:prSet/>
      <dgm:spPr/>
      <dgm:t>
        <a:bodyPr/>
        <a:lstStyle/>
        <a:p>
          <a:endParaRPr lang="it-IT"/>
        </a:p>
      </dgm:t>
    </dgm:pt>
    <dgm:pt modelId="{4A42F77E-CFCC-4556-A566-5F9DAA1EBCB6}" type="sibTrans" cxnId="{0E605BB9-3E7B-4901-B4C8-EDF8A44E222A}">
      <dgm:prSet/>
      <dgm:spPr/>
      <dgm:t>
        <a:bodyPr/>
        <a:lstStyle/>
        <a:p>
          <a:endParaRPr lang="it-IT"/>
        </a:p>
      </dgm:t>
    </dgm:pt>
    <dgm:pt modelId="{B8967B23-5F06-436E-8585-D424AAB9ADDD}" type="pres">
      <dgm:prSet presAssocID="{B5C94EF6-956B-4334-B029-918958E995D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416C4C7-ACA2-47FA-8CD5-DB06C6EF67C1}" type="pres">
      <dgm:prSet presAssocID="{34F562EF-7226-48BF-9E79-70ED6A557A8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1D1D3F8-8B82-4836-9924-2A9F00CC1933}" type="pres">
      <dgm:prSet presAssocID="{9BEA21FA-AF8A-4215-AF99-938F87946293}" presName="sibTrans" presStyleLbl="sibTrans2D1" presStyleIdx="0" presStyleCnt="4"/>
      <dgm:spPr/>
      <dgm:t>
        <a:bodyPr/>
        <a:lstStyle/>
        <a:p>
          <a:endParaRPr lang="it-IT"/>
        </a:p>
      </dgm:t>
    </dgm:pt>
    <dgm:pt modelId="{D9C935BD-21AD-435D-AA17-405D92BF4996}" type="pres">
      <dgm:prSet presAssocID="{9BEA21FA-AF8A-4215-AF99-938F87946293}" presName="connectorText" presStyleLbl="sibTrans2D1" presStyleIdx="0" presStyleCnt="4"/>
      <dgm:spPr/>
      <dgm:t>
        <a:bodyPr/>
        <a:lstStyle/>
        <a:p>
          <a:endParaRPr lang="it-IT"/>
        </a:p>
      </dgm:t>
    </dgm:pt>
    <dgm:pt modelId="{9FF0E85B-475F-4CC7-8EA2-3AA45F22C514}" type="pres">
      <dgm:prSet presAssocID="{CEA7F115-29EF-4023-86AA-2BD749CA14E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A5CC8B-7F32-4E19-B068-DD4286BA9BED}" type="pres">
      <dgm:prSet presAssocID="{ADC27D11-CCC2-46DC-B650-FC2F708F8A40}" presName="sibTrans" presStyleLbl="sibTrans2D1" presStyleIdx="1" presStyleCnt="4"/>
      <dgm:spPr/>
      <dgm:t>
        <a:bodyPr/>
        <a:lstStyle/>
        <a:p>
          <a:endParaRPr lang="it-IT"/>
        </a:p>
      </dgm:t>
    </dgm:pt>
    <dgm:pt modelId="{CDF7AD99-250D-480A-AE4B-AB0BE235FF56}" type="pres">
      <dgm:prSet presAssocID="{ADC27D11-CCC2-46DC-B650-FC2F708F8A40}" presName="connectorText" presStyleLbl="sibTrans2D1" presStyleIdx="1" presStyleCnt="4"/>
      <dgm:spPr/>
      <dgm:t>
        <a:bodyPr/>
        <a:lstStyle/>
        <a:p>
          <a:endParaRPr lang="it-IT"/>
        </a:p>
      </dgm:t>
    </dgm:pt>
    <dgm:pt modelId="{25962567-7AF9-49C0-A1D8-CFD1A2B2F97C}" type="pres">
      <dgm:prSet presAssocID="{ABEC7FB7-796F-41A4-9AB0-7272ACF887E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C38A78-625F-4779-AA64-700A60CB470C}" type="pres">
      <dgm:prSet presAssocID="{CA6DFC99-9101-45B1-8086-B30988D92D21}" presName="sibTrans" presStyleLbl="sibTrans2D1" presStyleIdx="2" presStyleCnt="4"/>
      <dgm:spPr/>
      <dgm:t>
        <a:bodyPr/>
        <a:lstStyle/>
        <a:p>
          <a:endParaRPr lang="it-IT"/>
        </a:p>
      </dgm:t>
    </dgm:pt>
    <dgm:pt modelId="{CE7F5E7E-4C59-49EB-9B53-FF06061CF19B}" type="pres">
      <dgm:prSet presAssocID="{CA6DFC99-9101-45B1-8086-B30988D92D21}" presName="connectorText" presStyleLbl="sibTrans2D1" presStyleIdx="2" presStyleCnt="4"/>
      <dgm:spPr/>
      <dgm:t>
        <a:bodyPr/>
        <a:lstStyle/>
        <a:p>
          <a:endParaRPr lang="it-IT"/>
        </a:p>
      </dgm:t>
    </dgm:pt>
    <dgm:pt modelId="{A77F7D32-235C-47EA-AC8F-BA645D6424D1}" type="pres">
      <dgm:prSet presAssocID="{F2E5CD1F-C6FA-46A7-A3AB-376B1731AA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BE4BF-7DC3-4E83-A4F9-9BAEBAC4BCC8}" type="pres">
      <dgm:prSet presAssocID="{47E6F855-4EF5-4286-B3D6-20F4C0D19815}" presName="sibTrans" presStyleLbl="sibTrans2D1" presStyleIdx="3" presStyleCnt="4"/>
      <dgm:spPr/>
      <dgm:t>
        <a:bodyPr/>
        <a:lstStyle/>
        <a:p>
          <a:endParaRPr lang="it-IT"/>
        </a:p>
      </dgm:t>
    </dgm:pt>
    <dgm:pt modelId="{BEB66ECC-C290-4BC7-9FD0-B1675D78C213}" type="pres">
      <dgm:prSet presAssocID="{47E6F855-4EF5-4286-B3D6-20F4C0D19815}" presName="connectorText" presStyleLbl="sibTrans2D1" presStyleIdx="3" presStyleCnt="4"/>
      <dgm:spPr/>
      <dgm:t>
        <a:bodyPr/>
        <a:lstStyle/>
        <a:p>
          <a:endParaRPr lang="it-IT"/>
        </a:p>
      </dgm:t>
    </dgm:pt>
    <dgm:pt modelId="{C73EDD53-9B97-42FB-AA67-420026227A2D}" type="pres">
      <dgm:prSet presAssocID="{962A4D94-E011-449E-9D6D-6886ED33910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EF0C6862-DE94-42E0-9442-F57B6CE0677B}" srcId="{B5C94EF6-956B-4334-B029-918958E995DB}" destId="{CEA7F115-29EF-4023-86AA-2BD749CA14EF}" srcOrd="1" destOrd="0" parTransId="{81EFB080-25D9-495A-B736-DC709E1FC069}" sibTransId="{ADC27D11-CCC2-46DC-B650-FC2F708F8A40}"/>
    <dgm:cxn modelId="{6DC703AD-85E0-49AE-91DC-C2BD8FFA5D32}" srcId="{B5C94EF6-956B-4334-B029-918958E995DB}" destId="{F2E5CD1F-C6FA-46A7-A3AB-376B1731AA21}" srcOrd="3" destOrd="0" parTransId="{0B30AA02-28AB-4148-B22B-161C8FE6B5B0}" sibTransId="{47E6F855-4EF5-4286-B3D6-20F4C0D19815}"/>
    <dgm:cxn modelId="{5C0D9989-CFBF-4A3E-A58B-DE1AABD5A7C6}" srcId="{B5C94EF6-956B-4334-B029-918958E995DB}" destId="{34F562EF-7226-48BF-9E79-70ED6A557A8F}" srcOrd="0" destOrd="0" parTransId="{CA6D45CC-9A97-4A00-A292-EA9FEC449854}" sibTransId="{9BEA21FA-AF8A-4215-AF99-938F87946293}"/>
    <dgm:cxn modelId="{E619CDBC-3652-418F-AB39-FF51F3AE01D0}" srcId="{B5C94EF6-956B-4334-B029-918958E995DB}" destId="{ABEC7FB7-796F-41A4-9AB0-7272ACF887EB}" srcOrd="2" destOrd="0" parTransId="{23A73FDD-00B5-47EF-9E5C-A82DFABD88BB}" sibTransId="{CA6DFC99-9101-45B1-8086-B30988D92D21}"/>
    <dgm:cxn modelId="{0E605BB9-3E7B-4901-B4C8-EDF8A44E222A}" srcId="{B5C94EF6-956B-4334-B029-918958E995DB}" destId="{962A4D94-E011-449E-9D6D-6886ED339100}" srcOrd="4" destOrd="0" parTransId="{D505CDBD-D67E-43FB-960B-4192B7798868}" sibTransId="{4A42F77E-CFCC-4556-A566-5F9DAA1EBCB6}"/>
    <dgm:cxn modelId="{779E6771-811D-4980-8F2E-DAB264CFE0CB}" type="presOf" srcId="{47E6F855-4EF5-4286-B3D6-20F4C0D19815}" destId="{329BE4BF-7DC3-4E83-A4F9-9BAEBAC4BCC8}" srcOrd="0" destOrd="0" presId="urn:microsoft.com/office/officeart/2005/8/layout/process2"/>
    <dgm:cxn modelId="{B0A0B116-D89B-4EDD-85C9-15EA3D467EAD}" type="presOf" srcId="{CEA7F115-29EF-4023-86AA-2BD749CA14EF}" destId="{9FF0E85B-475F-4CC7-8EA2-3AA45F22C514}" srcOrd="0" destOrd="0" presId="urn:microsoft.com/office/officeart/2005/8/layout/process2"/>
    <dgm:cxn modelId="{881B4FFE-702E-47F7-9D24-725BB8B8D935}" type="presOf" srcId="{34F562EF-7226-48BF-9E79-70ED6A557A8F}" destId="{9416C4C7-ACA2-47FA-8CD5-DB06C6EF67C1}" srcOrd="0" destOrd="0" presId="urn:microsoft.com/office/officeart/2005/8/layout/process2"/>
    <dgm:cxn modelId="{BD47BA9D-D7CB-4163-A0B5-B505E5386905}" type="presOf" srcId="{ADC27D11-CCC2-46DC-B650-FC2F708F8A40}" destId="{CDF7AD99-250D-480A-AE4B-AB0BE235FF56}" srcOrd="1" destOrd="0" presId="urn:microsoft.com/office/officeart/2005/8/layout/process2"/>
    <dgm:cxn modelId="{0451A86B-3DCA-4DB7-89CC-345BBC661914}" type="presOf" srcId="{ABEC7FB7-796F-41A4-9AB0-7272ACF887EB}" destId="{25962567-7AF9-49C0-A1D8-CFD1A2B2F97C}" srcOrd="0" destOrd="0" presId="urn:microsoft.com/office/officeart/2005/8/layout/process2"/>
    <dgm:cxn modelId="{4CA8730F-256F-4866-81AC-4E86FB3DE79F}" type="presOf" srcId="{CA6DFC99-9101-45B1-8086-B30988D92D21}" destId="{1EC38A78-625F-4779-AA64-700A60CB470C}" srcOrd="0" destOrd="0" presId="urn:microsoft.com/office/officeart/2005/8/layout/process2"/>
    <dgm:cxn modelId="{52B36753-A1A1-4502-8F64-17E8B763799F}" type="presOf" srcId="{9BEA21FA-AF8A-4215-AF99-938F87946293}" destId="{D9C935BD-21AD-435D-AA17-405D92BF4996}" srcOrd="1" destOrd="0" presId="urn:microsoft.com/office/officeart/2005/8/layout/process2"/>
    <dgm:cxn modelId="{9222F2CF-5F7D-414E-B43A-157C117B7F8F}" type="presOf" srcId="{F2E5CD1F-C6FA-46A7-A3AB-376B1731AA21}" destId="{A77F7D32-235C-47EA-AC8F-BA645D6424D1}" srcOrd="0" destOrd="0" presId="urn:microsoft.com/office/officeart/2005/8/layout/process2"/>
    <dgm:cxn modelId="{21387B0C-6506-4CB7-BC83-9B8669B4CA4E}" type="presOf" srcId="{962A4D94-E011-449E-9D6D-6886ED339100}" destId="{C73EDD53-9B97-42FB-AA67-420026227A2D}" srcOrd="0" destOrd="0" presId="urn:microsoft.com/office/officeart/2005/8/layout/process2"/>
    <dgm:cxn modelId="{F19C6C01-1CB2-47DC-82DF-E8A864107DD7}" type="presOf" srcId="{47E6F855-4EF5-4286-B3D6-20F4C0D19815}" destId="{BEB66ECC-C290-4BC7-9FD0-B1675D78C213}" srcOrd="1" destOrd="0" presId="urn:microsoft.com/office/officeart/2005/8/layout/process2"/>
    <dgm:cxn modelId="{18B97239-F35E-476B-AD4B-5AFD604C29A9}" type="presOf" srcId="{ADC27D11-CCC2-46DC-B650-FC2F708F8A40}" destId="{B0A5CC8B-7F32-4E19-B068-DD4286BA9BED}" srcOrd="0" destOrd="0" presId="urn:microsoft.com/office/officeart/2005/8/layout/process2"/>
    <dgm:cxn modelId="{5EF335DE-4023-4B23-9BA4-4E2242B666F0}" type="presOf" srcId="{CA6DFC99-9101-45B1-8086-B30988D92D21}" destId="{CE7F5E7E-4C59-49EB-9B53-FF06061CF19B}" srcOrd="1" destOrd="0" presId="urn:microsoft.com/office/officeart/2005/8/layout/process2"/>
    <dgm:cxn modelId="{9F020BF9-EE65-4E88-AF0D-3BFD70F1026F}" type="presOf" srcId="{B5C94EF6-956B-4334-B029-918958E995DB}" destId="{B8967B23-5F06-436E-8585-D424AAB9ADDD}" srcOrd="0" destOrd="0" presId="urn:microsoft.com/office/officeart/2005/8/layout/process2"/>
    <dgm:cxn modelId="{855DFE79-C07A-4F9F-9DB6-F0DB6E16812D}" type="presOf" srcId="{9BEA21FA-AF8A-4215-AF99-938F87946293}" destId="{B1D1D3F8-8B82-4836-9924-2A9F00CC1933}" srcOrd="0" destOrd="0" presId="urn:microsoft.com/office/officeart/2005/8/layout/process2"/>
    <dgm:cxn modelId="{BA2FC14C-39F8-4FBB-B3E9-EB35912B452C}" type="presParOf" srcId="{B8967B23-5F06-436E-8585-D424AAB9ADDD}" destId="{9416C4C7-ACA2-47FA-8CD5-DB06C6EF67C1}" srcOrd="0" destOrd="0" presId="urn:microsoft.com/office/officeart/2005/8/layout/process2"/>
    <dgm:cxn modelId="{3D1B9A9C-49FA-44D3-9610-0BF0532BB75A}" type="presParOf" srcId="{B8967B23-5F06-436E-8585-D424AAB9ADDD}" destId="{B1D1D3F8-8B82-4836-9924-2A9F00CC1933}" srcOrd="1" destOrd="0" presId="urn:microsoft.com/office/officeart/2005/8/layout/process2"/>
    <dgm:cxn modelId="{93310DF7-589D-4977-BFB8-C53F2084EA25}" type="presParOf" srcId="{B1D1D3F8-8B82-4836-9924-2A9F00CC1933}" destId="{D9C935BD-21AD-435D-AA17-405D92BF4996}" srcOrd="0" destOrd="0" presId="urn:microsoft.com/office/officeart/2005/8/layout/process2"/>
    <dgm:cxn modelId="{D18D3923-317F-4058-8E6E-D6E57E16B1EA}" type="presParOf" srcId="{B8967B23-5F06-436E-8585-D424AAB9ADDD}" destId="{9FF0E85B-475F-4CC7-8EA2-3AA45F22C514}" srcOrd="2" destOrd="0" presId="urn:microsoft.com/office/officeart/2005/8/layout/process2"/>
    <dgm:cxn modelId="{CB2FDE84-28D1-4A1C-9EEC-CCF259049F26}" type="presParOf" srcId="{B8967B23-5F06-436E-8585-D424AAB9ADDD}" destId="{B0A5CC8B-7F32-4E19-B068-DD4286BA9BED}" srcOrd="3" destOrd="0" presId="urn:microsoft.com/office/officeart/2005/8/layout/process2"/>
    <dgm:cxn modelId="{95E46A5B-5ACA-4F5E-9975-E399129FDFA7}" type="presParOf" srcId="{B0A5CC8B-7F32-4E19-B068-DD4286BA9BED}" destId="{CDF7AD99-250D-480A-AE4B-AB0BE235FF56}" srcOrd="0" destOrd="0" presId="urn:microsoft.com/office/officeart/2005/8/layout/process2"/>
    <dgm:cxn modelId="{0E4DACC7-98E8-4CFF-8BE5-D396B274941F}" type="presParOf" srcId="{B8967B23-5F06-436E-8585-D424AAB9ADDD}" destId="{25962567-7AF9-49C0-A1D8-CFD1A2B2F97C}" srcOrd="4" destOrd="0" presId="urn:microsoft.com/office/officeart/2005/8/layout/process2"/>
    <dgm:cxn modelId="{A8AB327C-2818-40E2-87EA-F442337E70E5}" type="presParOf" srcId="{B8967B23-5F06-436E-8585-D424AAB9ADDD}" destId="{1EC38A78-625F-4779-AA64-700A60CB470C}" srcOrd="5" destOrd="0" presId="urn:microsoft.com/office/officeart/2005/8/layout/process2"/>
    <dgm:cxn modelId="{16231AFD-D2AD-40C2-B81A-B4CB1E11CAE3}" type="presParOf" srcId="{1EC38A78-625F-4779-AA64-700A60CB470C}" destId="{CE7F5E7E-4C59-49EB-9B53-FF06061CF19B}" srcOrd="0" destOrd="0" presId="urn:microsoft.com/office/officeart/2005/8/layout/process2"/>
    <dgm:cxn modelId="{030F8E95-2AA5-4A3E-AAD4-EED77C255EEA}" type="presParOf" srcId="{B8967B23-5F06-436E-8585-D424AAB9ADDD}" destId="{A77F7D32-235C-47EA-AC8F-BA645D6424D1}" srcOrd="6" destOrd="0" presId="urn:microsoft.com/office/officeart/2005/8/layout/process2"/>
    <dgm:cxn modelId="{25E7A0DC-69D7-4790-A08D-B40A37C42EAD}" type="presParOf" srcId="{B8967B23-5F06-436E-8585-D424AAB9ADDD}" destId="{329BE4BF-7DC3-4E83-A4F9-9BAEBAC4BCC8}" srcOrd="7" destOrd="0" presId="urn:microsoft.com/office/officeart/2005/8/layout/process2"/>
    <dgm:cxn modelId="{CD310694-05F6-4E02-907A-4A3CF69580E2}" type="presParOf" srcId="{329BE4BF-7DC3-4E83-A4F9-9BAEBAC4BCC8}" destId="{BEB66ECC-C290-4BC7-9FD0-B1675D78C213}" srcOrd="0" destOrd="0" presId="urn:microsoft.com/office/officeart/2005/8/layout/process2"/>
    <dgm:cxn modelId="{D5380518-39BD-4691-8651-C99AA1240DE5}" type="presParOf" srcId="{B8967B23-5F06-436E-8585-D424AAB9ADDD}" destId="{C73EDD53-9B97-42FB-AA67-420026227A2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C94EF6-956B-4334-B029-918958E995DB}" type="doc">
      <dgm:prSet loTypeId="urn:microsoft.com/office/officeart/2005/8/layout/process2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4F562EF-7226-48BF-9E79-70ED6A557A8F}">
      <dgm:prSet phldrT="[Testo]"/>
      <dgm:spPr>
        <a:solidFill>
          <a:schemeClr val="bg2"/>
        </a:solidFill>
      </dgm:spPr>
      <dgm:t>
        <a:bodyPr/>
        <a:lstStyle/>
        <a:p>
          <a:r>
            <a:rPr lang="it-IT" b="1" dirty="0" smtClean="0"/>
            <a:t>Network </a:t>
          </a:r>
          <a:r>
            <a:rPr lang="it-IT" b="1" dirty="0" err="1" smtClean="0"/>
            <a:t>Discovery</a:t>
          </a:r>
          <a:endParaRPr lang="it-IT" b="1" dirty="0"/>
        </a:p>
      </dgm:t>
    </dgm:pt>
    <dgm:pt modelId="{CA6D45CC-9A97-4A00-A292-EA9FEC449854}" type="parTrans" cxnId="{5C0D9989-CFBF-4A3E-A58B-DE1AABD5A7C6}">
      <dgm:prSet/>
      <dgm:spPr/>
      <dgm:t>
        <a:bodyPr/>
        <a:lstStyle/>
        <a:p>
          <a:endParaRPr lang="it-IT"/>
        </a:p>
      </dgm:t>
    </dgm:pt>
    <dgm:pt modelId="{9BEA21FA-AF8A-4215-AF99-938F87946293}" type="sibTrans" cxnId="{5C0D9989-CFBF-4A3E-A58B-DE1AABD5A7C6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CEA7F115-29EF-4023-86AA-2BD749CA14EF}">
      <dgm:prSet phldrT="[Testo]"/>
      <dgm:spPr>
        <a:solidFill>
          <a:srgbClr val="FFFF00"/>
        </a:solidFill>
      </dgm:spPr>
      <dgm:t>
        <a:bodyPr/>
        <a:lstStyle/>
        <a:p>
          <a:r>
            <a:rPr lang="it-IT" b="1" dirty="0" smtClean="0">
              <a:solidFill>
                <a:srgbClr val="FF0000"/>
              </a:solidFill>
            </a:rPr>
            <a:t>IEEE 802.11 </a:t>
          </a:r>
          <a:r>
            <a:rPr lang="it-IT" b="1" dirty="0" err="1" smtClean="0">
              <a:solidFill>
                <a:srgbClr val="FF0000"/>
              </a:solidFill>
            </a:rPr>
            <a:t>Authentication</a:t>
          </a:r>
          <a:r>
            <a:rPr lang="it-IT" b="1" dirty="0" smtClean="0">
              <a:solidFill>
                <a:srgbClr val="FF0000"/>
              </a:solidFill>
            </a:rPr>
            <a:t> &amp; </a:t>
          </a:r>
          <a:r>
            <a:rPr lang="it-IT" b="1" dirty="0" err="1" smtClean="0">
              <a:solidFill>
                <a:srgbClr val="FF0000"/>
              </a:solidFill>
            </a:rPr>
            <a:t>Association</a:t>
          </a:r>
          <a:endParaRPr lang="it-IT" b="1" dirty="0">
            <a:solidFill>
              <a:srgbClr val="FF0000"/>
            </a:solidFill>
          </a:endParaRPr>
        </a:p>
      </dgm:t>
    </dgm:pt>
    <dgm:pt modelId="{81EFB080-25D9-495A-B736-DC709E1FC069}" type="parTrans" cxnId="{EF0C6862-DE94-42E0-9442-F57B6CE0677B}">
      <dgm:prSet/>
      <dgm:spPr/>
      <dgm:t>
        <a:bodyPr/>
        <a:lstStyle/>
        <a:p>
          <a:endParaRPr lang="it-IT"/>
        </a:p>
      </dgm:t>
    </dgm:pt>
    <dgm:pt modelId="{ADC27D11-CCC2-46DC-B650-FC2F708F8A40}" type="sibTrans" cxnId="{EF0C6862-DE94-42E0-9442-F57B6CE0677B}">
      <dgm:prSet/>
      <dgm:spPr>
        <a:solidFill>
          <a:srgbClr val="FFFF00"/>
        </a:solidFill>
      </dgm:spPr>
      <dgm:t>
        <a:bodyPr/>
        <a:lstStyle/>
        <a:p>
          <a:endParaRPr lang="it-IT"/>
        </a:p>
      </dgm:t>
    </dgm:pt>
    <dgm:pt modelId="{ABEC7FB7-796F-41A4-9AB0-7272ACF887EB}">
      <dgm:prSet phldrT="[Testo]"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23A73FDD-00B5-47EF-9E5C-A82DFABD88BB}" type="parTrans" cxnId="{E619CDBC-3652-418F-AB39-FF51F3AE01D0}">
      <dgm:prSet/>
      <dgm:spPr/>
      <dgm:t>
        <a:bodyPr/>
        <a:lstStyle/>
        <a:p>
          <a:endParaRPr lang="it-IT"/>
        </a:p>
      </dgm:t>
    </dgm:pt>
    <dgm:pt modelId="{CA6DFC99-9101-45B1-8086-B30988D92D21}" type="sibTrans" cxnId="{E619CDBC-3652-418F-AB39-FF51F3AE01D0}">
      <dgm:prSet/>
      <dgm:spPr/>
      <dgm:t>
        <a:bodyPr/>
        <a:lstStyle/>
        <a:p>
          <a:endParaRPr lang="it-IT"/>
        </a:p>
      </dgm:t>
    </dgm:pt>
    <dgm:pt modelId="{F2E5CD1F-C6FA-46A7-A3AB-376B1731AA21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0B30AA02-28AB-4148-B22B-161C8FE6B5B0}" type="parTrans" cxnId="{6DC703AD-85E0-49AE-91DC-C2BD8FFA5D32}">
      <dgm:prSet/>
      <dgm:spPr/>
      <dgm:t>
        <a:bodyPr/>
        <a:lstStyle/>
        <a:p>
          <a:endParaRPr lang="it-IT"/>
        </a:p>
      </dgm:t>
    </dgm:pt>
    <dgm:pt modelId="{47E6F855-4EF5-4286-B3D6-20F4C0D19815}" type="sibTrans" cxnId="{6DC703AD-85E0-49AE-91DC-C2BD8FFA5D32}">
      <dgm:prSet/>
      <dgm:spPr/>
      <dgm:t>
        <a:bodyPr/>
        <a:lstStyle/>
        <a:p>
          <a:endParaRPr lang="it-IT"/>
        </a:p>
      </dgm:t>
    </dgm:pt>
    <dgm:pt modelId="{962A4D94-E011-449E-9D6D-6886ED339100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D505CDBD-D67E-43FB-960B-4192B7798868}" type="parTrans" cxnId="{0E605BB9-3E7B-4901-B4C8-EDF8A44E222A}">
      <dgm:prSet/>
      <dgm:spPr/>
      <dgm:t>
        <a:bodyPr/>
        <a:lstStyle/>
        <a:p>
          <a:endParaRPr lang="it-IT"/>
        </a:p>
      </dgm:t>
    </dgm:pt>
    <dgm:pt modelId="{4A42F77E-CFCC-4556-A566-5F9DAA1EBCB6}" type="sibTrans" cxnId="{0E605BB9-3E7B-4901-B4C8-EDF8A44E222A}">
      <dgm:prSet/>
      <dgm:spPr/>
      <dgm:t>
        <a:bodyPr/>
        <a:lstStyle/>
        <a:p>
          <a:endParaRPr lang="it-IT"/>
        </a:p>
      </dgm:t>
    </dgm:pt>
    <dgm:pt modelId="{B8967B23-5F06-436E-8585-D424AAB9ADDD}" type="pres">
      <dgm:prSet presAssocID="{B5C94EF6-956B-4334-B029-918958E995D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416C4C7-ACA2-47FA-8CD5-DB06C6EF67C1}" type="pres">
      <dgm:prSet presAssocID="{34F562EF-7226-48BF-9E79-70ED6A557A8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1D1D3F8-8B82-4836-9924-2A9F00CC1933}" type="pres">
      <dgm:prSet presAssocID="{9BEA21FA-AF8A-4215-AF99-938F87946293}" presName="sibTrans" presStyleLbl="sibTrans2D1" presStyleIdx="0" presStyleCnt="4"/>
      <dgm:spPr/>
      <dgm:t>
        <a:bodyPr/>
        <a:lstStyle/>
        <a:p>
          <a:endParaRPr lang="it-IT"/>
        </a:p>
      </dgm:t>
    </dgm:pt>
    <dgm:pt modelId="{D9C935BD-21AD-435D-AA17-405D92BF4996}" type="pres">
      <dgm:prSet presAssocID="{9BEA21FA-AF8A-4215-AF99-938F87946293}" presName="connectorText" presStyleLbl="sibTrans2D1" presStyleIdx="0" presStyleCnt="4"/>
      <dgm:spPr/>
      <dgm:t>
        <a:bodyPr/>
        <a:lstStyle/>
        <a:p>
          <a:endParaRPr lang="it-IT"/>
        </a:p>
      </dgm:t>
    </dgm:pt>
    <dgm:pt modelId="{9FF0E85B-475F-4CC7-8EA2-3AA45F22C514}" type="pres">
      <dgm:prSet presAssocID="{CEA7F115-29EF-4023-86AA-2BD749CA14E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A5CC8B-7F32-4E19-B068-DD4286BA9BED}" type="pres">
      <dgm:prSet presAssocID="{ADC27D11-CCC2-46DC-B650-FC2F708F8A40}" presName="sibTrans" presStyleLbl="sibTrans2D1" presStyleIdx="1" presStyleCnt="4"/>
      <dgm:spPr/>
      <dgm:t>
        <a:bodyPr/>
        <a:lstStyle/>
        <a:p>
          <a:endParaRPr lang="it-IT"/>
        </a:p>
      </dgm:t>
    </dgm:pt>
    <dgm:pt modelId="{CDF7AD99-250D-480A-AE4B-AB0BE235FF56}" type="pres">
      <dgm:prSet presAssocID="{ADC27D11-CCC2-46DC-B650-FC2F708F8A40}" presName="connectorText" presStyleLbl="sibTrans2D1" presStyleIdx="1" presStyleCnt="4"/>
      <dgm:spPr/>
      <dgm:t>
        <a:bodyPr/>
        <a:lstStyle/>
        <a:p>
          <a:endParaRPr lang="it-IT"/>
        </a:p>
      </dgm:t>
    </dgm:pt>
    <dgm:pt modelId="{25962567-7AF9-49C0-A1D8-CFD1A2B2F97C}" type="pres">
      <dgm:prSet presAssocID="{ABEC7FB7-796F-41A4-9AB0-7272ACF887E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C38A78-625F-4779-AA64-700A60CB470C}" type="pres">
      <dgm:prSet presAssocID="{CA6DFC99-9101-45B1-8086-B30988D92D21}" presName="sibTrans" presStyleLbl="sibTrans2D1" presStyleIdx="2" presStyleCnt="4"/>
      <dgm:spPr/>
      <dgm:t>
        <a:bodyPr/>
        <a:lstStyle/>
        <a:p>
          <a:endParaRPr lang="it-IT"/>
        </a:p>
      </dgm:t>
    </dgm:pt>
    <dgm:pt modelId="{CE7F5E7E-4C59-49EB-9B53-FF06061CF19B}" type="pres">
      <dgm:prSet presAssocID="{CA6DFC99-9101-45B1-8086-B30988D92D21}" presName="connectorText" presStyleLbl="sibTrans2D1" presStyleIdx="2" presStyleCnt="4"/>
      <dgm:spPr/>
      <dgm:t>
        <a:bodyPr/>
        <a:lstStyle/>
        <a:p>
          <a:endParaRPr lang="it-IT"/>
        </a:p>
      </dgm:t>
    </dgm:pt>
    <dgm:pt modelId="{A77F7D32-235C-47EA-AC8F-BA645D6424D1}" type="pres">
      <dgm:prSet presAssocID="{F2E5CD1F-C6FA-46A7-A3AB-376B1731AA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BE4BF-7DC3-4E83-A4F9-9BAEBAC4BCC8}" type="pres">
      <dgm:prSet presAssocID="{47E6F855-4EF5-4286-B3D6-20F4C0D19815}" presName="sibTrans" presStyleLbl="sibTrans2D1" presStyleIdx="3" presStyleCnt="4"/>
      <dgm:spPr/>
      <dgm:t>
        <a:bodyPr/>
        <a:lstStyle/>
        <a:p>
          <a:endParaRPr lang="it-IT"/>
        </a:p>
      </dgm:t>
    </dgm:pt>
    <dgm:pt modelId="{BEB66ECC-C290-4BC7-9FD0-B1675D78C213}" type="pres">
      <dgm:prSet presAssocID="{47E6F855-4EF5-4286-B3D6-20F4C0D19815}" presName="connectorText" presStyleLbl="sibTrans2D1" presStyleIdx="3" presStyleCnt="4"/>
      <dgm:spPr/>
      <dgm:t>
        <a:bodyPr/>
        <a:lstStyle/>
        <a:p>
          <a:endParaRPr lang="it-IT"/>
        </a:p>
      </dgm:t>
    </dgm:pt>
    <dgm:pt modelId="{C73EDD53-9B97-42FB-AA67-420026227A2D}" type="pres">
      <dgm:prSet presAssocID="{962A4D94-E011-449E-9D6D-6886ED33910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97AF5C87-DD29-4B6D-AF85-DE0BF8ADDDA4}" type="presOf" srcId="{ADC27D11-CCC2-46DC-B650-FC2F708F8A40}" destId="{B0A5CC8B-7F32-4E19-B068-DD4286BA9BED}" srcOrd="0" destOrd="0" presId="urn:microsoft.com/office/officeart/2005/8/layout/process2"/>
    <dgm:cxn modelId="{E18540C4-A1FC-422E-A6BE-7497A12100AE}" type="presOf" srcId="{34F562EF-7226-48BF-9E79-70ED6A557A8F}" destId="{9416C4C7-ACA2-47FA-8CD5-DB06C6EF67C1}" srcOrd="0" destOrd="0" presId="urn:microsoft.com/office/officeart/2005/8/layout/process2"/>
    <dgm:cxn modelId="{EF0C6862-DE94-42E0-9442-F57B6CE0677B}" srcId="{B5C94EF6-956B-4334-B029-918958E995DB}" destId="{CEA7F115-29EF-4023-86AA-2BD749CA14EF}" srcOrd="1" destOrd="0" parTransId="{81EFB080-25D9-495A-B736-DC709E1FC069}" sibTransId="{ADC27D11-CCC2-46DC-B650-FC2F708F8A40}"/>
    <dgm:cxn modelId="{6DC703AD-85E0-49AE-91DC-C2BD8FFA5D32}" srcId="{B5C94EF6-956B-4334-B029-918958E995DB}" destId="{F2E5CD1F-C6FA-46A7-A3AB-376B1731AA21}" srcOrd="3" destOrd="0" parTransId="{0B30AA02-28AB-4148-B22B-161C8FE6B5B0}" sibTransId="{47E6F855-4EF5-4286-B3D6-20F4C0D19815}"/>
    <dgm:cxn modelId="{C890A647-CB6C-40E5-B337-D91E9DF4221F}" type="presOf" srcId="{ABEC7FB7-796F-41A4-9AB0-7272ACF887EB}" destId="{25962567-7AF9-49C0-A1D8-CFD1A2B2F97C}" srcOrd="0" destOrd="0" presId="urn:microsoft.com/office/officeart/2005/8/layout/process2"/>
    <dgm:cxn modelId="{5C0D9989-CFBF-4A3E-A58B-DE1AABD5A7C6}" srcId="{B5C94EF6-956B-4334-B029-918958E995DB}" destId="{34F562EF-7226-48BF-9E79-70ED6A557A8F}" srcOrd="0" destOrd="0" parTransId="{CA6D45CC-9A97-4A00-A292-EA9FEC449854}" sibTransId="{9BEA21FA-AF8A-4215-AF99-938F87946293}"/>
    <dgm:cxn modelId="{6C776B89-CD2B-481D-8A1C-49436607BB60}" type="presOf" srcId="{47E6F855-4EF5-4286-B3D6-20F4C0D19815}" destId="{329BE4BF-7DC3-4E83-A4F9-9BAEBAC4BCC8}" srcOrd="0" destOrd="0" presId="urn:microsoft.com/office/officeart/2005/8/layout/process2"/>
    <dgm:cxn modelId="{09E5EB98-8DA2-4939-8A8A-3CE63F5FD873}" type="presOf" srcId="{47E6F855-4EF5-4286-B3D6-20F4C0D19815}" destId="{BEB66ECC-C290-4BC7-9FD0-B1675D78C213}" srcOrd="1" destOrd="0" presId="urn:microsoft.com/office/officeart/2005/8/layout/process2"/>
    <dgm:cxn modelId="{FFB4AFDA-7EA1-4F3D-B377-2DC27DAA2D12}" type="presOf" srcId="{ADC27D11-CCC2-46DC-B650-FC2F708F8A40}" destId="{CDF7AD99-250D-480A-AE4B-AB0BE235FF56}" srcOrd="1" destOrd="0" presId="urn:microsoft.com/office/officeart/2005/8/layout/process2"/>
    <dgm:cxn modelId="{EB4ECF11-6309-436F-ACBA-9B524B831DEE}" type="presOf" srcId="{F2E5CD1F-C6FA-46A7-A3AB-376B1731AA21}" destId="{A77F7D32-235C-47EA-AC8F-BA645D6424D1}" srcOrd="0" destOrd="0" presId="urn:microsoft.com/office/officeart/2005/8/layout/process2"/>
    <dgm:cxn modelId="{FC1F8AA1-856D-4FC2-8291-4A0CD37ACB68}" type="presOf" srcId="{CEA7F115-29EF-4023-86AA-2BD749CA14EF}" destId="{9FF0E85B-475F-4CC7-8EA2-3AA45F22C514}" srcOrd="0" destOrd="0" presId="urn:microsoft.com/office/officeart/2005/8/layout/process2"/>
    <dgm:cxn modelId="{F1551EF3-2743-4885-8118-CB81A3468DC4}" type="presOf" srcId="{CA6DFC99-9101-45B1-8086-B30988D92D21}" destId="{1EC38A78-625F-4779-AA64-700A60CB470C}" srcOrd="0" destOrd="0" presId="urn:microsoft.com/office/officeart/2005/8/layout/process2"/>
    <dgm:cxn modelId="{AC8BCED6-B404-4446-8905-E89BBFDF4C74}" type="presOf" srcId="{CA6DFC99-9101-45B1-8086-B30988D92D21}" destId="{CE7F5E7E-4C59-49EB-9B53-FF06061CF19B}" srcOrd="1" destOrd="0" presId="urn:microsoft.com/office/officeart/2005/8/layout/process2"/>
    <dgm:cxn modelId="{DD90BC23-C79C-4D0A-80F6-051F82475D97}" type="presOf" srcId="{9BEA21FA-AF8A-4215-AF99-938F87946293}" destId="{B1D1D3F8-8B82-4836-9924-2A9F00CC1933}" srcOrd="0" destOrd="0" presId="urn:microsoft.com/office/officeart/2005/8/layout/process2"/>
    <dgm:cxn modelId="{E619CDBC-3652-418F-AB39-FF51F3AE01D0}" srcId="{B5C94EF6-956B-4334-B029-918958E995DB}" destId="{ABEC7FB7-796F-41A4-9AB0-7272ACF887EB}" srcOrd="2" destOrd="0" parTransId="{23A73FDD-00B5-47EF-9E5C-A82DFABD88BB}" sibTransId="{CA6DFC99-9101-45B1-8086-B30988D92D21}"/>
    <dgm:cxn modelId="{0E605BB9-3E7B-4901-B4C8-EDF8A44E222A}" srcId="{B5C94EF6-956B-4334-B029-918958E995DB}" destId="{962A4D94-E011-449E-9D6D-6886ED339100}" srcOrd="4" destOrd="0" parTransId="{D505CDBD-D67E-43FB-960B-4192B7798868}" sibTransId="{4A42F77E-CFCC-4556-A566-5F9DAA1EBCB6}"/>
    <dgm:cxn modelId="{374A7B6D-0888-4943-BB10-041D7CCBEA0B}" type="presOf" srcId="{9BEA21FA-AF8A-4215-AF99-938F87946293}" destId="{D9C935BD-21AD-435D-AA17-405D92BF4996}" srcOrd="1" destOrd="0" presId="urn:microsoft.com/office/officeart/2005/8/layout/process2"/>
    <dgm:cxn modelId="{89F9B975-9633-406E-8142-2FD67F22409F}" type="presOf" srcId="{962A4D94-E011-449E-9D6D-6886ED339100}" destId="{C73EDD53-9B97-42FB-AA67-420026227A2D}" srcOrd="0" destOrd="0" presId="urn:microsoft.com/office/officeart/2005/8/layout/process2"/>
    <dgm:cxn modelId="{852B9413-FC70-4CA0-A403-6D9EDD98E8D5}" type="presOf" srcId="{B5C94EF6-956B-4334-B029-918958E995DB}" destId="{B8967B23-5F06-436E-8585-D424AAB9ADDD}" srcOrd="0" destOrd="0" presId="urn:microsoft.com/office/officeart/2005/8/layout/process2"/>
    <dgm:cxn modelId="{56B5C83A-81E1-4CB7-B5A4-23E15B20CAB2}" type="presParOf" srcId="{B8967B23-5F06-436E-8585-D424AAB9ADDD}" destId="{9416C4C7-ACA2-47FA-8CD5-DB06C6EF67C1}" srcOrd="0" destOrd="0" presId="urn:microsoft.com/office/officeart/2005/8/layout/process2"/>
    <dgm:cxn modelId="{132C59E9-1D74-4C03-86BA-ED395AD79761}" type="presParOf" srcId="{B8967B23-5F06-436E-8585-D424AAB9ADDD}" destId="{B1D1D3F8-8B82-4836-9924-2A9F00CC1933}" srcOrd="1" destOrd="0" presId="urn:microsoft.com/office/officeart/2005/8/layout/process2"/>
    <dgm:cxn modelId="{970A5FC5-8356-4B98-8368-1D20E617BA0D}" type="presParOf" srcId="{B1D1D3F8-8B82-4836-9924-2A9F00CC1933}" destId="{D9C935BD-21AD-435D-AA17-405D92BF4996}" srcOrd="0" destOrd="0" presId="urn:microsoft.com/office/officeart/2005/8/layout/process2"/>
    <dgm:cxn modelId="{E925F566-8DAC-42B0-8D5A-66F4864AEBDD}" type="presParOf" srcId="{B8967B23-5F06-436E-8585-D424AAB9ADDD}" destId="{9FF0E85B-475F-4CC7-8EA2-3AA45F22C514}" srcOrd="2" destOrd="0" presId="urn:microsoft.com/office/officeart/2005/8/layout/process2"/>
    <dgm:cxn modelId="{07D51FD5-2EBB-49B6-920A-22FA7E01CF60}" type="presParOf" srcId="{B8967B23-5F06-436E-8585-D424AAB9ADDD}" destId="{B0A5CC8B-7F32-4E19-B068-DD4286BA9BED}" srcOrd="3" destOrd="0" presId="urn:microsoft.com/office/officeart/2005/8/layout/process2"/>
    <dgm:cxn modelId="{F9CBBA1C-B811-4E45-900F-09375CE2FAD0}" type="presParOf" srcId="{B0A5CC8B-7F32-4E19-B068-DD4286BA9BED}" destId="{CDF7AD99-250D-480A-AE4B-AB0BE235FF56}" srcOrd="0" destOrd="0" presId="urn:microsoft.com/office/officeart/2005/8/layout/process2"/>
    <dgm:cxn modelId="{87806175-242E-4DB8-830C-DBF2D4077082}" type="presParOf" srcId="{B8967B23-5F06-436E-8585-D424AAB9ADDD}" destId="{25962567-7AF9-49C0-A1D8-CFD1A2B2F97C}" srcOrd="4" destOrd="0" presId="urn:microsoft.com/office/officeart/2005/8/layout/process2"/>
    <dgm:cxn modelId="{1BA0EF32-86C6-4752-AB17-7D1685B48A9F}" type="presParOf" srcId="{B8967B23-5F06-436E-8585-D424AAB9ADDD}" destId="{1EC38A78-625F-4779-AA64-700A60CB470C}" srcOrd="5" destOrd="0" presId="urn:microsoft.com/office/officeart/2005/8/layout/process2"/>
    <dgm:cxn modelId="{97FAA33E-8D56-47A6-A940-24759CDB97BA}" type="presParOf" srcId="{1EC38A78-625F-4779-AA64-700A60CB470C}" destId="{CE7F5E7E-4C59-49EB-9B53-FF06061CF19B}" srcOrd="0" destOrd="0" presId="urn:microsoft.com/office/officeart/2005/8/layout/process2"/>
    <dgm:cxn modelId="{608CDCE4-2D86-4971-8287-78CF813A1B28}" type="presParOf" srcId="{B8967B23-5F06-436E-8585-D424AAB9ADDD}" destId="{A77F7D32-235C-47EA-AC8F-BA645D6424D1}" srcOrd="6" destOrd="0" presId="urn:microsoft.com/office/officeart/2005/8/layout/process2"/>
    <dgm:cxn modelId="{45DB754C-2B30-4C87-A3D4-BD7ED8981000}" type="presParOf" srcId="{B8967B23-5F06-436E-8585-D424AAB9ADDD}" destId="{329BE4BF-7DC3-4E83-A4F9-9BAEBAC4BCC8}" srcOrd="7" destOrd="0" presId="urn:microsoft.com/office/officeart/2005/8/layout/process2"/>
    <dgm:cxn modelId="{A1C062E8-9D9F-4640-942A-A077EB093A97}" type="presParOf" srcId="{329BE4BF-7DC3-4E83-A4F9-9BAEBAC4BCC8}" destId="{BEB66ECC-C290-4BC7-9FD0-B1675D78C213}" srcOrd="0" destOrd="0" presId="urn:microsoft.com/office/officeart/2005/8/layout/process2"/>
    <dgm:cxn modelId="{44D4E77A-517F-426E-B726-531782B13C04}" type="presParOf" srcId="{B8967B23-5F06-436E-8585-D424AAB9ADDD}" destId="{C73EDD53-9B97-42FB-AA67-420026227A2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C94EF6-956B-4334-B029-918958E995DB}" type="doc">
      <dgm:prSet loTypeId="urn:microsoft.com/office/officeart/2005/8/layout/process2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4F562EF-7226-48BF-9E79-70ED6A557A8F}">
      <dgm:prSet phldrT="[Testo]"/>
      <dgm:spPr>
        <a:solidFill>
          <a:schemeClr val="bg2"/>
        </a:solidFill>
      </dgm:spPr>
      <dgm:t>
        <a:bodyPr/>
        <a:lstStyle/>
        <a:p>
          <a:r>
            <a:rPr lang="it-IT" b="1" dirty="0" smtClean="0"/>
            <a:t>Network </a:t>
          </a:r>
          <a:r>
            <a:rPr lang="it-IT" b="1" dirty="0" err="1" smtClean="0"/>
            <a:t>Discovery</a:t>
          </a:r>
          <a:endParaRPr lang="it-IT" b="1" dirty="0"/>
        </a:p>
      </dgm:t>
    </dgm:pt>
    <dgm:pt modelId="{CA6D45CC-9A97-4A00-A292-EA9FEC449854}" type="parTrans" cxnId="{5C0D9989-CFBF-4A3E-A58B-DE1AABD5A7C6}">
      <dgm:prSet/>
      <dgm:spPr/>
      <dgm:t>
        <a:bodyPr/>
        <a:lstStyle/>
        <a:p>
          <a:endParaRPr lang="it-IT"/>
        </a:p>
      </dgm:t>
    </dgm:pt>
    <dgm:pt modelId="{9BEA21FA-AF8A-4215-AF99-938F87946293}" type="sibTrans" cxnId="{5C0D9989-CFBF-4A3E-A58B-DE1AABD5A7C6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CEA7F115-29EF-4023-86AA-2BD749CA14EF}">
      <dgm:prSet phldrT="[Testo]"/>
      <dgm:spPr>
        <a:solidFill>
          <a:srgbClr val="FFFF00"/>
        </a:solidFill>
      </dgm:spPr>
      <dgm:t>
        <a:bodyPr/>
        <a:lstStyle/>
        <a:p>
          <a:r>
            <a:rPr lang="it-IT" b="1" dirty="0" smtClean="0"/>
            <a:t>IEEE 802.11 </a:t>
          </a:r>
          <a:r>
            <a:rPr lang="it-IT" b="1" dirty="0" err="1" smtClean="0"/>
            <a:t>Authentication</a:t>
          </a:r>
          <a:r>
            <a:rPr lang="it-IT" b="1" dirty="0" smtClean="0"/>
            <a:t> &amp; </a:t>
          </a:r>
          <a:r>
            <a:rPr lang="it-IT" b="1" dirty="0" err="1" smtClean="0"/>
            <a:t>Association</a:t>
          </a:r>
          <a:endParaRPr lang="it-IT" b="1" dirty="0"/>
        </a:p>
      </dgm:t>
    </dgm:pt>
    <dgm:pt modelId="{81EFB080-25D9-495A-B736-DC709E1FC069}" type="parTrans" cxnId="{EF0C6862-DE94-42E0-9442-F57B6CE0677B}">
      <dgm:prSet/>
      <dgm:spPr/>
      <dgm:t>
        <a:bodyPr/>
        <a:lstStyle/>
        <a:p>
          <a:endParaRPr lang="it-IT"/>
        </a:p>
      </dgm:t>
    </dgm:pt>
    <dgm:pt modelId="{ADC27D11-CCC2-46DC-B650-FC2F708F8A40}" type="sibTrans" cxnId="{EF0C6862-DE94-42E0-9442-F57B6CE0677B}">
      <dgm:prSet/>
      <dgm:spPr>
        <a:solidFill>
          <a:srgbClr val="FFFF00"/>
        </a:solidFill>
      </dgm:spPr>
      <dgm:t>
        <a:bodyPr/>
        <a:lstStyle/>
        <a:p>
          <a:endParaRPr lang="it-IT"/>
        </a:p>
      </dgm:t>
    </dgm:pt>
    <dgm:pt modelId="{ABEC7FB7-796F-41A4-9AB0-7272ACF887EB}">
      <dgm:prSet phldrT="[Testo]"/>
      <dgm:spPr/>
      <dgm:t>
        <a:bodyPr/>
        <a:lstStyle/>
        <a:p>
          <a:r>
            <a:rPr lang="it-IT" b="1" dirty="0" smtClean="0">
              <a:solidFill>
                <a:srgbClr val="FF0000"/>
              </a:solidFill>
            </a:rPr>
            <a:t>IEEE 802.1x </a:t>
          </a:r>
          <a:r>
            <a:rPr lang="it-IT" b="1" dirty="0" err="1" smtClean="0">
              <a:solidFill>
                <a:srgbClr val="FF0000"/>
              </a:solidFill>
            </a:rPr>
            <a:t>Authentication</a:t>
          </a:r>
          <a:endParaRPr lang="it-IT" b="1" dirty="0">
            <a:solidFill>
              <a:srgbClr val="FF0000"/>
            </a:solidFill>
          </a:endParaRPr>
        </a:p>
      </dgm:t>
    </dgm:pt>
    <dgm:pt modelId="{23A73FDD-00B5-47EF-9E5C-A82DFABD88BB}" type="parTrans" cxnId="{E619CDBC-3652-418F-AB39-FF51F3AE01D0}">
      <dgm:prSet/>
      <dgm:spPr/>
      <dgm:t>
        <a:bodyPr/>
        <a:lstStyle/>
        <a:p>
          <a:endParaRPr lang="it-IT"/>
        </a:p>
      </dgm:t>
    </dgm:pt>
    <dgm:pt modelId="{CA6DFC99-9101-45B1-8086-B30988D92D21}" type="sibTrans" cxnId="{E619CDBC-3652-418F-AB39-FF51F3AE01D0}">
      <dgm:prSet/>
      <dgm:spPr/>
      <dgm:t>
        <a:bodyPr/>
        <a:lstStyle/>
        <a:p>
          <a:endParaRPr lang="it-IT"/>
        </a:p>
      </dgm:t>
    </dgm:pt>
    <dgm:pt modelId="{962A4D94-E011-449E-9D6D-6886ED339100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4A42F77E-CFCC-4556-A566-5F9DAA1EBCB6}" type="sibTrans" cxnId="{0E605BB9-3E7B-4901-B4C8-EDF8A44E222A}">
      <dgm:prSet/>
      <dgm:spPr/>
      <dgm:t>
        <a:bodyPr/>
        <a:lstStyle/>
        <a:p>
          <a:endParaRPr lang="it-IT"/>
        </a:p>
      </dgm:t>
    </dgm:pt>
    <dgm:pt modelId="{D505CDBD-D67E-43FB-960B-4192B7798868}" type="parTrans" cxnId="{0E605BB9-3E7B-4901-B4C8-EDF8A44E222A}">
      <dgm:prSet/>
      <dgm:spPr/>
      <dgm:t>
        <a:bodyPr/>
        <a:lstStyle/>
        <a:p>
          <a:endParaRPr lang="it-IT"/>
        </a:p>
      </dgm:t>
    </dgm:pt>
    <dgm:pt modelId="{F2E5CD1F-C6FA-46A7-A3AB-376B1731AA21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47E6F855-4EF5-4286-B3D6-20F4C0D19815}" type="sibTrans" cxnId="{6DC703AD-85E0-49AE-91DC-C2BD8FFA5D32}">
      <dgm:prSet/>
      <dgm:spPr/>
      <dgm:t>
        <a:bodyPr/>
        <a:lstStyle/>
        <a:p>
          <a:endParaRPr lang="it-IT"/>
        </a:p>
      </dgm:t>
    </dgm:pt>
    <dgm:pt modelId="{0B30AA02-28AB-4148-B22B-161C8FE6B5B0}" type="parTrans" cxnId="{6DC703AD-85E0-49AE-91DC-C2BD8FFA5D32}">
      <dgm:prSet/>
      <dgm:spPr/>
      <dgm:t>
        <a:bodyPr/>
        <a:lstStyle/>
        <a:p>
          <a:endParaRPr lang="it-IT"/>
        </a:p>
      </dgm:t>
    </dgm:pt>
    <dgm:pt modelId="{B8967B23-5F06-436E-8585-D424AAB9ADDD}" type="pres">
      <dgm:prSet presAssocID="{B5C94EF6-956B-4334-B029-918958E995D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416C4C7-ACA2-47FA-8CD5-DB06C6EF67C1}" type="pres">
      <dgm:prSet presAssocID="{34F562EF-7226-48BF-9E79-70ED6A557A8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1D1D3F8-8B82-4836-9924-2A9F00CC1933}" type="pres">
      <dgm:prSet presAssocID="{9BEA21FA-AF8A-4215-AF99-938F87946293}" presName="sibTrans" presStyleLbl="sibTrans2D1" presStyleIdx="0" presStyleCnt="4"/>
      <dgm:spPr/>
      <dgm:t>
        <a:bodyPr/>
        <a:lstStyle/>
        <a:p>
          <a:endParaRPr lang="it-IT"/>
        </a:p>
      </dgm:t>
    </dgm:pt>
    <dgm:pt modelId="{D9C935BD-21AD-435D-AA17-405D92BF4996}" type="pres">
      <dgm:prSet presAssocID="{9BEA21FA-AF8A-4215-AF99-938F87946293}" presName="connectorText" presStyleLbl="sibTrans2D1" presStyleIdx="0" presStyleCnt="4"/>
      <dgm:spPr/>
      <dgm:t>
        <a:bodyPr/>
        <a:lstStyle/>
        <a:p>
          <a:endParaRPr lang="it-IT"/>
        </a:p>
      </dgm:t>
    </dgm:pt>
    <dgm:pt modelId="{9FF0E85B-475F-4CC7-8EA2-3AA45F22C514}" type="pres">
      <dgm:prSet presAssocID="{CEA7F115-29EF-4023-86AA-2BD749CA14E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A5CC8B-7F32-4E19-B068-DD4286BA9BED}" type="pres">
      <dgm:prSet presAssocID="{ADC27D11-CCC2-46DC-B650-FC2F708F8A40}" presName="sibTrans" presStyleLbl="sibTrans2D1" presStyleIdx="1" presStyleCnt="4"/>
      <dgm:spPr/>
      <dgm:t>
        <a:bodyPr/>
        <a:lstStyle/>
        <a:p>
          <a:endParaRPr lang="it-IT"/>
        </a:p>
      </dgm:t>
    </dgm:pt>
    <dgm:pt modelId="{CDF7AD99-250D-480A-AE4B-AB0BE235FF56}" type="pres">
      <dgm:prSet presAssocID="{ADC27D11-CCC2-46DC-B650-FC2F708F8A40}" presName="connectorText" presStyleLbl="sibTrans2D1" presStyleIdx="1" presStyleCnt="4"/>
      <dgm:spPr/>
      <dgm:t>
        <a:bodyPr/>
        <a:lstStyle/>
        <a:p>
          <a:endParaRPr lang="it-IT"/>
        </a:p>
      </dgm:t>
    </dgm:pt>
    <dgm:pt modelId="{25962567-7AF9-49C0-A1D8-CFD1A2B2F97C}" type="pres">
      <dgm:prSet presAssocID="{ABEC7FB7-796F-41A4-9AB0-7272ACF887E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C38A78-625F-4779-AA64-700A60CB470C}" type="pres">
      <dgm:prSet presAssocID="{CA6DFC99-9101-45B1-8086-B30988D92D21}" presName="sibTrans" presStyleLbl="sibTrans2D1" presStyleIdx="2" presStyleCnt="4"/>
      <dgm:spPr/>
      <dgm:t>
        <a:bodyPr/>
        <a:lstStyle/>
        <a:p>
          <a:endParaRPr lang="it-IT"/>
        </a:p>
      </dgm:t>
    </dgm:pt>
    <dgm:pt modelId="{CE7F5E7E-4C59-49EB-9B53-FF06061CF19B}" type="pres">
      <dgm:prSet presAssocID="{CA6DFC99-9101-45B1-8086-B30988D92D21}" presName="connectorText" presStyleLbl="sibTrans2D1" presStyleIdx="2" presStyleCnt="4"/>
      <dgm:spPr/>
      <dgm:t>
        <a:bodyPr/>
        <a:lstStyle/>
        <a:p>
          <a:endParaRPr lang="it-IT"/>
        </a:p>
      </dgm:t>
    </dgm:pt>
    <dgm:pt modelId="{A77F7D32-235C-47EA-AC8F-BA645D6424D1}" type="pres">
      <dgm:prSet presAssocID="{F2E5CD1F-C6FA-46A7-A3AB-376B1731AA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BE4BF-7DC3-4E83-A4F9-9BAEBAC4BCC8}" type="pres">
      <dgm:prSet presAssocID="{47E6F855-4EF5-4286-B3D6-20F4C0D19815}" presName="sibTrans" presStyleLbl="sibTrans2D1" presStyleIdx="3" presStyleCnt="4"/>
      <dgm:spPr/>
      <dgm:t>
        <a:bodyPr/>
        <a:lstStyle/>
        <a:p>
          <a:endParaRPr lang="it-IT"/>
        </a:p>
      </dgm:t>
    </dgm:pt>
    <dgm:pt modelId="{BEB66ECC-C290-4BC7-9FD0-B1675D78C213}" type="pres">
      <dgm:prSet presAssocID="{47E6F855-4EF5-4286-B3D6-20F4C0D19815}" presName="connectorText" presStyleLbl="sibTrans2D1" presStyleIdx="3" presStyleCnt="4"/>
      <dgm:spPr/>
      <dgm:t>
        <a:bodyPr/>
        <a:lstStyle/>
        <a:p>
          <a:endParaRPr lang="it-IT"/>
        </a:p>
      </dgm:t>
    </dgm:pt>
    <dgm:pt modelId="{C73EDD53-9B97-42FB-AA67-420026227A2D}" type="pres">
      <dgm:prSet presAssocID="{962A4D94-E011-449E-9D6D-6886ED33910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EC31A96-F553-43AC-9CA7-EC2FB9B4724A}" type="presOf" srcId="{34F562EF-7226-48BF-9E79-70ED6A557A8F}" destId="{9416C4C7-ACA2-47FA-8CD5-DB06C6EF67C1}" srcOrd="0" destOrd="0" presId="urn:microsoft.com/office/officeart/2005/8/layout/process2"/>
    <dgm:cxn modelId="{154F6F78-5817-4A2E-B625-578382BA66D5}" type="presOf" srcId="{F2E5CD1F-C6FA-46A7-A3AB-376B1731AA21}" destId="{A77F7D32-235C-47EA-AC8F-BA645D6424D1}" srcOrd="0" destOrd="0" presId="urn:microsoft.com/office/officeart/2005/8/layout/process2"/>
    <dgm:cxn modelId="{B27670BE-0436-4092-82AF-D8DF1BC331CE}" type="presOf" srcId="{CEA7F115-29EF-4023-86AA-2BD749CA14EF}" destId="{9FF0E85B-475F-4CC7-8EA2-3AA45F22C514}" srcOrd="0" destOrd="0" presId="urn:microsoft.com/office/officeart/2005/8/layout/process2"/>
    <dgm:cxn modelId="{EF0C6862-DE94-42E0-9442-F57B6CE0677B}" srcId="{B5C94EF6-956B-4334-B029-918958E995DB}" destId="{CEA7F115-29EF-4023-86AA-2BD749CA14EF}" srcOrd="1" destOrd="0" parTransId="{81EFB080-25D9-495A-B736-DC709E1FC069}" sibTransId="{ADC27D11-CCC2-46DC-B650-FC2F708F8A40}"/>
    <dgm:cxn modelId="{6DC703AD-85E0-49AE-91DC-C2BD8FFA5D32}" srcId="{B5C94EF6-956B-4334-B029-918958E995DB}" destId="{F2E5CD1F-C6FA-46A7-A3AB-376B1731AA21}" srcOrd="3" destOrd="0" parTransId="{0B30AA02-28AB-4148-B22B-161C8FE6B5B0}" sibTransId="{47E6F855-4EF5-4286-B3D6-20F4C0D19815}"/>
    <dgm:cxn modelId="{4CABAB64-8DF6-4D8C-A5C4-59F9F06CF874}" type="presOf" srcId="{9BEA21FA-AF8A-4215-AF99-938F87946293}" destId="{B1D1D3F8-8B82-4836-9924-2A9F00CC1933}" srcOrd="0" destOrd="0" presId="urn:microsoft.com/office/officeart/2005/8/layout/process2"/>
    <dgm:cxn modelId="{5C0D9989-CFBF-4A3E-A58B-DE1AABD5A7C6}" srcId="{B5C94EF6-956B-4334-B029-918958E995DB}" destId="{34F562EF-7226-48BF-9E79-70ED6A557A8F}" srcOrd="0" destOrd="0" parTransId="{CA6D45CC-9A97-4A00-A292-EA9FEC449854}" sibTransId="{9BEA21FA-AF8A-4215-AF99-938F87946293}"/>
    <dgm:cxn modelId="{18C59F22-5BE1-477A-A3F4-209BC8620654}" type="presOf" srcId="{9BEA21FA-AF8A-4215-AF99-938F87946293}" destId="{D9C935BD-21AD-435D-AA17-405D92BF4996}" srcOrd="1" destOrd="0" presId="urn:microsoft.com/office/officeart/2005/8/layout/process2"/>
    <dgm:cxn modelId="{CA5E6651-1C1C-4734-9EA2-4504D5213250}" type="presOf" srcId="{47E6F855-4EF5-4286-B3D6-20F4C0D19815}" destId="{BEB66ECC-C290-4BC7-9FD0-B1675D78C213}" srcOrd="1" destOrd="0" presId="urn:microsoft.com/office/officeart/2005/8/layout/process2"/>
    <dgm:cxn modelId="{E619CDBC-3652-418F-AB39-FF51F3AE01D0}" srcId="{B5C94EF6-956B-4334-B029-918958E995DB}" destId="{ABEC7FB7-796F-41A4-9AB0-7272ACF887EB}" srcOrd="2" destOrd="0" parTransId="{23A73FDD-00B5-47EF-9E5C-A82DFABD88BB}" sibTransId="{CA6DFC99-9101-45B1-8086-B30988D92D21}"/>
    <dgm:cxn modelId="{0E605BB9-3E7B-4901-B4C8-EDF8A44E222A}" srcId="{B5C94EF6-956B-4334-B029-918958E995DB}" destId="{962A4D94-E011-449E-9D6D-6886ED339100}" srcOrd="4" destOrd="0" parTransId="{D505CDBD-D67E-43FB-960B-4192B7798868}" sibTransId="{4A42F77E-CFCC-4556-A566-5F9DAA1EBCB6}"/>
    <dgm:cxn modelId="{CEC18351-0C5A-4828-ABA6-0C061470D814}" type="presOf" srcId="{CA6DFC99-9101-45B1-8086-B30988D92D21}" destId="{1EC38A78-625F-4779-AA64-700A60CB470C}" srcOrd="0" destOrd="0" presId="urn:microsoft.com/office/officeart/2005/8/layout/process2"/>
    <dgm:cxn modelId="{70013BD6-3523-4FDB-A6ED-CFA159749CCD}" type="presOf" srcId="{962A4D94-E011-449E-9D6D-6886ED339100}" destId="{C73EDD53-9B97-42FB-AA67-420026227A2D}" srcOrd="0" destOrd="0" presId="urn:microsoft.com/office/officeart/2005/8/layout/process2"/>
    <dgm:cxn modelId="{540D3EA9-D995-4FA1-A735-D991CA23D9E0}" type="presOf" srcId="{ADC27D11-CCC2-46DC-B650-FC2F708F8A40}" destId="{B0A5CC8B-7F32-4E19-B068-DD4286BA9BED}" srcOrd="0" destOrd="0" presId="urn:microsoft.com/office/officeart/2005/8/layout/process2"/>
    <dgm:cxn modelId="{67D0BA05-056A-4FC4-B108-ED47467E0A22}" type="presOf" srcId="{B5C94EF6-956B-4334-B029-918958E995DB}" destId="{B8967B23-5F06-436E-8585-D424AAB9ADDD}" srcOrd="0" destOrd="0" presId="urn:microsoft.com/office/officeart/2005/8/layout/process2"/>
    <dgm:cxn modelId="{3D5DC644-AEAF-432E-9E86-377346E0A7F2}" type="presOf" srcId="{ADC27D11-CCC2-46DC-B650-FC2F708F8A40}" destId="{CDF7AD99-250D-480A-AE4B-AB0BE235FF56}" srcOrd="1" destOrd="0" presId="urn:microsoft.com/office/officeart/2005/8/layout/process2"/>
    <dgm:cxn modelId="{FF16E8D2-374F-44CC-B5FC-231F187D54F5}" type="presOf" srcId="{ABEC7FB7-796F-41A4-9AB0-7272ACF887EB}" destId="{25962567-7AF9-49C0-A1D8-CFD1A2B2F97C}" srcOrd="0" destOrd="0" presId="urn:microsoft.com/office/officeart/2005/8/layout/process2"/>
    <dgm:cxn modelId="{5431DF8E-EB80-4045-B828-982C2F91C82E}" type="presOf" srcId="{CA6DFC99-9101-45B1-8086-B30988D92D21}" destId="{CE7F5E7E-4C59-49EB-9B53-FF06061CF19B}" srcOrd="1" destOrd="0" presId="urn:microsoft.com/office/officeart/2005/8/layout/process2"/>
    <dgm:cxn modelId="{4EB02BAC-3F73-4568-BB16-C6D49778BAB2}" type="presOf" srcId="{47E6F855-4EF5-4286-B3D6-20F4C0D19815}" destId="{329BE4BF-7DC3-4E83-A4F9-9BAEBAC4BCC8}" srcOrd="0" destOrd="0" presId="urn:microsoft.com/office/officeart/2005/8/layout/process2"/>
    <dgm:cxn modelId="{198E9EAC-978F-4F91-A897-BF45E8C389F3}" type="presParOf" srcId="{B8967B23-5F06-436E-8585-D424AAB9ADDD}" destId="{9416C4C7-ACA2-47FA-8CD5-DB06C6EF67C1}" srcOrd="0" destOrd="0" presId="urn:microsoft.com/office/officeart/2005/8/layout/process2"/>
    <dgm:cxn modelId="{F154CA58-AAAF-4D36-A577-1B4C318F430E}" type="presParOf" srcId="{B8967B23-5F06-436E-8585-D424AAB9ADDD}" destId="{B1D1D3F8-8B82-4836-9924-2A9F00CC1933}" srcOrd="1" destOrd="0" presId="urn:microsoft.com/office/officeart/2005/8/layout/process2"/>
    <dgm:cxn modelId="{F0643EF3-2F97-4FA8-AC9F-34A50B61965F}" type="presParOf" srcId="{B1D1D3F8-8B82-4836-9924-2A9F00CC1933}" destId="{D9C935BD-21AD-435D-AA17-405D92BF4996}" srcOrd="0" destOrd="0" presId="urn:microsoft.com/office/officeart/2005/8/layout/process2"/>
    <dgm:cxn modelId="{E49A9A52-DE85-40BD-A58D-0EB0AC931F35}" type="presParOf" srcId="{B8967B23-5F06-436E-8585-D424AAB9ADDD}" destId="{9FF0E85B-475F-4CC7-8EA2-3AA45F22C514}" srcOrd="2" destOrd="0" presId="urn:microsoft.com/office/officeart/2005/8/layout/process2"/>
    <dgm:cxn modelId="{05695605-ECE5-41E5-AF0F-5182DB14E8A6}" type="presParOf" srcId="{B8967B23-5F06-436E-8585-D424AAB9ADDD}" destId="{B0A5CC8B-7F32-4E19-B068-DD4286BA9BED}" srcOrd="3" destOrd="0" presId="urn:microsoft.com/office/officeart/2005/8/layout/process2"/>
    <dgm:cxn modelId="{E1C9F1C0-DAF8-4E5B-B098-2D852B0E9E97}" type="presParOf" srcId="{B0A5CC8B-7F32-4E19-B068-DD4286BA9BED}" destId="{CDF7AD99-250D-480A-AE4B-AB0BE235FF56}" srcOrd="0" destOrd="0" presId="urn:microsoft.com/office/officeart/2005/8/layout/process2"/>
    <dgm:cxn modelId="{1C9C15D0-11AF-4156-8714-38D5A86B6D97}" type="presParOf" srcId="{B8967B23-5F06-436E-8585-D424AAB9ADDD}" destId="{25962567-7AF9-49C0-A1D8-CFD1A2B2F97C}" srcOrd="4" destOrd="0" presId="urn:microsoft.com/office/officeart/2005/8/layout/process2"/>
    <dgm:cxn modelId="{CFEF9763-75D9-4F45-9F4B-F2696F498729}" type="presParOf" srcId="{B8967B23-5F06-436E-8585-D424AAB9ADDD}" destId="{1EC38A78-625F-4779-AA64-700A60CB470C}" srcOrd="5" destOrd="0" presId="urn:microsoft.com/office/officeart/2005/8/layout/process2"/>
    <dgm:cxn modelId="{2D3ACAB7-0062-41D4-BC19-612C754B9C9F}" type="presParOf" srcId="{1EC38A78-625F-4779-AA64-700A60CB470C}" destId="{CE7F5E7E-4C59-49EB-9B53-FF06061CF19B}" srcOrd="0" destOrd="0" presId="urn:microsoft.com/office/officeart/2005/8/layout/process2"/>
    <dgm:cxn modelId="{E7DA2FDF-9271-4F92-82BD-56DBD2EE6C93}" type="presParOf" srcId="{B8967B23-5F06-436E-8585-D424AAB9ADDD}" destId="{A77F7D32-235C-47EA-AC8F-BA645D6424D1}" srcOrd="6" destOrd="0" presId="urn:microsoft.com/office/officeart/2005/8/layout/process2"/>
    <dgm:cxn modelId="{166A8ACA-1E89-4E13-9AA5-68ED8E5A3A61}" type="presParOf" srcId="{B8967B23-5F06-436E-8585-D424AAB9ADDD}" destId="{329BE4BF-7DC3-4E83-A4F9-9BAEBAC4BCC8}" srcOrd="7" destOrd="0" presId="urn:microsoft.com/office/officeart/2005/8/layout/process2"/>
    <dgm:cxn modelId="{7218CEF3-EB9F-40FE-98EC-1C358D767EF9}" type="presParOf" srcId="{329BE4BF-7DC3-4E83-A4F9-9BAEBAC4BCC8}" destId="{BEB66ECC-C290-4BC7-9FD0-B1675D78C213}" srcOrd="0" destOrd="0" presId="urn:microsoft.com/office/officeart/2005/8/layout/process2"/>
    <dgm:cxn modelId="{AB559C56-37FE-4902-BCD7-C3D1AE3D9461}" type="presParOf" srcId="{B8967B23-5F06-436E-8585-D424AAB9ADDD}" destId="{C73EDD53-9B97-42FB-AA67-420026227A2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C94EF6-956B-4334-B029-918958E995DB}" type="doc">
      <dgm:prSet loTypeId="urn:microsoft.com/office/officeart/2005/8/layout/process2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4F562EF-7226-48BF-9E79-70ED6A557A8F}">
      <dgm:prSet phldrT="[Testo]"/>
      <dgm:spPr>
        <a:solidFill>
          <a:schemeClr val="bg2"/>
        </a:solidFill>
      </dgm:spPr>
      <dgm:t>
        <a:bodyPr/>
        <a:lstStyle/>
        <a:p>
          <a:r>
            <a:rPr lang="it-IT" b="1" dirty="0" smtClean="0"/>
            <a:t>Network </a:t>
          </a:r>
          <a:r>
            <a:rPr lang="it-IT" b="1" dirty="0" err="1" smtClean="0"/>
            <a:t>Discovery</a:t>
          </a:r>
          <a:endParaRPr lang="it-IT" b="1" dirty="0"/>
        </a:p>
      </dgm:t>
    </dgm:pt>
    <dgm:pt modelId="{CA6D45CC-9A97-4A00-A292-EA9FEC449854}" type="parTrans" cxnId="{5C0D9989-CFBF-4A3E-A58B-DE1AABD5A7C6}">
      <dgm:prSet/>
      <dgm:spPr/>
      <dgm:t>
        <a:bodyPr/>
        <a:lstStyle/>
        <a:p>
          <a:endParaRPr lang="it-IT"/>
        </a:p>
      </dgm:t>
    </dgm:pt>
    <dgm:pt modelId="{9BEA21FA-AF8A-4215-AF99-938F87946293}" type="sibTrans" cxnId="{5C0D9989-CFBF-4A3E-A58B-DE1AABD5A7C6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CEA7F115-29EF-4023-86AA-2BD749CA14EF}">
      <dgm:prSet phldrT="[Testo]"/>
      <dgm:spPr>
        <a:solidFill>
          <a:srgbClr val="FFFF00"/>
        </a:solidFill>
      </dgm:spPr>
      <dgm:t>
        <a:bodyPr/>
        <a:lstStyle/>
        <a:p>
          <a:r>
            <a:rPr lang="it-IT" b="1" dirty="0" smtClean="0"/>
            <a:t>IEEE 802.11 </a:t>
          </a:r>
          <a:r>
            <a:rPr lang="it-IT" b="1" dirty="0" err="1" smtClean="0"/>
            <a:t>Authentication</a:t>
          </a:r>
          <a:r>
            <a:rPr lang="it-IT" b="1" dirty="0" smtClean="0"/>
            <a:t> &amp; </a:t>
          </a:r>
          <a:r>
            <a:rPr lang="it-IT" b="1" dirty="0" err="1" smtClean="0"/>
            <a:t>Association</a:t>
          </a:r>
          <a:endParaRPr lang="it-IT" b="1" dirty="0"/>
        </a:p>
      </dgm:t>
    </dgm:pt>
    <dgm:pt modelId="{81EFB080-25D9-495A-B736-DC709E1FC069}" type="parTrans" cxnId="{EF0C6862-DE94-42E0-9442-F57B6CE0677B}">
      <dgm:prSet/>
      <dgm:spPr/>
      <dgm:t>
        <a:bodyPr/>
        <a:lstStyle/>
        <a:p>
          <a:endParaRPr lang="it-IT"/>
        </a:p>
      </dgm:t>
    </dgm:pt>
    <dgm:pt modelId="{ADC27D11-CCC2-46DC-B650-FC2F708F8A40}" type="sibTrans" cxnId="{EF0C6862-DE94-42E0-9442-F57B6CE0677B}">
      <dgm:prSet/>
      <dgm:spPr>
        <a:solidFill>
          <a:srgbClr val="FFFF00"/>
        </a:solidFill>
      </dgm:spPr>
      <dgm:t>
        <a:bodyPr/>
        <a:lstStyle/>
        <a:p>
          <a:endParaRPr lang="it-IT"/>
        </a:p>
      </dgm:t>
    </dgm:pt>
    <dgm:pt modelId="{ABEC7FB7-796F-41A4-9AB0-7272ACF887EB}">
      <dgm:prSet phldrT="[Testo]"/>
      <dgm:spPr/>
      <dgm:t>
        <a:bodyPr/>
        <a:lstStyle/>
        <a:p>
          <a:r>
            <a:rPr lang="it-IT" b="1" dirty="0" smtClean="0">
              <a:solidFill>
                <a:srgbClr val="FF0000"/>
              </a:solidFill>
            </a:rPr>
            <a:t>IEEE 802.1x </a:t>
          </a:r>
          <a:r>
            <a:rPr lang="it-IT" b="1" dirty="0" err="1" smtClean="0">
              <a:solidFill>
                <a:srgbClr val="FF0000"/>
              </a:solidFill>
            </a:rPr>
            <a:t>Authentication</a:t>
          </a:r>
          <a:endParaRPr lang="it-IT" b="1" dirty="0">
            <a:solidFill>
              <a:srgbClr val="FF0000"/>
            </a:solidFill>
          </a:endParaRPr>
        </a:p>
      </dgm:t>
    </dgm:pt>
    <dgm:pt modelId="{23A73FDD-00B5-47EF-9E5C-A82DFABD88BB}" type="parTrans" cxnId="{E619CDBC-3652-418F-AB39-FF51F3AE01D0}">
      <dgm:prSet/>
      <dgm:spPr/>
      <dgm:t>
        <a:bodyPr/>
        <a:lstStyle/>
        <a:p>
          <a:endParaRPr lang="it-IT"/>
        </a:p>
      </dgm:t>
    </dgm:pt>
    <dgm:pt modelId="{CA6DFC99-9101-45B1-8086-B30988D92D21}" type="sibTrans" cxnId="{E619CDBC-3652-418F-AB39-FF51F3AE01D0}">
      <dgm:prSet/>
      <dgm:spPr/>
      <dgm:t>
        <a:bodyPr/>
        <a:lstStyle/>
        <a:p>
          <a:endParaRPr lang="it-IT"/>
        </a:p>
      </dgm:t>
    </dgm:pt>
    <dgm:pt modelId="{F2E5CD1F-C6FA-46A7-A3AB-376B1731AA21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0B30AA02-28AB-4148-B22B-161C8FE6B5B0}" type="parTrans" cxnId="{6DC703AD-85E0-49AE-91DC-C2BD8FFA5D32}">
      <dgm:prSet/>
      <dgm:spPr/>
      <dgm:t>
        <a:bodyPr/>
        <a:lstStyle/>
        <a:p>
          <a:endParaRPr lang="it-IT"/>
        </a:p>
      </dgm:t>
    </dgm:pt>
    <dgm:pt modelId="{47E6F855-4EF5-4286-B3D6-20F4C0D19815}" type="sibTrans" cxnId="{6DC703AD-85E0-49AE-91DC-C2BD8FFA5D32}">
      <dgm:prSet/>
      <dgm:spPr/>
      <dgm:t>
        <a:bodyPr/>
        <a:lstStyle/>
        <a:p>
          <a:endParaRPr lang="it-IT"/>
        </a:p>
      </dgm:t>
    </dgm:pt>
    <dgm:pt modelId="{962A4D94-E011-449E-9D6D-6886ED339100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D505CDBD-D67E-43FB-960B-4192B7798868}" type="parTrans" cxnId="{0E605BB9-3E7B-4901-B4C8-EDF8A44E222A}">
      <dgm:prSet/>
      <dgm:spPr/>
      <dgm:t>
        <a:bodyPr/>
        <a:lstStyle/>
        <a:p>
          <a:endParaRPr lang="it-IT"/>
        </a:p>
      </dgm:t>
    </dgm:pt>
    <dgm:pt modelId="{4A42F77E-CFCC-4556-A566-5F9DAA1EBCB6}" type="sibTrans" cxnId="{0E605BB9-3E7B-4901-B4C8-EDF8A44E222A}">
      <dgm:prSet/>
      <dgm:spPr/>
      <dgm:t>
        <a:bodyPr/>
        <a:lstStyle/>
        <a:p>
          <a:endParaRPr lang="it-IT"/>
        </a:p>
      </dgm:t>
    </dgm:pt>
    <dgm:pt modelId="{B8967B23-5F06-436E-8585-D424AAB9ADDD}" type="pres">
      <dgm:prSet presAssocID="{B5C94EF6-956B-4334-B029-918958E995D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416C4C7-ACA2-47FA-8CD5-DB06C6EF67C1}" type="pres">
      <dgm:prSet presAssocID="{34F562EF-7226-48BF-9E79-70ED6A557A8F}" presName="node" presStyleLbl="node1" presStyleIdx="0" presStyleCnt="5" custLinFactNeighborY="-439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1D1D3F8-8B82-4836-9924-2A9F00CC1933}" type="pres">
      <dgm:prSet presAssocID="{9BEA21FA-AF8A-4215-AF99-938F87946293}" presName="sibTrans" presStyleLbl="sibTrans2D1" presStyleIdx="0" presStyleCnt="4"/>
      <dgm:spPr/>
      <dgm:t>
        <a:bodyPr/>
        <a:lstStyle/>
        <a:p>
          <a:endParaRPr lang="it-IT"/>
        </a:p>
      </dgm:t>
    </dgm:pt>
    <dgm:pt modelId="{D9C935BD-21AD-435D-AA17-405D92BF4996}" type="pres">
      <dgm:prSet presAssocID="{9BEA21FA-AF8A-4215-AF99-938F87946293}" presName="connectorText" presStyleLbl="sibTrans2D1" presStyleIdx="0" presStyleCnt="4"/>
      <dgm:spPr/>
      <dgm:t>
        <a:bodyPr/>
        <a:lstStyle/>
        <a:p>
          <a:endParaRPr lang="it-IT"/>
        </a:p>
      </dgm:t>
    </dgm:pt>
    <dgm:pt modelId="{9FF0E85B-475F-4CC7-8EA2-3AA45F22C514}" type="pres">
      <dgm:prSet presAssocID="{CEA7F115-29EF-4023-86AA-2BD749CA14E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A5CC8B-7F32-4E19-B068-DD4286BA9BED}" type="pres">
      <dgm:prSet presAssocID="{ADC27D11-CCC2-46DC-B650-FC2F708F8A40}" presName="sibTrans" presStyleLbl="sibTrans2D1" presStyleIdx="1" presStyleCnt="4"/>
      <dgm:spPr/>
      <dgm:t>
        <a:bodyPr/>
        <a:lstStyle/>
        <a:p>
          <a:endParaRPr lang="it-IT"/>
        </a:p>
      </dgm:t>
    </dgm:pt>
    <dgm:pt modelId="{CDF7AD99-250D-480A-AE4B-AB0BE235FF56}" type="pres">
      <dgm:prSet presAssocID="{ADC27D11-CCC2-46DC-B650-FC2F708F8A40}" presName="connectorText" presStyleLbl="sibTrans2D1" presStyleIdx="1" presStyleCnt="4"/>
      <dgm:spPr/>
      <dgm:t>
        <a:bodyPr/>
        <a:lstStyle/>
        <a:p>
          <a:endParaRPr lang="it-IT"/>
        </a:p>
      </dgm:t>
    </dgm:pt>
    <dgm:pt modelId="{25962567-7AF9-49C0-A1D8-CFD1A2B2F97C}" type="pres">
      <dgm:prSet presAssocID="{ABEC7FB7-796F-41A4-9AB0-7272ACF887E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C38A78-625F-4779-AA64-700A60CB470C}" type="pres">
      <dgm:prSet presAssocID="{CA6DFC99-9101-45B1-8086-B30988D92D21}" presName="sibTrans" presStyleLbl="sibTrans2D1" presStyleIdx="2" presStyleCnt="4"/>
      <dgm:spPr/>
      <dgm:t>
        <a:bodyPr/>
        <a:lstStyle/>
        <a:p>
          <a:endParaRPr lang="it-IT"/>
        </a:p>
      </dgm:t>
    </dgm:pt>
    <dgm:pt modelId="{CE7F5E7E-4C59-49EB-9B53-FF06061CF19B}" type="pres">
      <dgm:prSet presAssocID="{CA6DFC99-9101-45B1-8086-B30988D92D21}" presName="connectorText" presStyleLbl="sibTrans2D1" presStyleIdx="2" presStyleCnt="4"/>
      <dgm:spPr/>
      <dgm:t>
        <a:bodyPr/>
        <a:lstStyle/>
        <a:p>
          <a:endParaRPr lang="it-IT"/>
        </a:p>
      </dgm:t>
    </dgm:pt>
    <dgm:pt modelId="{A77F7D32-235C-47EA-AC8F-BA645D6424D1}" type="pres">
      <dgm:prSet presAssocID="{F2E5CD1F-C6FA-46A7-A3AB-376B1731AA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BE4BF-7DC3-4E83-A4F9-9BAEBAC4BCC8}" type="pres">
      <dgm:prSet presAssocID="{47E6F855-4EF5-4286-B3D6-20F4C0D19815}" presName="sibTrans" presStyleLbl="sibTrans2D1" presStyleIdx="3" presStyleCnt="4"/>
      <dgm:spPr/>
      <dgm:t>
        <a:bodyPr/>
        <a:lstStyle/>
        <a:p>
          <a:endParaRPr lang="it-IT"/>
        </a:p>
      </dgm:t>
    </dgm:pt>
    <dgm:pt modelId="{BEB66ECC-C290-4BC7-9FD0-B1675D78C213}" type="pres">
      <dgm:prSet presAssocID="{47E6F855-4EF5-4286-B3D6-20F4C0D19815}" presName="connectorText" presStyleLbl="sibTrans2D1" presStyleIdx="3" presStyleCnt="4"/>
      <dgm:spPr/>
      <dgm:t>
        <a:bodyPr/>
        <a:lstStyle/>
        <a:p>
          <a:endParaRPr lang="it-IT"/>
        </a:p>
      </dgm:t>
    </dgm:pt>
    <dgm:pt modelId="{C73EDD53-9B97-42FB-AA67-420026227A2D}" type="pres">
      <dgm:prSet presAssocID="{962A4D94-E011-449E-9D6D-6886ED33910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EF0C6862-DE94-42E0-9442-F57B6CE0677B}" srcId="{B5C94EF6-956B-4334-B029-918958E995DB}" destId="{CEA7F115-29EF-4023-86AA-2BD749CA14EF}" srcOrd="1" destOrd="0" parTransId="{81EFB080-25D9-495A-B736-DC709E1FC069}" sibTransId="{ADC27D11-CCC2-46DC-B650-FC2F708F8A40}"/>
    <dgm:cxn modelId="{6DC703AD-85E0-49AE-91DC-C2BD8FFA5D32}" srcId="{B5C94EF6-956B-4334-B029-918958E995DB}" destId="{F2E5CD1F-C6FA-46A7-A3AB-376B1731AA21}" srcOrd="3" destOrd="0" parTransId="{0B30AA02-28AB-4148-B22B-161C8FE6B5B0}" sibTransId="{47E6F855-4EF5-4286-B3D6-20F4C0D19815}"/>
    <dgm:cxn modelId="{5C0D9989-CFBF-4A3E-A58B-DE1AABD5A7C6}" srcId="{B5C94EF6-956B-4334-B029-918958E995DB}" destId="{34F562EF-7226-48BF-9E79-70ED6A557A8F}" srcOrd="0" destOrd="0" parTransId="{CA6D45CC-9A97-4A00-A292-EA9FEC449854}" sibTransId="{9BEA21FA-AF8A-4215-AF99-938F87946293}"/>
    <dgm:cxn modelId="{815DB909-AB07-4253-9338-E4BC8387F67D}" type="presOf" srcId="{CA6DFC99-9101-45B1-8086-B30988D92D21}" destId="{CE7F5E7E-4C59-49EB-9B53-FF06061CF19B}" srcOrd="1" destOrd="0" presId="urn:microsoft.com/office/officeart/2005/8/layout/process2"/>
    <dgm:cxn modelId="{E619CDBC-3652-418F-AB39-FF51F3AE01D0}" srcId="{B5C94EF6-956B-4334-B029-918958E995DB}" destId="{ABEC7FB7-796F-41A4-9AB0-7272ACF887EB}" srcOrd="2" destOrd="0" parTransId="{23A73FDD-00B5-47EF-9E5C-A82DFABD88BB}" sibTransId="{CA6DFC99-9101-45B1-8086-B30988D92D21}"/>
    <dgm:cxn modelId="{0E605BB9-3E7B-4901-B4C8-EDF8A44E222A}" srcId="{B5C94EF6-956B-4334-B029-918958E995DB}" destId="{962A4D94-E011-449E-9D6D-6886ED339100}" srcOrd="4" destOrd="0" parTransId="{D505CDBD-D67E-43FB-960B-4192B7798868}" sibTransId="{4A42F77E-CFCC-4556-A566-5F9DAA1EBCB6}"/>
    <dgm:cxn modelId="{5C5838FF-302B-42C3-A738-D38D9B877D22}" type="presOf" srcId="{CA6DFC99-9101-45B1-8086-B30988D92D21}" destId="{1EC38A78-625F-4779-AA64-700A60CB470C}" srcOrd="0" destOrd="0" presId="urn:microsoft.com/office/officeart/2005/8/layout/process2"/>
    <dgm:cxn modelId="{F8197C00-18F0-403F-BCDC-794DD0C0ACE5}" type="presOf" srcId="{47E6F855-4EF5-4286-B3D6-20F4C0D19815}" destId="{329BE4BF-7DC3-4E83-A4F9-9BAEBAC4BCC8}" srcOrd="0" destOrd="0" presId="urn:microsoft.com/office/officeart/2005/8/layout/process2"/>
    <dgm:cxn modelId="{01D5B5B5-C52A-48B0-B427-A7369914CA32}" type="presOf" srcId="{47E6F855-4EF5-4286-B3D6-20F4C0D19815}" destId="{BEB66ECC-C290-4BC7-9FD0-B1675D78C213}" srcOrd="1" destOrd="0" presId="urn:microsoft.com/office/officeart/2005/8/layout/process2"/>
    <dgm:cxn modelId="{334FA815-C1F7-4894-B4BC-6CFD24959F17}" type="presOf" srcId="{9BEA21FA-AF8A-4215-AF99-938F87946293}" destId="{B1D1D3F8-8B82-4836-9924-2A9F00CC1933}" srcOrd="0" destOrd="0" presId="urn:microsoft.com/office/officeart/2005/8/layout/process2"/>
    <dgm:cxn modelId="{3EA38B66-2DA8-4DE0-A1F6-63B47FF6BBAB}" type="presOf" srcId="{962A4D94-E011-449E-9D6D-6886ED339100}" destId="{C73EDD53-9B97-42FB-AA67-420026227A2D}" srcOrd="0" destOrd="0" presId="urn:microsoft.com/office/officeart/2005/8/layout/process2"/>
    <dgm:cxn modelId="{CC1A896A-665D-46D9-BD37-8E53467B8BF6}" type="presOf" srcId="{34F562EF-7226-48BF-9E79-70ED6A557A8F}" destId="{9416C4C7-ACA2-47FA-8CD5-DB06C6EF67C1}" srcOrd="0" destOrd="0" presId="urn:microsoft.com/office/officeart/2005/8/layout/process2"/>
    <dgm:cxn modelId="{21CBCD13-BE83-45FA-931A-E81F9C8E1045}" type="presOf" srcId="{F2E5CD1F-C6FA-46A7-A3AB-376B1731AA21}" destId="{A77F7D32-235C-47EA-AC8F-BA645D6424D1}" srcOrd="0" destOrd="0" presId="urn:microsoft.com/office/officeart/2005/8/layout/process2"/>
    <dgm:cxn modelId="{D5F6CF2D-9824-40A4-A147-1DC530244C81}" type="presOf" srcId="{B5C94EF6-956B-4334-B029-918958E995DB}" destId="{B8967B23-5F06-436E-8585-D424AAB9ADDD}" srcOrd="0" destOrd="0" presId="urn:microsoft.com/office/officeart/2005/8/layout/process2"/>
    <dgm:cxn modelId="{9D988A89-26AA-4A15-B472-97FDEF73ED66}" type="presOf" srcId="{CEA7F115-29EF-4023-86AA-2BD749CA14EF}" destId="{9FF0E85B-475F-4CC7-8EA2-3AA45F22C514}" srcOrd="0" destOrd="0" presId="urn:microsoft.com/office/officeart/2005/8/layout/process2"/>
    <dgm:cxn modelId="{04C3C18F-C7BB-4EC1-BDA0-00DEB6C9B885}" type="presOf" srcId="{ADC27D11-CCC2-46DC-B650-FC2F708F8A40}" destId="{CDF7AD99-250D-480A-AE4B-AB0BE235FF56}" srcOrd="1" destOrd="0" presId="urn:microsoft.com/office/officeart/2005/8/layout/process2"/>
    <dgm:cxn modelId="{6FE45FC7-B508-4880-8014-D3014DE871C0}" type="presOf" srcId="{9BEA21FA-AF8A-4215-AF99-938F87946293}" destId="{D9C935BD-21AD-435D-AA17-405D92BF4996}" srcOrd="1" destOrd="0" presId="urn:microsoft.com/office/officeart/2005/8/layout/process2"/>
    <dgm:cxn modelId="{E9319ED8-0625-440A-A134-DB18A962E05C}" type="presOf" srcId="{ADC27D11-CCC2-46DC-B650-FC2F708F8A40}" destId="{B0A5CC8B-7F32-4E19-B068-DD4286BA9BED}" srcOrd="0" destOrd="0" presId="urn:microsoft.com/office/officeart/2005/8/layout/process2"/>
    <dgm:cxn modelId="{32ACAFE5-7C50-4E59-9D64-222A9C501D3B}" type="presOf" srcId="{ABEC7FB7-796F-41A4-9AB0-7272ACF887EB}" destId="{25962567-7AF9-49C0-A1D8-CFD1A2B2F97C}" srcOrd="0" destOrd="0" presId="urn:microsoft.com/office/officeart/2005/8/layout/process2"/>
    <dgm:cxn modelId="{495AF75F-C586-4EF1-9E50-E37D7287A8EB}" type="presParOf" srcId="{B8967B23-5F06-436E-8585-D424AAB9ADDD}" destId="{9416C4C7-ACA2-47FA-8CD5-DB06C6EF67C1}" srcOrd="0" destOrd="0" presId="urn:microsoft.com/office/officeart/2005/8/layout/process2"/>
    <dgm:cxn modelId="{9A017BD5-22E6-4AA9-BE0B-672994BE5094}" type="presParOf" srcId="{B8967B23-5F06-436E-8585-D424AAB9ADDD}" destId="{B1D1D3F8-8B82-4836-9924-2A9F00CC1933}" srcOrd="1" destOrd="0" presId="urn:microsoft.com/office/officeart/2005/8/layout/process2"/>
    <dgm:cxn modelId="{F69334C0-3D68-4AD9-9D4C-84CF1074A14D}" type="presParOf" srcId="{B1D1D3F8-8B82-4836-9924-2A9F00CC1933}" destId="{D9C935BD-21AD-435D-AA17-405D92BF4996}" srcOrd="0" destOrd="0" presId="urn:microsoft.com/office/officeart/2005/8/layout/process2"/>
    <dgm:cxn modelId="{1A4F757B-CDD0-4256-9BA1-633B851919BA}" type="presParOf" srcId="{B8967B23-5F06-436E-8585-D424AAB9ADDD}" destId="{9FF0E85B-475F-4CC7-8EA2-3AA45F22C514}" srcOrd="2" destOrd="0" presId="urn:microsoft.com/office/officeart/2005/8/layout/process2"/>
    <dgm:cxn modelId="{242CC36E-575F-43A8-92D0-26E0C6BC7DED}" type="presParOf" srcId="{B8967B23-5F06-436E-8585-D424AAB9ADDD}" destId="{B0A5CC8B-7F32-4E19-B068-DD4286BA9BED}" srcOrd="3" destOrd="0" presId="urn:microsoft.com/office/officeart/2005/8/layout/process2"/>
    <dgm:cxn modelId="{94A00802-01DC-478C-9C57-7A83ACD9942A}" type="presParOf" srcId="{B0A5CC8B-7F32-4E19-B068-DD4286BA9BED}" destId="{CDF7AD99-250D-480A-AE4B-AB0BE235FF56}" srcOrd="0" destOrd="0" presId="urn:microsoft.com/office/officeart/2005/8/layout/process2"/>
    <dgm:cxn modelId="{ECCA69A6-38FA-4E04-90AA-9F48993B304E}" type="presParOf" srcId="{B8967B23-5F06-436E-8585-D424AAB9ADDD}" destId="{25962567-7AF9-49C0-A1D8-CFD1A2B2F97C}" srcOrd="4" destOrd="0" presId="urn:microsoft.com/office/officeart/2005/8/layout/process2"/>
    <dgm:cxn modelId="{F0C21387-8A97-42E2-8FEE-2117A331A306}" type="presParOf" srcId="{B8967B23-5F06-436E-8585-D424AAB9ADDD}" destId="{1EC38A78-625F-4779-AA64-700A60CB470C}" srcOrd="5" destOrd="0" presId="urn:microsoft.com/office/officeart/2005/8/layout/process2"/>
    <dgm:cxn modelId="{6E28C4F1-5DD4-44FC-8FE1-E3402E595590}" type="presParOf" srcId="{1EC38A78-625F-4779-AA64-700A60CB470C}" destId="{CE7F5E7E-4C59-49EB-9B53-FF06061CF19B}" srcOrd="0" destOrd="0" presId="urn:microsoft.com/office/officeart/2005/8/layout/process2"/>
    <dgm:cxn modelId="{954E2B5F-5EAB-465D-9E9A-6D8AC6D9D93D}" type="presParOf" srcId="{B8967B23-5F06-436E-8585-D424AAB9ADDD}" destId="{A77F7D32-235C-47EA-AC8F-BA645D6424D1}" srcOrd="6" destOrd="0" presId="urn:microsoft.com/office/officeart/2005/8/layout/process2"/>
    <dgm:cxn modelId="{8FBEED0E-72EA-494C-939A-930D4137E8BB}" type="presParOf" srcId="{B8967B23-5F06-436E-8585-D424AAB9ADDD}" destId="{329BE4BF-7DC3-4E83-A4F9-9BAEBAC4BCC8}" srcOrd="7" destOrd="0" presId="urn:microsoft.com/office/officeart/2005/8/layout/process2"/>
    <dgm:cxn modelId="{41FC00B5-45F0-48E3-A865-967C7A75ECA4}" type="presParOf" srcId="{329BE4BF-7DC3-4E83-A4F9-9BAEBAC4BCC8}" destId="{BEB66ECC-C290-4BC7-9FD0-B1675D78C213}" srcOrd="0" destOrd="0" presId="urn:microsoft.com/office/officeart/2005/8/layout/process2"/>
    <dgm:cxn modelId="{58E949CC-FA37-49E6-82D9-E1E578E87270}" type="presParOf" srcId="{B8967B23-5F06-436E-8585-D424AAB9ADDD}" destId="{C73EDD53-9B97-42FB-AA67-420026227A2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5C94EF6-956B-4334-B029-918958E995DB}" type="doc">
      <dgm:prSet loTypeId="urn:microsoft.com/office/officeart/2005/8/layout/process2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34F562EF-7226-48BF-9E79-70ED6A557A8F}">
      <dgm:prSet phldrT="[Testo]"/>
      <dgm:spPr>
        <a:solidFill>
          <a:schemeClr val="bg2"/>
        </a:solidFill>
      </dgm:spPr>
      <dgm:t>
        <a:bodyPr/>
        <a:lstStyle/>
        <a:p>
          <a:r>
            <a:rPr lang="it-IT" b="1" dirty="0" smtClean="0"/>
            <a:t>Network </a:t>
          </a:r>
          <a:r>
            <a:rPr lang="it-IT" b="1" dirty="0" err="1" smtClean="0"/>
            <a:t>Discovery</a:t>
          </a:r>
          <a:endParaRPr lang="it-IT" b="1" dirty="0"/>
        </a:p>
      </dgm:t>
    </dgm:pt>
    <dgm:pt modelId="{CA6D45CC-9A97-4A00-A292-EA9FEC449854}" type="parTrans" cxnId="{5C0D9989-CFBF-4A3E-A58B-DE1AABD5A7C6}">
      <dgm:prSet/>
      <dgm:spPr/>
      <dgm:t>
        <a:bodyPr/>
        <a:lstStyle/>
        <a:p>
          <a:endParaRPr lang="it-IT"/>
        </a:p>
      </dgm:t>
    </dgm:pt>
    <dgm:pt modelId="{9BEA21FA-AF8A-4215-AF99-938F87946293}" type="sibTrans" cxnId="{5C0D9989-CFBF-4A3E-A58B-DE1AABD5A7C6}">
      <dgm:prSet/>
      <dgm:spPr>
        <a:solidFill>
          <a:schemeClr val="bg1"/>
        </a:solidFill>
      </dgm:spPr>
      <dgm:t>
        <a:bodyPr/>
        <a:lstStyle/>
        <a:p>
          <a:endParaRPr lang="it-IT"/>
        </a:p>
      </dgm:t>
    </dgm:pt>
    <dgm:pt modelId="{CEA7F115-29EF-4023-86AA-2BD749CA14EF}">
      <dgm:prSet phldrT="[Testo]"/>
      <dgm:spPr>
        <a:solidFill>
          <a:srgbClr val="FFFF00"/>
        </a:solidFill>
      </dgm:spPr>
      <dgm:t>
        <a:bodyPr/>
        <a:lstStyle/>
        <a:p>
          <a:r>
            <a:rPr lang="it-IT" b="1" dirty="0" smtClean="0"/>
            <a:t>IEEE 802.11 </a:t>
          </a:r>
          <a:r>
            <a:rPr lang="it-IT" b="1" dirty="0" err="1" smtClean="0"/>
            <a:t>Authentication</a:t>
          </a:r>
          <a:r>
            <a:rPr lang="it-IT" b="1" dirty="0" smtClean="0"/>
            <a:t> &amp; </a:t>
          </a:r>
          <a:r>
            <a:rPr lang="it-IT" b="1" dirty="0" err="1" smtClean="0"/>
            <a:t>Association</a:t>
          </a:r>
          <a:endParaRPr lang="it-IT" b="1" dirty="0"/>
        </a:p>
      </dgm:t>
    </dgm:pt>
    <dgm:pt modelId="{81EFB080-25D9-495A-B736-DC709E1FC069}" type="parTrans" cxnId="{EF0C6862-DE94-42E0-9442-F57B6CE0677B}">
      <dgm:prSet/>
      <dgm:spPr/>
      <dgm:t>
        <a:bodyPr/>
        <a:lstStyle/>
        <a:p>
          <a:endParaRPr lang="it-IT"/>
        </a:p>
      </dgm:t>
    </dgm:pt>
    <dgm:pt modelId="{ADC27D11-CCC2-46DC-B650-FC2F708F8A40}" type="sibTrans" cxnId="{EF0C6862-DE94-42E0-9442-F57B6CE0677B}">
      <dgm:prSet/>
      <dgm:spPr>
        <a:solidFill>
          <a:srgbClr val="FFFF00"/>
        </a:solidFill>
      </dgm:spPr>
      <dgm:t>
        <a:bodyPr/>
        <a:lstStyle/>
        <a:p>
          <a:endParaRPr lang="it-IT"/>
        </a:p>
      </dgm:t>
    </dgm:pt>
    <dgm:pt modelId="{ABEC7FB7-796F-41A4-9AB0-7272ACF887EB}">
      <dgm:prSet phldrT="[Testo]"/>
      <dgm:spPr/>
      <dgm:t>
        <a:bodyPr/>
        <a:lstStyle/>
        <a:p>
          <a:r>
            <a:rPr lang="it-IT" b="1" dirty="0" smtClean="0">
              <a:solidFill>
                <a:srgbClr val="FF0000"/>
              </a:solidFill>
            </a:rPr>
            <a:t>IEEE 802.1x </a:t>
          </a:r>
          <a:r>
            <a:rPr lang="it-IT" b="1" dirty="0" err="1" smtClean="0">
              <a:solidFill>
                <a:srgbClr val="FF0000"/>
              </a:solidFill>
            </a:rPr>
            <a:t>Authentication</a:t>
          </a:r>
          <a:endParaRPr lang="it-IT" b="1" dirty="0">
            <a:solidFill>
              <a:srgbClr val="FF0000"/>
            </a:solidFill>
          </a:endParaRPr>
        </a:p>
      </dgm:t>
    </dgm:pt>
    <dgm:pt modelId="{23A73FDD-00B5-47EF-9E5C-A82DFABD88BB}" type="parTrans" cxnId="{E619CDBC-3652-418F-AB39-FF51F3AE01D0}">
      <dgm:prSet/>
      <dgm:spPr/>
      <dgm:t>
        <a:bodyPr/>
        <a:lstStyle/>
        <a:p>
          <a:endParaRPr lang="it-IT"/>
        </a:p>
      </dgm:t>
    </dgm:pt>
    <dgm:pt modelId="{CA6DFC99-9101-45B1-8086-B30988D92D21}" type="sibTrans" cxnId="{E619CDBC-3652-418F-AB39-FF51F3AE01D0}">
      <dgm:prSet/>
      <dgm:spPr/>
      <dgm:t>
        <a:bodyPr/>
        <a:lstStyle/>
        <a:p>
          <a:endParaRPr lang="it-IT"/>
        </a:p>
      </dgm:t>
    </dgm:pt>
    <dgm:pt modelId="{F2E5CD1F-C6FA-46A7-A3AB-376B1731AA21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0B30AA02-28AB-4148-B22B-161C8FE6B5B0}" type="parTrans" cxnId="{6DC703AD-85E0-49AE-91DC-C2BD8FFA5D32}">
      <dgm:prSet/>
      <dgm:spPr/>
      <dgm:t>
        <a:bodyPr/>
        <a:lstStyle/>
        <a:p>
          <a:endParaRPr lang="it-IT"/>
        </a:p>
      </dgm:t>
    </dgm:pt>
    <dgm:pt modelId="{47E6F855-4EF5-4286-B3D6-20F4C0D19815}" type="sibTrans" cxnId="{6DC703AD-85E0-49AE-91DC-C2BD8FFA5D32}">
      <dgm:prSet/>
      <dgm:spPr/>
      <dgm:t>
        <a:bodyPr/>
        <a:lstStyle/>
        <a:p>
          <a:endParaRPr lang="it-IT"/>
        </a:p>
      </dgm:t>
    </dgm:pt>
    <dgm:pt modelId="{962A4D94-E011-449E-9D6D-6886ED339100}">
      <dgm:prSet/>
      <dgm:spPr/>
      <dgm:t>
        <a:bodyPr/>
        <a:lstStyle/>
        <a:p>
          <a:r>
            <a:rPr lang="it-IT" b="1" dirty="0" smtClean="0"/>
            <a:t>---</a:t>
          </a:r>
          <a:endParaRPr lang="it-IT" b="1" dirty="0"/>
        </a:p>
      </dgm:t>
    </dgm:pt>
    <dgm:pt modelId="{D505CDBD-D67E-43FB-960B-4192B7798868}" type="parTrans" cxnId="{0E605BB9-3E7B-4901-B4C8-EDF8A44E222A}">
      <dgm:prSet/>
      <dgm:spPr/>
      <dgm:t>
        <a:bodyPr/>
        <a:lstStyle/>
        <a:p>
          <a:endParaRPr lang="it-IT"/>
        </a:p>
      </dgm:t>
    </dgm:pt>
    <dgm:pt modelId="{4A42F77E-CFCC-4556-A566-5F9DAA1EBCB6}" type="sibTrans" cxnId="{0E605BB9-3E7B-4901-B4C8-EDF8A44E222A}">
      <dgm:prSet/>
      <dgm:spPr/>
      <dgm:t>
        <a:bodyPr/>
        <a:lstStyle/>
        <a:p>
          <a:endParaRPr lang="it-IT"/>
        </a:p>
      </dgm:t>
    </dgm:pt>
    <dgm:pt modelId="{B8967B23-5F06-436E-8585-D424AAB9ADDD}" type="pres">
      <dgm:prSet presAssocID="{B5C94EF6-956B-4334-B029-918958E995D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416C4C7-ACA2-47FA-8CD5-DB06C6EF67C1}" type="pres">
      <dgm:prSet presAssocID="{34F562EF-7226-48BF-9E79-70ED6A557A8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1D1D3F8-8B82-4836-9924-2A9F00CC1933}" type="pres">
      <dgm:prSet presAssocID="{9BEA21FA-AF8A-4215-AF99-938F87946293}" presName="sibTrans" presStyleLbl="sibTrans2D1" presStyleIdx="0" presStyleCnt="4"/>
      <dgm:spPr/>
      <dgm:t>
        <a:bodyPr/>
        <a:lstStyle/>
        <a:p>
          <a:endParaRPr lang="it-IT"/>
        </a:p>
      </dgm:t>
    </dgm:pt>
    <dgm:pt modelId="{D9C935BD-21AD-435D-AA17-405D92BF4996}" type="pres">
      <dgm:prSet presAssocID="{9BEA21FA-AF8A-4215-AF99-938F87946293}" presName="connectorText" presStyleLbl="sibTrans2D1" presStyleIdx="0" presStyleCnt="4"/>
      <dgm:spPr/>
      <dgm:t>
        <a:bodyPr/>
        <a:lstStyle/>
        <a:p>
          <a:endParaRPr lang="it-IT"/>
        </a:p>
      </dgm:t>
    </dgm:pt>
    <dgm:pt modelId="{9FF0E85B-475F-4CC7-8EA2-3AA45F22C514}" type="pres">
      <dgm:prSet presAssocID="{CEA7F115-29EF-4023-86AA-2BD749CA14E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A5CC8B-7F32-4E19-B068-DD4286BA9BED}" type="pres">
      <dgm:prSet presAssocID="{ADC27D11-CCC2-46DC-B650-FC2F708F8A40}" presName="sibTrans" presStyleLbl="sibTrans2D1" presStyleIdx="1" presStyleCnt="4"/>
      <dgm:spPr/>
      <dgm:t>
        <a:bodyPr/>
        <a:lstStyle/>
        <a:p>
          <a:endParaRPr lang="it-IT"/>
        </a:p>
      </dgm:t>
    </dgm:pt>
    <dgm:pt modelId="{CDF7AD99-250D-480A-AE4B-AB0BE235FF56}" type="pres">
      <dgm:prSet presAssocID="{ADC27D11-CCC2-46DC-B650-FC2F708F8A40}" presName="connectorText" presStyleLbl="sibTrans2D1" presStyleIdx="1" presStyleCnt="4"/>
      <dgm:spPr/>
      <dgm:t>
        <a:bodyPr/>
        <a:lstStyle/>
        <a:p>
          <a:endParaRPr lang="it-IT"/>
        </a:p>
      </dgm:t>
    </dgm:pt>
    <dgm:pt modelId="{25962567-7AF9-49C0-A1D8-CFD1A2B2F97C}" type="pres">
      <dgm:prSet presAssocID="{ABEC7FB7-796F-41A4-9AB0-7272ACF887E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C38A78-625F-4779-AA64-700A60CB470C}" type="pres">
      <dgm:prSet presAssocID="{CA6DFC99-9101-45B1-8086-B30988D92D21}" presName="sibTrans" presStyleLbl="sibTrans2D1" presStyleIdx="2" presStyleCnt="4"/>
      <dgm:spPr/>
      <dgm:t>
        <a:bodyPr/>
        <a:lstStyle/>
        <a:p>
          <a:endParaRPr lang="it-IT"/>
        </a:p>
      </dgm:t>
    </dgm:pt>
    <dgm:pt modelId="{CE7F5E7E-4C59-49EB-9B53-FF06061CF19B}" type="pres">
      <dgm:prSet presAssocID="{CA6DFC99-9101-45B1-8086-B30988D92D21}" presName="connectorText" presStyleLbl="sibTrans2D1" presStyleIdx="2" presStyleCnt="4"/>
      <dgm:spPr/>
      <dgm:t>
        <a:bodyPr/>
        <a:lstStyle/>
        <a:p>
          <a:endParaRPr lang="it-IT"/>
        </a:p>
      </dgm:t>
    </dgm:pt>
    <dgm:pt modelId="{A77F7D32-235C-47EA-AC8F-BA645D6424D1}" type="pres">
      <dgm:prSet presAssocID="{F2E5CD1F-C6FA-46A7-A3AB-376B1731AA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9BE4BF-7DC3-4E83-A4F9-9BAEBAC4BCC8}" type="pres">
      <dgm:prSet presAssocID="{47E6F855-4EF5-4286-B3D6-20F4C0D19815}" presName="sibTrans" presStyleLbl="sibTrans2D1" presStyleIdx="3" presStyleCnt="4"/>
      <dgm:spPr/>
      <dgm:t>
        <a:bodyPr/>
        <a:lstStyle/>
        <a:p>
          <a:endParaRPr lang="it-IT"/>
        </a:p>
      </dgm:t>
    </dgm:pt>
    <dgm:pt modelId="{BEB66ECC-C290-4BC7-9FD0-B1675D78C213}" type="pres">
      <dgm:prSet presAssocID="{47E6F855-4EF5-4286-B3D6-20F4C0D19815}" presName="connectorText" presStyleLbl="sibTrans2D1" presStyleIdx="3" presStyleCnt="4"/>
      <dgm:spPr/>
      <dgm:t>
        <a:bodyPr/>
        <a:lstStyle/>
        <a:p>
          <a:endParaRPr lang="it-IT"/>
        </a:p>
      </dgm:t>
    </dgm:pt>
    <dgm:pt modelId="{C73EDD53-9B97-42FB-AA67-420026227A2D}" type="pres">
      <dgm:prSet presAssocID="{962A4D94-E011-449E-9D6D-6886ED33910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F41C0456-52EB-4D13-805D-4021F7B44A98}" type="presOf" srcId="{ADC27D11-CCC2-46DC-B650-FC2F708F8A40}" destId="{B0A5CC8B-7F32-4E19-B068-DD4286BA9BED}" srcOrd="0" destOrd="0" presId="urn:microsoft.com/office/officeart/2005/8/layout/process2"/>
    <dgm:cxn modelId="{B6538030-CE78-4CE2-AA99-3124E08EB2F6}" type="presOf" srcId="{B5C94EF6-956B-4334-B029-918958E995DB}" destId="{B8967B23-5F06-436E-8585-D424AAB9ADDD}" srcOrd="0" destOrd="0" presId="urn:microsoft.com/office/officeart/2005/8/layout/process2"/>
    <dgm:cxn modelId="{989FE7E3-E15A-425A-96BD-1D376743FD43}" type="presOf" srcId="{47E6F855-4EF5-4286-B3D6-20F4C0D19815}" destId="{329BE4BF-7DC3-4E83-A4F9-9BAEBAC4BCC8}" srcOrd="0" destOrd="0" presId="urn:microsoft.com/office/officeart/2005/8/layout/process2"/>
    <dgm:cxn modelId="{EF0C6862-DE94-42E0-9442-F57B6CE0677B}" srcId="{B5C94EF6-956B-4334-B029-918958E995DB}" destId="{CEA7F115-29EF-4023-86AA-2BD749CA14EF}" srcOrd="1" destOrd="0" parTransId="{81EFB080-25D9-495A-B736-DC709E1FC069}" sibTransId="{ADC27D11-CCC2-46DC-B650-FC2F708F8A40}"/>
    <dgm:cxn modelId="{6DC703AD-85E0-49AE-91DC-C2BD8FFA5D32}" srcId="{B5C94EF6-956B-4334-B029-918958E995DB}" destId="{F2E5CD1F-C6FA-46A7-A3AB-376B1731AA21}" srcOrd="3" destOrd="0" parTransId="{0B30AA02-28AB-4148-B22B-161C8FE6B5B0}" sibTransId="{47E6F855-4EF5-4286-B3D6-20F4C0D19815}"/>
    <dgm:cxn modelId="{BB300548-79C2-4C41-8772-5283D8B02251}" type="presOf" srcId="{F2E5CD1F-C6FA-46A7-A3AB-376B1731AA21}" destId="{A77F7D32-235C-47EA-AC8F-BA645D6424D1}" srcOrd="0" destOrd="0" presId="urn:microsoft.com/office/officeart/2005/8/layout/process2"/>
    <dgm:cxn modelId="{217E3F15-6F24-48BD-90E3-4CD0A99F4B88}" type="presOf" srcId="{9BEA21FA-AF8A-4215-AF99-938F87946293}" destId="{B1D1D3F8-8B82-4836-9924-2A9F00CC1933}" srcOrd="0" destOrd="0" presId="urn:microsoft.com/office/officeart/2005/8/layout/process2"/>
    <dgm:cxn modelId="{5C0D9989-CFBF-4A3E-A58B-DE1AABD5A7C6}" srcId="{B5C94EF6-956B-4334-B029-918958E995DB}" destId="{34F562EF-7226-48BF-9E79-70ED6A557A8F}" srcOrd="0" destOrd="0" parTransId="{CA6D45CC-9A97-4A00-A292-EA9FEC449854}" sibTransId="{9BEA21FA-AF8A-4215-AF99-938F87946293}"/>
    <dgm:cxn modelId="{AD378ED6-A025-45CA-8D96-3F6372262116}" type="presOf" srcId="{962A4D94-E011-449E-9D6D-6886ED339100}" destId="{C73EDD53-9B97-42FB-AA67-420026227A2D}" srcOrd="0" destOrd="0" presId="urn:microsoft.com/office/officeart/2005/8/layout/process2"/>
    <dgm:cxn modelId="{B83CC6B4-7E09-49CE-9DBB-17AB781C3C72}" type="presOf" srcId="{9BEA21FA-AF8A-4215-AF99-938F87946293}" destId="{D9C935BD-21AD-435D-AA17-405D92BF4996}" srcOrd="1" destOrd="0" presId="urn:microsoft.com/office/officeart/2005/8/layout/process2"/>
    <dgm:cxn modelId="{089BF9D7-53B5-4221-BD31-B137C49F4BA6}" type="presOf" srcId="{34F562EF-7226-48BF-9E79-70ED6A557A8F}" destId="{9416C4C7-ACA2-47FA-8CD5-DB06C6EF67C1}" srcOrd="0" destOrd="0" presId="urn:microsoft.com/office/officeart/2005/8/layout/process2"/>
    <dgm:cxn modelId="{E619CDBC-3652-418F-AB39-FF51F3AE01D0}" srcId="{B5C94EF6-956B-4334-B029-918958E995DB}" destId="{ABEC7FB7-796F-41A4-9AB0-7272ACF887EB}" srcOrd="2" destOrd="0" parTransId="{23A73FDD-00B5-47EF-9E5C-A82DFABD88BB}" sibTransId="{CA6DFC99-9101-45B1-8086-B30988D92D21}"/>
    <dgm:cxn modelId="{0E605BB9-3E7B-4901-B4C8-EDF8A44E222A}" srcId="{B5C94EF6-956B-4334-B029-918958E995DB}" destId="{962A4D94-E011-449E-9D6D-6886ED339100}" srcOrd="4" destOrd="0" parTransId="{D505CDBD-D67E-43FB-960B-4192B7798868}" sibTransId="{4A42F77E-CFCC-4556-A566-5F9DAA1EBCB6}"/>
    <dgm:cxn modelId="{8058AAD6-1B49-4B6C-85F2-F0C28C4C33D6}" type="presOf" srcId="{ABEC7FB7-796F-41A4-9AB0-7272ACF887EB}" destId="{25962567-7AF9-49C0-A1D8-CFD1A2B2F97C}" srcOrd="0" destOrd="0" presId="urn:microsoft.com/office/officeart/2005/8/layout/process2"/>
    <dgm:cxn modelId="{D4BC9F79-7FA4-4F6B-B566-500DB3E2EA84}" type="presOf" srcId="{ADC27D11-CCC2-46DC-B650-FC2F708F8A40}" destId="{CDF7AD99-250D-480A-AE4B-AB0BE235FF56}" srcOrd="1" destOrd="0" presId="urn:microsoft.com/office/officeart/2005/8/layout/process2"/>
    <dgm:cxn modelId="{CD67A0EC-A6E5-4845-9707-DB87FF5F592B}" type="presOf" srcId="{CEA7F115-29EF-4023-86AA-2BD749CA14EF}" destId="{9FF0E85B-475F-4CC7-8EA2-3AA45F22C514}" srcOrd="0" destOrd="0" presId="urn:microsoft.com/office/officeart/2005/8/layout/process2"/>
    <dgm:cxn modelId="{ECD0AD87-F078-45AE-992B-34A6C9FE4D71}" type="presOf" srcId="{CA6DFC99-9101-45B1-8086-B30988D92D21}" destId="{1EC38A78-625F-4779-AA64-700A60CB470C}" srcOrd="0" destOrd="0" presId="urn:microsoft.com/office/officeart/2005/8/layout/process2"/>
    <dgm:cxn modelId="{9A4B36A7-9193-4841-AAF5-25ED31013C39}" type="presOf" srcId="{CA6DFC99-9101-45B1-8086-B30988D92D21}" destId="{CE7F5E7E-4C59-49EB-9B53-FF06061CF19B}" srcOrd="1" destOrd="0" presId="urn:microsoft.com/office/officeart/2005/8/layout/process2"/>
    <dgm:cxn modelId="{6126DA45-91AA-4AE7-A65D-DC35F06E89F1}" type="presOf" srcId="{47E6F855-4EF5-4286-B3D6-20F4C0D19815}" destId="{BEB66ECC-C290-4BC7-9FD0-B1675D78C213}" srcOrd="1" destOrd="0" presId="urn:microsoft.com/office/officeart/2005/8/layout/process2"/>
    <dgm:cxn modelId="{8A4840A3-A841-431D-ADA1-8663A1937E59}" type="presParOf" srcId="{B8967B23-5F06-436E-8585-D424AAB9ADDD}" destId="{9416C4C7-ACA2-47FA-8CD5-DB06C6EF67C1}" srcOrd="0" destOrd="0" presId="urn:microsoft.com/office/officeart/2005/8/layout/process2"/>
    <dgm:cxn modelId="{07CB9234-5EB6-43F9-85EF-112515C176C6}" type="presParOf" srcId="{B8967B23-5F06-436E-8585-D424AAB9ADDD}" destId="{B1D1D3F8-8B82-4836-9924-2A9F00CC1933}" srcOrd="1" destOrd="0" presId="urn:microsoft.com/office/officeart/2005/8/layout/process2"/>
    <dgm:cxn modelId="{E47B70D6-935B-4182-9D6A-425F999FAF39}" type="presParOf" srcId="{B1D1D3F8-8B82-4836-9924-2A9F00CC1933}" destId="{D9C935BD-21AD-435D-AA17-405D92BF4996}" srcOrd="0" destOrd="0" presId="urn:microsoft.com/office/officeart/2005/8/layout/process2"/>
    <dgm:cxn modelId="{99EC5EFE-AEFD-45A1-B504-3ABB6A158E6E}" type="presParOf" srcId="{B8967B23-5F06-436E-8585-D424AAB9ADDD}" destId="{9FF0E85B-475F-4CC7-8EA2-3AA45F22C514}" srcOrd="2" destOrd="0" presId="urn:microsoft.com/office/officeart/2005/8/layout/process2"/>
    <dgm:cxn modelId="{18F82CD5-8246-4B29-9B07-1579A2A5A5F1}" type="presParOf" srcId="{B8967B23-5F06-436E-8585-D424AAB9ADDD}" destId="{B0A5CC8B-7F32-4E19-B068-DD4286BA9BED}" srcOrd="3" destOrd="0" presId="urn:microsoft.com/office/officeart/2005/8/layout/process2"/>
    <dgm:cxn modelId="{01F6EDA9-9055-4941-A2A3-4D27C77C73B3}" type="presParOf" srcId="{B0A5CC8B-7F32-4E19-B068-DD4286BA9BED}" destId="{CDF7AD99-250D-480A-AE4B-AB0BE235FF56}" srcOrd="0" destOrd="0" presId="urn:microsoft.com/office/officeart/2005/8/layout/process2"/>
    <dgm:cxn modelId="{D7CE49AA-6C52-49E4-B528-91A4B2CB065F}" type="presParOf" srcId="{B8967B23-5F06-436E-8585-D424AAB9ADDD}" destId="{25962567-7AF9-49C0-A1D8-CFD1A2B2F97C}" srcOrd="4" destOrd="0" presId="urn:microsoft.com/office/officeart/2005/8/layout/process2"/>
    <dgm:cxn modelId="{B8EFE792-7492-4655-9B44-9D5DFDCFDBC9}" type="presParOf" srcId="{B8967B23-5F06-436E-8585-D424AAB9ADDD}" destId="{1EC38A78-625F-4779-AA64-700A60CB470C}" srcOrd="5" destOrd="0" presId="urn:microsoft.com/office/officeart/2005/8/layout/process2"/>
    <dgm:cxn modelId="{AD6E1B37-97B5-424B-9272-E1B8896EB2FB}" type="presParOf" srcId="{1EC38A78-625F-4779-AA64-700A60CB470C}" destId="{CE7F5E7E-4C59-49EB-9B53-FF06061CF19B}" srcOrd="0" destOrd="0" presId="urn:microsoft.com/office/officeart/2005/8/layout/process2"/>
    <dgm:cxn modelId="{33464472-D5FC-4740-B371-7E5063F45C8D}" type="presParOf" srcId="{B8967B23-5F06-436E-8585-D424AAB9ADDD}" destId="{A77F7D32-235C-47EA-AC8F-BA645D6424D1}" srcOrd="6" destOrd="0" presId="urn:microsoft.com/office/officeart/2005/8/layout/process2"/>
    <dgm:cxn modelId="{DBB02F9D-DEAF-4909-B7FA-B63434B77C4F}" type="presParOf" srcId="{B8967B23-5F06-436E-8585-D424AAB9ADDD}" destId="{329BE4BF-7DC3-4E83-A4F9-9BAEBAC4BCC8}" srcOrd="7" destOrd="0" presId="urn:microsoft.com/office/officeart/2005/8/layout/process2"/>
    <dgm:cxn modelId="{7D0CF0C6-4FD4-4E32-A8A7-4AAC5510187D}" type="presParOf" srcId="{329BE4BF-7DC3-4E83-A4F9-9BAEBAC4BCC8}" destId="{BEB66ECC-C290-4BC7-9FD0-B1675D78C213}" srcOrd="0" destOrd="0" presId="urn:microsoft.com/office/officeart/2005/8/layout/process2"/>
    <dgm:cxn modelId="{68226B53-DA2B-4524-9893-84B253E50A1D}" type="presParOf" srcId="{B8967B23-5F06-436E-8585-D424AAB9ADDD}" destId="{C73EDD53-9B97-42FB-AA67-420026227A2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6C4C7-ACA2-47FA-8CD5-DB06C6EF67C1}">
      <dsp:nvSpPr>
        <dsp:cNvPr id="0" name=""/>
        <dsp:cNvSpPr/>
      </dsp:nvSpPr>
      <dsp:spPr>
        <a:xfrm>
          <a:off x="359997" y="644"/>
          <a:ext cx="2448005" cy="75434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>
              <a:solidFill>
                <a:srgbClr val="FF0000"/>
              </a:solidFill>
            </a:rPr>
            <a:t>Network </a:t>
          </a:r>
          <a:r>
            <a:rPr lang="it-IT" sz="2100" b="1" kern="1200" dirty="0" err="1" smtClean="0">
              <a:solidFill>
                <a:srgbClr val="FF0000"/>
              </a:solidFill>
            </a:rPr>
            <a:t>Discovery</a:t>
          </a:r>
          <a:endParaRPr lang="it-IT" sz="2100" b="1" kern="1200" dirty="0">
            <a:solidFill>
              <a:srgbClr val="FF0000"/>
            </a:solidFill>
          </a:endParaRPr>
        </a:p>
      </dsp:txBody>
      <dsp:txXfrm>
        <a:off x="382091" y="22738"/>
        <a:ext cx="2403817" cy="710154"/>
      </dsp:txXfrm>
    </dsp:sp>
    <dsp:sp modelId="{B1D1D3F8-8B82-4836-9924-2A9F00CC1933}">
      <dsp:nvSpPr>
        <dsp:cNvPr id="0" name=""/>
        <dsp:cNvSpPr/>
      </dsp:nvSpPr>
      <dsp:spPr>
        <a:xfrm rot="5400000">
          <a:off x="1442560" y="773845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/>
        </a:p>
      </dsp:txBody>
      <dsp:txXfrm rot="-5400000">
        <a:off x="1482164" y="802133"/>
        <a:ext cx="203671" cy="198015"/>
      </dsp:txXfrm>
    </dsp:sp>
    <dsp:sp modelId="{9FF0E85B-475F-4CC7-8EA2-3AA45F22C514}">
      <dsp:nvSpPr>
        <dsp:cNvPr id="0" name=""/>
        <dsp:cNvSpPr/>
      </dsp:nvSpPr>
      <dsp:spPr>
        <a:xfrm>
          <a:off x="359997" y="1132157"/>
          <a:ext cx="2448005" cy="754342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/>
            <a:t>---</a:t>
          </a:r>
          <a:endParaRPr lang="it-IT" sz="2100" b="1" kern="1200" dirty="0"/>
        </a:p>
      </dsp:txBody>
      <dsp:txXfrm>
        <a:off x="382091" y="1154251"/>
        <a:ext cx="2403817" cy="710154"/>
      </dsp:txXfrm>
    </dsp:sp>
    <dsp:sp modelId="{B0A5CC8B-7F32-4E19-B068-DD4286BA9BED}">
      <dsp:nvSpPr>
        <dsp:cNvPr id="0" name=""/>
        <dsp:cNvSpPr/>
      </dsp:nvSpPr>
      <dsp:spPr>
        <a:xfrm rot="5400000">
          <a:off x="1442560" y="1905358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/>
        </a:p>
      </dsp:txBody>
      <dsp:txXfrm rot="-5400000">
        <a:off x="1482164" y="1933646"/>
        <a:ext cx="203671" cy="198015"/>
      </dsp:txXfrm>
    </dsp:sp>
    <dsp:sp modelId="{25962567-7AF9-49C0-A1D8-CFD1A2B2F97C}">
      <dsp:nvSpPr>
        <dsp:cNvPr id="0" name=""/>
        <dsp:cNvSpPr/>
      </dsp:nvSpPr>
      <dsp:spPr>
        <a:xfrm>
          <a:off x="359997" y="2263670"/>
          <a:ext cx="2448005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/>
            <a:t>---</a:t>
          </a:r>
          <a:endParaRPr lang="it-IT" sz="2100" b="1" kern="1200" dirty="0"/>
        </a:p>
      </dsp:txBody>
      <dsp:txXfrm>
        <a:off x="382091" y="2285764"/>
        <a:ext cx="2403817" cy="710154"/>
      </dsp:txXfrm>
    </dsp:sp>
    <dsp:sp modelId="{1EC38A78-625F-4779-AA64-700A60CB470C}">
      <dsp:nvSpPr>
        <dsp:cNvPr id="0" name=""/>
        <dsp:cNvSpPr/>
      </dsp:nvSpPr>
      <dsp:spPr>
        <a:xfrm rot="5400000">
          <a:off x="1442560" y="3036871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/>
        </a:p>
      </dsp:txBody>
      <dsp:txXfrm rot="-5400000">
        <a:off x="1482164" y="3065159"/>
        <a:ext cx="203671" cy="198015"/>
      </dsp:txXfrm>
    </dsp:sp>
    <dsp:sp modelId="{A77F7D32-235C-47EA-AC8F-BA645D6424D1}">
      <dsp:nvSpPr>
        <dsp:cNvPr id="0" name=""/>
        <dsp:cNvSpPr/>
      </dsp:nvSpPr>
      <dsp:spPr>
        <a:xfrm>
          <a:off x="359997" y="3395184"/>
          <a:ext cx="2448005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/>
            <a:t>---</a:t>
          </a:r>
          <a:endParaRPr lang="it-IT" sz="2100" b="1" kern="1200" dirty="0"/>
        </a:p>
      </dsp:txBody>
      <dsp:txXfrm>
        <a:off x="382091" y="3417278"/>
        <a:ext cx="2403817" cy="710154"/>
      </dsp:txXfrm>
    </dsp:sp>
    <dsp:sp modelId="{329BE4BF-7DC3-4E83-A4F9-9BAEBAC4BCC8}">
      <dsp:nvSpPr>
        <dsp:cNvPr id="0" name=""/>
        <dsp:cNvSpPr/>
      </dsp:nvSpPr>
      <dsp:spPr>
        <a:xfrm rot="5400000">
          <a:off x="1442560" y="4168384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/>
        </a:p>
      </dsp:txBody>
      <dsp:txXfrm rot="-5400000">
        <a:off x="1482164" y="4196672"/>
        <a:ext cx="203671" cy="198015"/>
      </dsp:txXfrm>
    </dsp:sp>
    <dsp:sp modelId="{81362EF3-6F8E-496B-961F-FB70A0B9D001}">
      <dsp:nvSpPr>
        <dsp:cNvPr id="0" name=""/>
        <dsp:cNvSpPr/>
      </dsp:nvSpPr>
      <dsp:spPr>
        <a:xfrm>
          <a:off x="359997" y="4526697"/>
          <a:ext cx="2448005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/>
            <a:t>---</a:t>
          </a:r>
          <a:endParaRPr lang="it-IT" sz="2100" b="1" kern="1200" dirty="0"/>
        </a:p>
      </dsp:txBody>
      <dsp:txXfrm>
        <a:off x="382091" y="4548791"/>
        <a:ext cx="2403817" cy="7101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6C4C7-ACA2-47FA-8CD5-DB06C6EF67C1}">
      <dsp:nvSpPr>
        <dsp:cNvPr id="0" name=""/>
        <dsp:cNvSpPr/>
      </dsp:nvSpPr>
      <dsp:spPr>
        <a:xfrm>
          <a:off x="551" y="644"/>
          <a:ext cx="2446897" cy="75434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Network </a:t>
          </a:r>
          <a:r>
            <a:rPr lang="it-IT" sz="1600" b="1" kern="1200" dirty="0" err="1" smtClean="0"/>
            <a:t>Discovery</a:t>
          </a:r>
          <a:endParaRPr lang="it-IT" sz="1600" b="1" kern="1200" dirty="0"/>
        </a:p>
      </dsp:txBody>
      <dsp:txXfrm>
        <a:off x="22645" y="22738"/>
        <a:ext cx="2402709" cy="710154"/>
      </dsp:txXfrm>
    </dsp:sp>
    <dsp:sp modelId="{B1D1D3F8-8B82-4836-9924-2A9F00CC1933}">
      <dsp:nvSpPr>
        <dsp:cNvPr id="0" name=""/>
        <dsp:cNvSpPr/>
      </dsp:nvSpPr>
      <dsp:spPr>
        <a:xfrm rot="5400000">
          <a:off x="1082560" y="773845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802133"/>
        <a:ext cx="203671" cy="198015"/>
      </dsp:txXfrm>
    </dsp:sp>
    <dsp:sp modelId="{9FF0E85B-475F-4CC7-8EA2-3AA45F22C514}">
      <dsp:nvSpPr>
        <dsp:cNvPr id="0" name=""/>
        <dsp:cNvSpPr/>
      </dsp:nvSpPr>
      <dsp:spPr>
        <a:xfrm>
          <a:off x="551" y="1132157"/>
          <a:ext cx="2446897" cy="754342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802.11 </a:t>
          </a:r>
          <a:r>
            <a:rPr lang="it-IT" sz="1600" b="1" kern="1200" dirty="0" err="1" smtClean="0"/>
            <a:t>Authentication</a:t>
          </a:r>
          <a:r>
            <a:rPr lang="it-IT" sz="1600" b="1" kern="1200" dirty="0" smtClean="0"/>
            <a:t> &amp; </a:t>
          </a:r>
          <a:r>
            <a:rPr lang="it-IT" sz="1600" b="1" kern="1200" dirty="0" err="1" smtClean="0"/>
            <a:t>Association</a:t>
          </a:r>
          <a:endParaRPr lang="it-IT" sz="1600" b="1" kern="1200" dirty="0"/>
        </a:p>
      </dsp:txBody>
      <dsp:txXfrm>
        <a:off x="22645" y="1154251"/>
        <a:ext cx="2402709" cy="710154"/>
      </dsp:txXfrm>
    </dsp:sp>
    <dsp:sp modelId="{B0A5CC8B-7F32-4E19-B068-DD4286BA9BED}">
      <dsp:nvSpPr>
        <dsp:cNvPr id="0" name=""/>
        <dsp:cNvSpPr/>
      </dsp:nvSpPr>
      <dsp:spPr>
        <a:xfrm rot="5400000">
          <a:off x="1082560" y="1905358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1933646"/>
        <a:ext cx="203671" cy="198015"/>
      </dsp:txXfrm>
    </dsp:sp>
    <dsp:sp modelId="{25962567-7AF9-49C0-A1D8-CFD1A2B2F97C}">
      <dsp:nvSpPr>
        <dsp:cNvPr id="0" name=""/>
        <dsp:cNvSpPr/>
      </dsp:nvSpPr>
      <dsp:spPr>
        <a:xfrm>
          <a:off x="551" y="2263670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802.1x </a:t>
          </a:r>
          <a:r>
            <a:rPr lang="it-IT" sz="1600" b="1" kern="1200" dirty="0" err="1" smtClean="0"/>
            <a:t>Authentication</a:t>
          </a:r>
          <a:endParaRPr lang="it-IT" sz="1600" b="1" kern="1200" dirty="0"/>
        </a:p>
      </dsp:txBody>
      <dsp:txXfrm>
        <a:off x="22645" y="2285764"/>
        <a:ext cx="2402709" cy="710154"/>
      </dsp:txXfrm>
    </dsp:sp>
    <dsp:sp modelId="{1EC38A78-625F-4779-AA64-700A60CB470C}">
      <dsp:nvSpPr>
        <dsp:cNvPr id="0" name=""/>
        <dsp:cNvSpPr/>
      </dsp:nvSpPr>
      <dsp:spPr>
        <a:xfrm rot="5400000">
          <a:off x="1082560" y="3036871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3065159"/>
        <a:ext cx="203671" cy="198015"/>
      </dsp:txXfrm>
    </dsp:sp>
    <dsp:sp modelId="{A77F7D32-235C-47EA-AC8F-BA645D6424D1}">
      <dsp:nvSpPr>
        <dsp:cNvPr id="0" name=""/>
        <dsp:cNvSpPr/>
      </dsp:nvSpPr>
      <dsp:spPr>
        <a:xfrm>
          <a:off x="551" y="3395184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rgbClr val="FF0000"/>
              </a:solidFill>
            </a:rPr>
            <a:t>4-Way/Group </a:t>
          </a:r>
          <a:r>
            <a:rPr lang="it-IT" sz="1600" b="1" kern="1200" dirty="0" err="1" smtClean="0">
              <a:solidFill>
                <a:srgbClr val="FF0000"/>
              </a:solidFill>
            </a:rPr>
            <a:t>Key</a:t>
          </a:r>
          <a:r>
            <a:rPr lang="it-IT" sz="1600" b="1" kern="1200" dirty="0" smtClean="0">
              <a:solidFill>
                <a:srgbClr val="FF0000"/>
              </a:solidFill>
            </a:rPr>
            <a:t> </a:t>
          </a:r>
          <a:r>
            <a:rPr lang="it-IT" sz="1600" b="1" kern="1200" dirty="0" err="1" smtClean="0">
              <a:solidFill>
                <a:srgbClr val="FF0000"/>
              </a:solidFill>
            </a:rPr>
            <a:t>Handshake</a:t>
          </a:r>
          <a:endParaRPr lang="it-IT" sz="1600" b="1" kern="1200" dirty="0">
            <a:solidFill>
              <a:srgbClr val="FF0000"/>
            </a:solidFill>
          </a:endParaRPr>
        </a:p>
      </dsp:txBody>
      <dsp:txXfrm>
        <a:off x="22645" y="3417278"/>
        <a:ext cx="2402709" cy="710154"/>
      </dsp:txXfrm>
    </dsp:sp>
    <dsp:sp modelId="{329BE4BF-7DC3-4E83-A4F9-9BAEBAC4BCC8}">
      <dsp:nvSpPr>
        <dsp:cNvPr id="0" name=""/>
        <dsp:cNvSpPr/>
      </dsp:nvSpPr>
      <dsp:spPr>
        <a:xfrm rot="5400000">
          <a:off x="1082560" y="4168384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4196672"/>
        <a:ext cx="203671" cy="198015"/>
      </dsp:txXfrm>
    </dsp:sp>
    <dsp:sp modelId="{C73EDD53-9B97-42FB-AA67-420026227A2D}">
      <dsp:nvSpPr>
        <dsp:cNvPr id="0" name=""/>
        <dsp:cNvSpPr/>
      </dsp:nvSpPr>
      <dsp:spPr>
        <a:xfrm>
          <a:off x="551" y="4526697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645" y="4548791"/>
        <a:ext cx="2402709" cy="7101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6C4C7-ACA2-47FA-8CD5-DB06C6EF67C1}">
      <dsp:nvSpPr>
        <dsp:cNvPr id="0" name=""/>
        <dsp:cNvSpPr/>
      </dsp:nvSpPr>
      <dsp:spPr>
        <a:xfrm>
          <a:off x="551" y="644"/>
          <a:ext cx="2446897" cy="75434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Network </a:t>
          </a:r>
          <a:r>
            <a:rPr lang="it-IT" sz="1600" b="1" kern="1200" dirty="0" err="1" smtClean="0"/>
            <a:t>Discovery</a:t>
          </a:r>
          <a:endParaRPr lang="it-IT" sz="1600" b="1" kern="1200" dirty="0"/>
        </a:p>
      </dsp:txBody>
      <dsp:txXfrm>
        <a:off x="22645" y="22738"/>
        <a:ext cx="2402709" cy="710154"/>
      </dsp:txXfrm>
    </dsp:sp>
    <dsp:sp modelId="{B1D1D3F8-8B82-4836-9924-2A9F00CC1933}">
      <dsp:nvSpPr>
        <dsp:cNvPr id="0" name=""/>
        <dsp:cNvSpPr/>
      </dsp:nvSpPr>
      <dsp:spPr>
        <a:xfrm rot="5400000">
          <a:off x="1082560" y="773845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802133"/>
        <a:ext cx="203671" cy="198015"/>
      </dsp:txXfrm>
    </dsp:sp>
    <dsp:sp modelId="{9FF0E85B-475F-4CC7-8EA2-3AA45F22C514}">
      <dsp:nvSpPr>
        <dsp:cNvPr id="0" name=""/>
        <dsp:cNvSpPr/>
      </dsp:nvSpPr>
      <dsp:spPr>
        <a:xfrm>
          <a:off x="551" y="1132157"/>
          <a:ext cx="2446897" cy="754342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802.11 </a:t>
          </a:r>
          <a:r>
            <a:rPr lang="it-IT" sz="1600" b="1" kern="1200" dirty="0" err="1" smtClean="0"/>
            <a:t>Authentication</a:t>
          </a:r>
          <a:r>
            <a:rPr lang="it-IT" sz="1600" b="1" kern="1200" dirty="0" smtClean="0"/>
            <a:t> &amp; </a:t>
          </a:r>
          <a:r>
            <a:rPr lang="it-IT" sz="1600" b="1" kern="1200" dirty="0" err="1" smtClean="0"/>
            <a:t>Association</a:t>
          </a:r>
          <a:endParaRPr lang="it-IT" sz="1600" b="1" kern="1200" dirty="0"/>
        </a:p>
      </dsp:txBody>
      <dsp:txXfrm>
        <a:off x="22645" y="1154251"/>
        <a:ext cx="2402709" cy="710154"/>
      </dsp:txXfrm>
    </dsp:sp>
    <dsp:sp modelId="{B0A5CC8B-7F32-4E19-B068-DD4286BA9BED}">
      <dsp:nvSpPr>
        <dsp:cNvPr id="0" name=""/>
        <dsp:cNvSpPr/>
      </dsp:nvSpPr>
      <dsp:spPr>
        <a:xfrm rot="5400000">
          <a:off x="1082560" y="1905358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1933646"/>
        <a:ext cx="203671" cy="198015"/>
      </dsp:txXfrm>
    </dsp:sp>
    <dsp:sp modelId="{25962567-7AF9-49C0-A1D8-CFD1A2B2F97C}">
      <dsp:nvSpPr>
        <dsp:cNvPr id="0" name=""/>
        <dsp:cNvSpPr/>
      </dsp:nvSpPr>
      <dsp:spPr>
        <a:xfrm>
          <a:off x="551" y="2263670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802.1x </a:t>
          </a:r>
          <a:r>
            <a:rPr lang="it-IT" sz="1600" b="1" kern="1200" dirty="0" err="1" smtClean="0"/>
            <a:t>Authentication</a:t>
          </a:r>
          <a:endParaRPr lang="it-IT" sz="1600" b="1" kern="1200" dirty="0"/>
        </a:p>
      </dsp:txBody>
      <dsp:txXfrm>
        <a:off x="22645" y="2285764"/>
        <a:ext cx="2402709" cy="710154"/>
      </dsp:txXfrm>
    </dsp:sp>
    <dsp:sp modelId="{1EC38A78-625F-4779-AA64-700A60CB470C}">
      <dsp:nvSpPr>
        <dsp:cNvPr id="0" name=""/>
        <dsp:cNvSpPr/>
      </dsp:nvSpPr>
      <dsp:spPr>
        <a:xfrm rot="5400000">
          <a:off x="1082560" y="3036871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3065159"/>
        <a:ext cx="203671" cy="198015"/>
      </dsp:txXfrm>
    </dsp:sp>
    <dsp:sp modelId="{A77F7D32-235C-47EA-AC8F-BA645D6424D1}">
      <dsp:nvSpPr>
        <dsp:cNvPr id="0" name=""/>
        <dsp:cNvSpPr/>
      </dsp:nvSpPr>
      <dsp:spPr>
        <a:xfrm>
          <a:off x="551" y="3395184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rgbClr val="FF0000"/>
              </a:solidFill>
            </a:rPr>
            <a:t>4-Way/Group </a:t>
          </a:r>
          <a:r>
            <a:rPr lang="it-IT" sz="1600" b="1" kern="1200" dirty="0" err="1" smtClean="0">
              <a:solidFill>
                <a:srgbClr val="FF0000"/>
              </a:solidFill>
            </a:rPr>
            <a:t>Key</a:t>
          </a:r>
          <a:r>
            <a:rPr lang="it-IT" sz="1600" b="1" kern="1200" dirty="0" smtClean="0">
              <a:solidFill>
                <a:srgbClr val="FF0000"/>
              </a:solidFill>
            </a:rPr>
            <a:t> </a:t>
          </a:r>
          <a:r>
            <a:rPr lang="it-IT" sz="1600" b="1" kern="1200" dirty="0" err="1" smtClean="0">
              <a:solidFill>
                <a:srgbClr val="FF0000"/>
              </a:solidFill>
            </a:rPr>
            <a:t>Handshake</a:t>
          </a:r>
          <a:endParaRPr lang="it-IT" sz="1600" b="1" kern="1200" dirty="0">
            <a:solidFill>
              <a:srgbClr val="FF0000"/>
            </a:solidFill>
          </a:endParaRPr>
        </a:p>
      </dsp:txBody>
      <dsp:txXfrm>
        <a:off x="22645" y="3417278"/>
        <a:ext cx="2402709" cy="710154"/>
      </dsp:txXfrm>
    </dsp:sp>
    <dsp:sp modelId="{329BE4BF-7DC3-4E83-A4F9-9BAEBAC4BCC8}">
      <dsp:nvSpPr>
        <dsp:cNvPr id="0" name=""/>
        <dsp:cNvSpPr/>
      </dsp:nvSpPr>
      <dsp:spPr>
        <a:xfrm rot="5400000">
          <a:off x="1082560" y="4168384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4196672"/>
        <a:ext cx="203671" cy="198015"/>
      </dsp:txXfrm>
    </dsp:sp>
    <dsp:sp modelId="{C73EDD53-9B97-42FB-AA67-420026227A2D}">
      <dsp:nvSpPr>
        <dsp:cNvPr id="0" name=""/>
        <dsp:cNvSpPr/>
      </dsp:nvSpPr>
      <dsp:spPr>
        <a:xfrm>
          <a:off x="551" y="4526697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645" y="4548791"/>
        <a:ext cx="2402709" cy="7101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6C4C7-ACA2-47FA-8CD5-DB06C6EF67C1}">
      <dsp:nvSpPr>
        <dsp:cNvPr id="0" name=""/>
        <dsp:cNvSpPr/>
      </dsp:nvSpPr>
      <dsp:spPr>
        <a:xfrm>
          <a:off x="551" y="644"/>
          <a:ext cx="2446897" cy="75434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Network </a:t>
          </a:r>
          <a:r>
            <a:rPr lang="it-IT" sz="1600" b="1" kern="1200" dirty="0" err="1" smtClean="0"/>
            <a:t>Discovery</a:t>
          </a:r>
          <a:endParaRPr lang="it-IT" sz="1600" b="1" kern="1200" dirty="0"/>
        </a:p>
      </dsp:txBody>
      <dsp:txXfrm>
        <a:off x="22645" y="22738"/>
        <a:ext cx="2402709" cy="710154"/>
      </dsp:txXfrm>
    </dsp:sp>
    <dsp:sp modelId="{B1D1D3F8-8B82-4836-9924-2A9F00CC1933}">
      <dsp:nvSpPr>
        <dsp:cNvPr id="0" name=""/>
        <dsp:cNvSpPr/>
      </dsp:nvSpPr>
      <dsp:spPr>
        <a:xfrm rot="5400000">
          <a:off x="1082560" y="773845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802133"/>
        <a:ext cx="203671" cy="198015"/>
      </dsp:txXfrm>
    </dsp:sp>
    <dsp:sp modelId="{9FF0E85B-475F-4CC7-8EA2-3AA45F22C514}">
      <dsp:nvSpPr>
        <dsp:cNvPr id="0" name=""/>
        <dsp:cNvSpPr/>
      </dsp:nvSpPr>
      <dsp:spPr>
        <a:xfrm>
          <a:off x="551" y="1132157"/>
          <a:ext cx="2446897" cy="754342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802.11 </a:t>
          </a:r>
          <a:r>
            <a:rPr lang="it-IT" sz="1600" b="1" kern="1200" dirty="0" err="1" smtClean="0"/>
            <a:t>Authentication</a:t>
          </a:r>
          <a:r>
            <a:rPr lang="it-IT" sz="1600" b="1" kern="1200" dirty="0" smtClean="0"/>
            <a:t> &amp; </a:t>
          </a:r>
          <a:r>
            <a:rPr lang="it-IT" sz="1600" b="1" kern="1200" dirty="0" err="1" smtClean="0"/>
            <a:t>Association</a:t>
          </a:r>
          <a:endParaRPr lang="it-IT" sz="1600" b="1" kern="1200" dirty="0"/>
        </a:p>
      </dsp:txBody>
      <dsp:txXfrm>
        <a:off x="22645" y="1154251"/>
        <a:ext cx="2402709" cy="710154"/>
      </dsp:txXfrm>
    </dsp:sp>
    <dsp:sp modelId="{B0A5CC8B-7F32-4E19-B068-DD4286BA9BED}">
      <dsp:nvSpPr>
        <dsp:cNvPr id="0" name=""/>
        <dsp:cNvSpPr/>
      </dsp:nvSpPr>
      <dsp:spPr>
        <a:xfrm rot="5400000">
          <a:off x="1082560" y="1905358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1933646"/>
        <a:ext cx="203671" cy="198015"/>
      </dsp:txXfrm>
    </dsp:sp>
    <dsp:sp modelId="{25962567-7AF9-49C0-A1D8-CFD1A2B2F97C}">
      <dsp:nvSpPr>
        <dsp:cNvPr id="0" name=""/>
        <dsp:cNvSpPr/>
      </dsp:nvSpPr>
      <dsp:spPr>
        <a:xfrm>
          <a:off x="551" y="2263670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802.1x </a:t>
          </a:r>
          <a:r>
            <a:rPr lang="it-IT" sz="1600" b="1" kern="1200" dirty="0" err="1" smtClean="0"/>
            <a:t>Authentication</a:t>
          </a:r>
          <a:endParaRPr lang="it-IT" sz="1600" b="1" kern="1200" dirty="0"/>
        </a:p>
      </dsp:txBody>
      <dsp:txXfrm>
        <a:off x="22645" y="2285764"/>
        <a:ext cx="2402709" cy="710154"/>
      </dsp:txXfrm>
    </dsp:sp>
    <dsp:sp modelId="{1EC38A78-625F-4779-AA64-700A60CB470C}">
      <dsp:nvSpPr>
        <dsp:cNvPr id="0" name=""/>
        <dsp:cNvSpPr/>
      </dsp:nvSpPr>
      <dsp:spPr>
        <a:xfrm rot="5400000">
          <a:off x="1082560" y="3036871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3065159"/>
        <a:ext cx="203671" cy="198015"/>
      </dsp:txXfrm>
    </dsp:sp>
    <dsp:sp modelId="{A77F7D32-235C-47EA-AC8F-BA645D6424D1}">
      <dsp:nvSpPr>
        <dsp:cNvPr id="0" name=""/>
        <dsp:cNvSpPr/>
      </dsp:nvSpPr>
      <dsp:spPr>
        <a:xfrm>
          <a:off x="551" y="3395184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rgbClr val="FF0000"/>
              </a:solidFill>
            </a:rPr>
            <a:t>4-Way/Group </a:t>
          </a:r>
          <a:r>
            <a:rPr lang="it-IT" sz="1600" b="1" kern="1200" dirty="0" err="1" smtClean="0">
              <a:solidFill>
                <a:srgbClr val="FF0000"/>
              </a:solidFill>
            </a:rPr>
            <a:t>Key</a:t>
          </a:r>
          <a:r>
            <a:rPr lang="it-IT" sz="1600" b="1" kern="1200" dirty="0" smtClean="0">
              <a:solidFill>
                <a:srgbClr val="FF0000"/>
              </a:solidFill>
            </a:rPr>
            <a:t> </a:t>
          </a:r>
          <a:r>
            <a:rPr lang="it-IT" sz="1600" b="1" kern="1200" dirty="0" err="1" smtClean="0">
              <a:solidFill>
                <a:srgbClr val="FF0000"/>
              </a:solidFill>
            </a:rPr>
            <a:t>Handshake</a:t>
          </a:r>
          <a:endParaRPr lang="it-IT" sz="1600" b="1" kern="1200" dirty="0">
            <a:solidFill>
              <a:srgbClr val="FF0000"/>
            </a:solidFill>
          </a:endParaRPr>
        </a:p>
      </dsp:txBody>
      <dsp:txXfrm>
        <a:off x="22645" y="3417278"/>
        <a:ext cx="2402709" cy="710154"/>
      </dsp:txXfrm>
    </dsp:sp>
    <dsp:sp modelId="{329BE4BF-7DC3-4E83-A4F9-9BAEBAC4BCC8}">
      <dsp:nvSpPr>
        <dsp:cNvPr id="0" name=""/>
        <dsp:cNvSpPr/>
      </dsp:nvSpPr>
      <dsp:spPr>
        <a:xfrm rot="5400000">
          <a:off x="1082560" y="4168384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4196672"/>
        <a:ext cx="203671" cy="198015"/>
      </dsp:txXfrm>
    </dsp:sp>
    <dsp:sp modelId="{C73EDD53-9B97-42FB-AA67-420026227A2D}">
      <dsp:nvSpPr>
        <dsp:cNvPr id="0" name=""/>
        <dsp:cNvSpPr/>
      </dsp:nvSpPr>
      <dsp:spPr>
        <a:xfrm>
          <a:off x="551" y="4526697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645" y="4548791"/>
        <a:ext cx="2402709" cy="7101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6C4C7-ACA2-47FA-8CD5-DB06C6EF67C1}">
      <dsp:nvSpPr>
        <dsp:cNvPr id="0" name=""/>
        <dsp:cNvSpPr/>
      </dsp:nvSpPr>
      <dsp:spPr>
        <a:xfrm>
          <a:off x="551" y="644"/>
          <a:ext cx="2446897" cy="75434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Network </a:t>
          </a:r>
          <a:r>
            <a:rPr lang="it-IT" sz="1600" b="1" kern="1200" dirty="0" err="1" smtClean="0"/>
            <a:t>Discovery</a:t>
          </a:r>
          <a:endParaRPr lang="it-IT" sz="1600" b="1" kern="1200" dirty="0"/>
        </a:p>
      </dsp:txBody>
      <dsp:txXfrm>
        <a:off x="22645" y="22738"/>
        <a:ext cx="2402709" cy="710154"/>
      </dsp:txXfrm>
    </dsp:sp>
    <dsp:sp modelId="{B1D1D3F8-8B82-4836-9924-2A9F00CC1933}">
      <dsp:nvSpPr>
        <dsp:cNvPr id="0" name=""/>
        <dsp:cNvSpPr/>
      </dsp:nvSpPr>
      <dsp:spPr>
        <a:xfrm rot="5400000">
          <a:off x="1082560" y="773845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802133"/>
        <a:ext cx="203671" cy="198015"/>
      </dsp:txXfrm>
    </dsp:sp>
    <dsp:sp modelId="{9FF0E85B-475F-4CC7-8EA2-3AA45F22C514}">
      <dsp:nvSpPr>
        <dsp:cNvPr id="0" name=""/>
        <dsp:cNvSpPr/>
      </dsp:nvSpPr>
      <dsp:spPr>
        <a:xfrm>
          <a:off x="551" y="1132157"/>
          <a:ext cx="2446897" cy="754342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802.11 </a:t>
          </a:r>
          <a:r>
            <a:rPr lang="it-IT" sz="1600" b="1" kern="1200" dirty="0" err="1" smtClean="0"/>
            <a:t>Authentication</a:t>
          </a:r>
          <a:r>
            <a:rPr lang="it-IT" sz="1600" b="1" kern="1200" dirty="0" smtClean="0"/>
            <a:t> &amp; </a:t>
          </a:r>
          <a:r>
            <a:rPr lang="it-IT" sz="1600" b="1" kern="1200" dirty="0" err="1" smtClean="0"/>
            <a:t>Association</a:t>
          </a:r>
          <a:endParaRPr lang="it-IT" sz="1600" b="1" kern="1200" dirty="0"/>
        </a:p>
      </dsp:txBody>
      <dsp:txXfrm>
        <a:off x="22645" y="1154251"/>
        <a:ext cx="2402709" cy="710154"/>
      </dsp:txXfrm>
    </dsp:sp>
    <dsp:sp modelId="{B0A5CC8B-7F32-4E19-B068-DD4286BA9BED}">
      <dsp:nvSpPr>
        <dsp:cNvPr id="0" name=""/>
        <dsp:cNvSpPr/>
      </dsp:nvSpPr>
      <dsp:spPr>
        <a:xfrm rot="5400000">
          <a:off x="1082560" y="1905358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1933646"/>
        <a:ext cx="203671" cy="198015"/>
      </dsp:txXfrm>
    </dsp:sp>
    <dsp:sp modelId="{25962567-7AF9-49C0-A1D8-CFD1A2B2F97C}">
      <dsp:nvSpPr>
        <dsp:cNvPr id="0" name=""/>
        <dsp:cNvSpPr/>
      </dsp:nvSpPr>
      <dsp:spPr>
        <a:xfrm>
          <a:off x="551" y="2263670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802.1x </a:t>
          </a:r>
          <a:r>
            <a:rPr lang="it-IT" sz="1600" b="1" kern="1200" dirty="0" err="1" smtClean="0"/>
            <a:t>Authentication</a:t>
          </a:r>
          <a:endParaRPr lang="it-IT" sz="1600" b="1" kern="1200" dirty="0"/>
        </a:p>
      </dsp:txBody>
      <dsp:txXfrm>
        <a:off x="22645" y="2285764"/>
        <a:ext cx="2402709" cy="710154"/>
      </dsp:txXfrm>
    </dsp:sp>
    <dsp:sp modelId="{1EC38A78-625F-4779-AA64-700A60CB470C}">
      <dsp:nvSpPr>
        <dsp:cNvPr id="0" name=""/>
        <dsp:cNvSpPr/>
      </dsp:nvSpPr>
      <dsp:spPr>
        <a:xfrm rot="5400000">
          <a:off x="1082560" y="3036871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3065159"/>
        <a:ext cx="203671" cy="198015"/>
      </dsp:txXfrm>
    </dsp:sp>
    <dsp:sp modelId="{A77F7D32-235C-47EA-AC8F-BA645D6424D1}">
      <dsp:nvSpPr>
        <dsp:cNvPr id="0" name=""/>
        <dsp:cNvSpPr/>
      </dsp:nvSpPr>
      <dsp:spPr>
        <a:xfrm>
          <a:off x="551" y="3395184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rgbClr val="FF0000"/>
              </a:solidFill>
            </a:rPr>
            <a:t>4-Way/Group </a:t>
          </a:r>
          <a:r>
            <a:rPr lang="it-IT" sz="1600" b="1" kern="1200" dirty="0" err="1" smtClean="0">
              <a:solidFill>
                <a:srgbClr val="FF0000"/>
              </a:solidFill>
            </a:rPr>
            <a:t>Key</a:t>
          </a:r>
          <a:r>
            <a:rPr lang="it-IT" sz="1600" b="1" kern="1200" dirty="0" smtClean="0">
              <a:solidFill>
                <a:srgbClr val="FF0000"/>
              </a:solidFill>
            </a:rPr>
            <a:t> </a:t>
          </a:r>
          <a:r>
            <a:rPr lang="it-IT" sz="1600" b="1" kern="1200" dirty="0" err="1" smtClean="0">
              <a:solidFill>
                <a:srgbClr val="FF0000"/>
              </a:solidFill>
            </a:rPr>
            <a:t>Handshake</a:t>
          </a:r>
          <a:endParaRPr lang="it-IT" sz="1600" b="1" kern="1200" dirty="0">
            <a:solidFill>
              <a:srgbClr val="FF0000"/>
            </a:solidFill>
          </a:endParaRPr>
        </a:p>
      </dsp:txBody>
      <dsp:txXfrm>
        <a:off x="22645" y="3417278"/>
        <a:ext cx="2402709" cy="710154"/>
      </dsp:txXfrm>
    </dsp:sp>
    <dsp:sp modelId="{329BE4BF-7DC3-4E83-A4F9-9BAEBAC4BCC8}">
      <dsp:nvSpPr>
        <dsp:cNvPr id="0" name=""/>
        <dsp:cNvSpPr/>
      </dsp:nvSpPr>
      <dsp:spPr>
        <a:xfrm rot="5400000">
          <a:off x="1082560" y="4168384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4196672"/>
        <a:ext cx="203671" cy="198015"/>
      </dsp:txXfrm>
    </dsp:sp>
    <dsp:sp modelId="{C73EDD53-9B97-42FB-AA67-420026227A2D}">
      <dsp:nvSpPr>
        <dsp:cNvPr id="0" name=""/>
        <dsp:cNvSpPr/>
      </dsp:nvSpPr>
      <dsp:spPr>
        <a:xfrm>
          <a:off x="551" y="4526697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645" y="4548791"/>
        <a:ext cx="2402709" cy="7101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6C4C7-ACA2-47FA-8CD5-DB06C6EF67C1}">
      <dsp:nvSpPr>
        <dsp:cNvPr id="0" name=""/>
        <dsp:cNvSpPr/>
      </dsp:nvSpPr>
      <dsp:spPr>
        <a:xfrm>
          <a:off x="551" y="644"/>
          <a:ext cx="2446897" cy="75434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Network </a:t>
          </a:r>
          <a:r>
            <a:rPr lang="it-IT" sz="1600" b="1" kern="1200" dirty="0" err="1" smtClean="0"/>
            <a:t>Discovery</a:t>
          </a:r>
          <a:endParaRPr lang="it-IT" sz="1600" b="1" kern="1200" dirty="0"/>
        </a:p>
      </dsp:txBody>
      <dsp:txXfrm>
        <a:off x="22645" y="22738"/>
        <a:ext cx="2402709" cy="710154"/>
      </dsp:txXfrm>
    </dsp:sp>
    <dsp:sp modelId="{B1D1D3F8-8B82-4836-9924-2A9F00CC1933}">
      <dsp:nvSpPr>
        <dsp:cNvPr id="0" name=""/>
        <dsp:cNvSpPr/>
      </dsp:nvSpPr>
      <dsp:spPr>
        <a:xfrm rot="5400000">
          <a:off x="1082560" y="773845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802133"/>
        <a:ext cx="203671" cy="198015"/>
      </dsp:txXfrm>
    </dsp:sp>
    <dsp:sp modelId="{9FF0E85B-475F-4CC7-8EA2-3AA45F22C514}">
      <dsp:nvSpPr>
        <dsp:cNvPr id="0" name=""/>
        <dsp:cNvSpPr/>
      </dsp:nvSpPr>
      <dsp:spPr>
        <a:xfrm>
          <a:off x="551" y="1132157"/>
          <a:ext cx="2446897" cy="754342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802.11 </a:t>
          </a:r>
          <a:r>
            <a:rPr lang="it-IT" sz="1600" b="1" kern="1200" dirty="0" err="1" smtClean="0"/>
            <a:t>Authentication</a:t>
          </a:r>
          <a:r>
            <a:rPr lang="it-IT" sz="1600" b="1" kern="1200" dirty="0" smtClean="0"/>
            <a:t> &amp; </a:t>
          </a:r>
          <a:r>
            <a:rPr lang="it-IT" sz="1600" b="1" kern="1200" dirty="0" err="1" smtClean="0"/>
            <a:t>Association</a:t>
          </a:r>
          <a:endParaRPr lang="it-IT" sz="1600" b="1" kern="1200" dirty="0"/>
        </a:p>
      </dsp:txBody>
      <dsp:txXfrm>
        <a:off x="22645" y="1154251"/>
        <a:ext cx="2402709" cy="710154"/>
      </dsp:txXfrm>
    </dsp:sp>
    <dsp:sp modelId="{B0A5CC8B-7F32-4E19-B068-DD4286BA9BED}">
      <dsp:nvSpPr>
        <dsp:cNvPr id="0" name=""/>
        <dsp:cNvSpPr/>
      </dsp:nvSpPr>
      <dsp:spPr>
        <a:xfrm rot="5400000">
          <a:off x="1082560" y="1905358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1933646"/>
        <a:ext cx="203671" cy="198015"/>
      </dsp:txXfrm>
    </dsp:sp>
    <dsp:sp modelId="{25962567-7AF9-49C0-A1D8-CFD1A2B2F97C}">
      <dsp:nvSpPr>
        <dsp:cNvPr id="0" name=""/>
        <dsp:cNvSpPr/>
      </dsp:nvSpPr>
      <dsp:spPr>
        <a:xfrm>
          <a:off x="551" y="2263670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802.1x </a:t>
          </a:r>
          <a:r>
            <a:rPr lang="it-IT" sz="1600" b="1" kern="1200" dirty="0" err="1" smtClean="0"/>
            <a:t>Authentication</a:t>
          </a:r>
          <a:endParaRPr lang="it-IT" sz="1600" b="1" kern="1200" dirty="0"/>
        </a:p>
      </dsp:txBody>
      <dsp:txXfrm>
        <a:off x="22645" y="2285764"/>
        <a:ext cx="2402709" cy="710154"/>
      </dsp:txXfrm>
    </dsp:sp>
    <dsp:sp modelId="{1EC38A78-625F-4779-AA64-700A60CB470C}">
      <dsp:nvSpPr>
        <dsp:cNvPr id="0" name=""/>
        <dsp:cNvSpPr/>
      </dsp:nvSpPr>
      <dsp:spPr>
        <a:xfrm rot="5400000">
          <a:off x="1082560" y="3036871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3065159"/>
        <a:ext cx="203671" cy="198015"/>
      </dsp:txXfrm>
    </dsp:sp>
    <dsp:sp modelId="{A77F7D32-235C-47EA-AC8F-BA645D6424D1}">
      <dsp:nvSpPr>
        <dsp:cNvPr id="0" name=""/>
        <dsp:cNvSpPr/>
      </dsp:nvSpPr>
      <dsp:spPr>
        <a:xfrm>
          <a:off x="551" y="3395184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rgbClr val="FF0000"/>
              </a:solidFill>
            </a:rPr>
            <a:t>4-Way/Group </a:t>
          </a:r>
          <a:r>
            <a:rPr lang="it-IT" sz="1600" b="1" kern="1200" dirty="0" err="1" smtClean="0">
              <a:solidFill>
                <a:srgbClr val="FF0000"/>
              </a:solidFill>
            </a:rPr>
            <a:t>Key</a:t>
          </a:r>
          <a:r>
            <a:rPr lang="it-IT" sz="1600" b="1" kern="1200" dirty="0" smtClean="0">
              <a:solidFill>
                <a:srgbClr val="FF0000"/>
              </a:solidFill>
            </a:rPr>
            <a:t> </a:t>
          </a:r>
          <a:r>
            <a:rPr lang="it-IT" sz="1600" b="1" kern="1200" dirty="0" err="1" smtClean="0">
              <a:solidFill>
                <a:srgbClr val="FF0000"/>
              </a:solidFill>
            </a:rPr>
            <a:t>Handshake</a:t>
          </a:r>
          <a:endParaRPr lang="it-IT" sz="1600" b="1" kern="1200" dirty="0">
            <a:solidFill>
              <a:srgbClr val="FF0000"/>
            </a:solidFill>
          </a:endParaRPr>
        </a:p>
      </dsp:txBody>
      <dsp:txXfrm>
        <a:off x="22645" y="3417278"/>
        <a:ext cx="2402709" cy="710154"/>
      </dsp:txXfrm>
    </dsp:sp>
    <dsp:sp modelId="{329BE4BF-7DC3-4E83-A4F9-9BAEBAC4BCC8}">
      <dsp:nvSpPr>
        <dsp:cNvPr id="0" name=""/>
        <dsp:cNvSpPr/>
      </dsp:nvSpPr>
      <dsp:spPr>
        <a:xfrm rot="5400000">
          <a:off x="1082560" y="4168384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4196672"/>
        <a:ext cx="203671" cy="198015"/>
      </dsp:txXfrm>
    </dsp:sp>
    <dsp:sp modelId="{C73EDD53-9B97-42FB-AA67-420026227A2D}">
      <dsp:nvSpPr>
        <dsp:cNvPr id="0" name=""/>
        <dsp:cNvSpPr/>
      </dsp:nvSpPr>
      <dsp:spPr>
        <a:xfrm>
          <a:off x="551" y="4526697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645" y="4548791"/>
        <a:ext cx="2402709" cy="7101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6C4C7-ACA2-47FA-8CD5-DB06C6EF67C1}">
      <dsp:nvSpPr>
        <dsp:cNvPr id="0" name=""/>
        <dsp:cNvSpPr/>
      </dsp:nvSpPr>
      <dsp:spPr>
        <a:xfrm>
          <a:off x="551" y="644"/>
          <a:ext cx="2446897" cy="75434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Network </a:t>
          </a:r>
          <a:r>
            <a:rPr lang="it-IT" sz="1600" b="1" kern="1200" dirty="0" err="1" smtClean="0"/>
            <a:t>Discovery</a:t>
          </a:r>
          <a:endParaRPr lang="it-IT" sz="1600" b="1" kern="1200" dirty="0"/>
        </a:p>
      </dsp:txBody>
      <dsp:txXfrm>
        <a:off x="22645" y="22738"/>
        <a:ext cx="2402709" cy="710154"/>
      </dsp:txXfrm>
    </dsp:sp>
    <dsp:sp modelId="{B1D1D3F8-8B82-4836-9924-2A9F00CC1933}">
      <dsp:nvSpPr>
        <dsp:cNvPr id="0" name=""/>
        <dsp:cNvSpPr/>
      </dsp:nvSpPr>
      <dsp:spPr>
        <a:xfrm rot="5400000">
          <a:off x="1082560" y="773845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802133"/>
        <a:ext cx="203671" cy="198015"/>
      </dsp:txXfrm>
    </dsp:sp>
    <dsp:sp modelId="{9FF0E85B-475F-4CC7-8EA2-3AA45F22C514}">
      <dsp:nvSpPr>
        <dsp:cNvPr id="0" name=""/>
        <dsp:cNvSpPr/>
      </dsp:nvSpPr>
      <dsp:spPr>
        <a:xfrm>
          <a:off x="551" y="1132157"/>
          <a:ext cx="2446897" cy="754342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802.11 </a:t>
          </a:r>
          <a:r>
            <a:rPr lang="it-IT" sz="1600" b="1" kern="1200" dirty="0" err="1" smtClean="0"/>
            <a:t>Authentication</a:t>
          </a:r>
          <a:r>
            <a:rPr lang="it-IT" sz="1600" b="1" kern="1200" dirty="0" smtClean="0"/>
            <a:t> &amp; </a:t>
          </a:r>
          <a:r>
            <a:rPr lang="it-IT" sz="1600" b="1" kern="1200" dirty="0" err="1" smtClean="0"/>
            <a:t>Association</a:t>
          </a:r>
          <a:endParaRPr lang="it-IT" sz="1600" b="1" kern="1200" dirty="0"/>
        </a:p>
      </dsp:txBody>
      <dsp:txXfrm>
        <a:off x="22645" y="1154251"/>
        <a:ext cx="2402709" cy="710154"/>
      </dsp:txXfrm>
    </dsp:sp>
    <dsp:sp modelId="{B0A5CC8B-7F32-4E19-B068-DD4286BA9BED}">
      <dsp:nvSpPr>
        <dsp:cNvPr id="0" name=""/>
        <dsp:cNvSpPr/>
      </dsp:nvSpPr>
      <dsp:spPr>
        <a:xfrm rot="5400000">
          <a:off x="1082560" y="1905358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1933646"/>
        <a:ext cx="203671" cy="198015"/>
      </dsp:txXfrm>
    </dsp:sp>
    <dsp:sp modelId="{25962567-7AF9-49C0-A1D8-CFD1A2B2F97C}">
      <dsp:nvSpPr>
        <dsp:cNvPr id="0" name=""/>
        <dsp:cNvSpPr/>
      </dsp:nvSpPr>
      <dsp:spPr>
        <a:xfrm>
          <a:off x="551" y="2263670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802.1x </a:t>
          </a:r>
          <a:r>
            <a:rPr lang="it-IT" sz="1600" b="1" kern="1200" dirty="0" err="1" smtClean="0"/>
            <a:t>Authentication</a:t>
          </a:r>
          <a:endParaRPr lang="it-IT" sz="1600" b="1" kern="1200" dirty="0"/>
        </a:p>
      </dsp:txBody>
      <dsp:txXfrm>
        <a:off x="22645" y="2285764"/>
        <a:ext cx="2402709" cy="710154"/>
      </dsp:txXfrm>
    </dsp:sp>
    <dsp:sp modelId="{1EC38A78-625F-4779-AA64-700A60CB470C}">
      <dsp:nvSpPr>
        <dsp:cNvPr id="0" name=""/>
        <dsp:cNvSpPr/>
      </dsp:nvSpPr>
      <dsp:spPr>
        <a:xfrm rot="5400000">
          <a:off x="1082560" y="3036871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3065159"/>
        <a:ext cx="203671" cy="198015"/>
      </dsp:txXfrm>
    </dsp:sp>
    <dsp:sp modelId="{A77F7D32-235C-47EA-AC8F-BA645D6424D1}">
      <dsp:nvSpPr>
        <dsp:cNvPr id="0" name=""/>
        <dsp:cNvSpPr/>
      </dsp:nvSpPr>
      <dsp:spPr>
        <a:xfrm>
          <a:off x="551" y="3395184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rgbClr val="FF0000"/>
              </a:solidFill>
            </a:rPr>
            <a:t>4-Way/Group </a:t>
          </a:r>
          <a:r>
            <a:rPr lang="it-IT" sz="1600" b="1" kern="1200" dirty="0" err="1" smtClean="0">
              <a:solidFill>
                <a:srgbClr val="FF0000"/>
              </a:solidFill>
            </a:rPr>
            <a:t>Key</a:t>
          </a:r>
          <a:r>
            <a:rPr lang="it-IT" sz="1600" b="1" kern="1200" dirty="0" smtClean="0">
              <a:solidFill>
                <a:srgbClr val="FF0000"/>
              </a:solidFill>
            </a:rPr>
            <a:t> </a:t>
          </a:r>
          <a:r>
            <a:rPr lang="it-IT" sz="1600" b="1" kern="1200" dirty="0" err="1" smtClean="0">
              <a:solidFill>
                <a:srgbClr val="FF0000"/>
              </a:solidFill>
            </a:rPr>
            <a:t>Handshake</a:t>
          </a:r>
          <a:endParaRPr lang="it-IT" sz="1600" b="1" kern="1200" dirty="0">
            <a:solidFill>
              <a:srgbClr val="FF0000"/>
            </a:solidFill>
          </a:endParaRPr>
        </a:p>
      </dsp:txBody>
      <dsp:txXfrm>
        <a:off x="22645" y="3417278"/>
        <a:ext cx="2402709" cy="710154"/>
      </dsp:txXfrm>
    </dsp:sp>
    <dsp:sp modelId="{329BE4BF-7DC3-4E83-A4F9-9BAEBAC4BCC8}">
      <dsp:nvSpPr>
        <dsp:cNvPr id="0" name=""/>
        <dsp:cNvSpPr/>
      </dsp:nvSpPr>
      <dsp:spPr>
        <a:xfrm rot="5400000">
          <a:off x="1082560" y="4168384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4196672"/>
        <a:ext cx="203671" cy="198015"/>
      </dsp:txXfrm>
    </dsp:sp>
    <dsp:sp modelId="{C73EDD53-9B97-42FB-AA67-420026227A2D}">
      <dsp:nvSpPr>
        <dsp:cNvPr id="0" name=""/>
        <dsp:cNvSpPr/>
      </dsp:nvSpPr>
      <dsp:spPr>
        <a:xfrm>
          <a:off x="551" y="4526697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645" y="4548791"/>
        <a:ext cx="2402709" cy="7101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6C4C7-ACA2-47FA-8CD5-DB06C6EF67C1}">
      <dsp:nvSpPr>
        <dsp:cNvPr id="0" name=""/>
        <dsp:cNvSpPr/>
      </dsp:nvSpPr>
      <dsp:spPr>
        <a:xfrm>
          <a:off x="551" y="644"/>
          <a:ext cx="2446897" cy="75434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Network </a:t>
          </a:r>
          <a:r>
            <a:rPr lang="it-IT" sz="1600" b="1" kern="1200" dirty="0" err="1" smtClean="0"/>
            <a:t>Discovery</a:t>
          </a:r>
          <a:endParaRPr lang="it-IT" sz="1600" b="1" kern="1200" dirty="0"/>
        </a:p>
      </dsp:txBody>
      <dsp:txXfrm>
        <a:off x="22645" y="22738"/>
        <a:ext cx="2402709" cy="710154"/>
      </dsp:txXfrm>
    </dsp:sp>
    <dsp:sp modelId="{B1D1D3F8-8B82-4836-9924-2A9F00CC1933}">
      <dsp:nvSpPr>
        <dsp:cNvPr id="0" name=""/>
        <dsp:cNvSpPr/>
      </dsp:nvSpPr>
      <dsp:spPr>
        <a:xfrm rot="5400000">
          <a:off x="1082560" y="773845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802133"/>
        <a:ext cx="203671" cy="198015"/>
      </dsp:txXfrm>
    </dsp:sp>
    <dsp:sp modelId="{9FF0E85B-475F-4CC7-8EA2-3AA45F22C514}">
      <dsp:nvSpPr>
        <dsp:cNvPr id="0" name=""/>
        <dsp:cNvSpPr/>
      </dsp:nvSpPr>
      <dsp:spPr>
        <a:xfrm>
          <a:off x="551" y="1132157"/>
          <a:ext cx="2446897" cy="754342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802.11 </a:t>
          </a:r>
          <a:r>
            <a:rPr lang="it-IT" sz="1600" b="1" kern="1200" dirty="0" err="1" smtClean="0"/>
            <a:t>Authentication</a:t>
          </a:r>
          <a:r>
            <a:rPr lang="it-IT" sz="1600" b="1" kern="1200" dirty="0" smtClean="0"/>
            <a:t> &amp; </a:t>
          </a:r>
          <a:r>
            <a:rPr lang="it-IT" sz="1600" b="1" kern="1200" dirty="0" err="1" smtClean="0"/>
            <a:t>Association</a:t>
          </a:r>
          <a:endParaRPr lang="it-IT" sz="1600" b="1" kern="1200" dirty="0"/>
        </a:p>
      </dsp:txBody>
      <dsp:txXfrm>
        <a:off x="22645" y="1154251"/>
        <a:ext cx="2402709" cy="710154"/>
      </dsp:txXfrm>
    </dsp:sp>
    <dsp:sp modelId="{B0A5CC8B-7F32-4E19-B068-DD4286BA9BED}">
      <dsp:nvSpPr>
        <dsp:cNvPr id="0" name=""/>
        <dsp:cNvSpPr/>
      </dsp:nvSpPr>
      <dsp:spPr>
        <a:xfrm rot="5400000">
          <a:off x="1082560" y="1905358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1933646"/>
        <a:ext cx="203671" cy="198015"/>
      </dsp:txXfrm>
    </dsp:sp>
    <dsp:sp modelId="{25962567-7AF9-49C0-A1D8-CFD1A2B2F97C}">
      <dsp:nvSpPr>
        <dsp:cNvPr id="0" name=""/>
        <dsp:cNvSpPr/>
      </dsp:nvSpPr>
      <dsp:spPr>
        <a:xfrm>
          <a:off x="551" y="2263670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802.1x </a:t>
          </a:r>
          <a:r>
            <a:rPr lang="it-IT" sz="1600" b="1" kern="1200" dirty="0" err="1" smtClean="0"/>
            <a:t>Authentication</a:t>
          </a:r>
          <a:endParaRPr lang="it-IT" sz="1600" b="1" kern="1200" dirty="0"/>
        </a:p>
      </dsp:txBody>
      <dsp:txXfrm>
        <a:off x="22645" y="2285764"/>
        <a:ext cx="2402709" cy="710154"/>
      </dsp:txXfrm>
    </dsp:sp>
    <dsp:sp modelId="{1EC38A78-625F-4779-AA64-700A60CB470C}">
      <dsp:nvSpPr>
        <dsp:cNvPr id="0" name=""/>
        <dsp:cNvSpPr/>
      </dsp:nvSpPr>
      <dsp:spPr>
        <a:xfrm rot="5400000">
          <a:off x="1082560" y="3036871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3065159"/>
        <a:ext cx="203671" cy="198015"/>
      </dsp:txXfrm>
    </dsp:sp>
    <dsp:sp modelId="{A77F7D32-235C-47EA-AC8F-BA645D6424D1}">
      <dsp:nvSpPr>
        <dsp:cNvPr id="0" name=""/>
        <dsp:cNvSpPr/>
      </dsp:nvSpPr>
      <dsp:spPr>
        <a:xfrm>
          <a:off x="551" y="3395184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rgbClr val="FF0000"/>
              </a:solidFill>
            </a:rPr>
            <a:t>4-Way/Group </a:t>
          </a:r>
          <a:r>
            <a:rPr lang="it-IT" sz="1600" b="1" kern="1200" dirty="0" err="1" smtClean="0">
              <a:solidFill>
                <a:srgbClr val="FF0000"/>
              </a:solidFill>
            </a:rPr>
            <a:t>Key</a:t>
          </a:r>
          <a:r>
            <a:rPr lang="it-IT" sz="1600" b="1" kern="1200" dirty="0" smtClean="0">
              <a:solidFill>
                <a:srgbClr val="FF0000"/>
              </a:solidFill>
            </a:rPr>
            <a:t> </a:t>
          </a:r>
          <a:r>
            <a:rPr lang="it-IT" sz="1600" b="1" kern="1200" dirty="0" err="1" smtClean="0">
              <a:solidFill>
                <a:srgbClr val="FF0000"/>
              </a:solidFill>
            </a:rPr>
            <a:t>Handshake</a:t>
          </a:r>
          <a:endParaRPr lang="it-IT" sz="1600" b="1" kern="1200" dirty="0">
            <a:solidFill>
              <a:srgbClr val="FF0000"/>
            </a:solidFill>
          </a:endParaRPr>
        </a:p>
      </dsp:txBody>
      <dsp:txXfrm>
        <a:off x="22645" y="3417278"/>
        <a:ext cx="2402709" cy="710154"/>
      </dsp:txXfrm>
    </dsp:sp>
    <dsp:sp modelId="{329BE4BF-7DC3-4E83-A4F9-9BAEBAC4BCC8}">
      <dsp:nvSpPr>
        <dsp:cNvPr id="0" name=""/>
        <dsp:cNvSpPr/>
      </dsp:nvSpPr>
      <dsp:spPr>
        <a:xfrm rot="5400000">
          <a:off x="1082560" y="4168384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4196672"/>
        <a:ext cx="203671" cy="198015"/>
      </dsp:txXfrm>
    </dsp:sp>
    <dsp:sp modelId="{C73EDD53-9B97-42FB-AA67-420026227A2D}">
      <dsp:nvSpPr>
        <dsp:cNvPr id="0" name=""/>
        <dsp:cNvSpPr/>
      </dsp:nvSpPr>
      <dsp:spPr>
        <a:xfrm>
          <a:off x="551" y="4526697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645" y="4548791"/>
        <a:ext cx="2402709" cy="7101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6C4C7-ACA2-47FA-8CD5-DB06C6EF67C1}">
      <dsp:nvSpPr>
        <dsp:cNvPr id="0" name=""/>
        <dsp:cNvSpPr/>
      </dsp:nvSpPr>
      <dsp:spPr>
        <a:xfrm>
          <a:off x="551" y="644"/>
          <a:ext cx="2446897" cy="75434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Network </a:t>
          </a:r>
          <a:r>
            <a:rPr lang="it-IT" sz="1600" b="1" kern="1200" dirty="0" err="1" smtClean="0"/>
            <a:t>Discovery</a:t>
          </a:r>
          <a:endParaRPr lang="it-IT" sz="1600" b="1" kern="1200" dirty="0"/>
        </a:p>
      </dsp:txBody>
      <dsp:txXfrm>
        <a:off x="22645" y="22738"/>
        <a:ext cx="2402709" cy="710154"/>
      </dsp:txXfrm>
    </dsp:sp>
    <dsp:sp modelId="{B1D1D3F8-8B82-4836-9924-2A9F00CC1933}">
      <dsp:nvSpPr>
        <dsp:cNvPr id="0" name=""/>
        <dsp:cNvSpPr/>
      </dsp:nvSpPr>
      <dsp:spPr>
        <a:xfrm rot="5400000">
          <a:off x="1082560" y="773845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802133"/>
        <a:ext cx="203671" cy="198015"/>
      </dsp:txXfrm>
    </dsp:sp>
    <dsp:sp modelId="{9FF0E85B-475F-4CC7-8EA2-3AA45F22C514}">
      <dsp:nvSpPr>
        <dsp:cNvPr id="0" name=""/>
        <dsp:cNvSpPr/>
      </dsp:nvSpPr>
      <dsp:spPr>
        <a:xfrm>
          <a:off x="551" y="1132157"/>
          <a:ext cx="2446897" cy="754342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802.11 </a:t>
          </a:r>
          <a:r>
            <a:rPr lang="it-IT" sz="1600" b="1" kern="1200" dirty="0" err="1" smtClean="0"/>
            <a:t>Authentication</a:t>
          </a:r>
          <a:r>
            <a:rPr lang="it-IT" sz="1600" b="1" kern="1200" dirty="0" smtClean="0"/>
            <a:t> &amp; </a:t>
          </a:r>
          <a:r>
            <a:rPr lang="it-IT" sz="1600" b="1" kern="1200" dirty="0" err="1" smtClean="0"/>
            <a:t>Association</a:t>
          </a:r>
          <a:endParaRPr lang="it-IT" sz="1600" b="1" kern="1200" dirty="0"/>
        </a:p>
      </dsp:txBody>
      <dsp:txXfrm>
        <a:off x="22645" y="1154251"/>
        <a:ext cx="2402709" cy="710154"/>
      </dsp:txXfrm>
    </dsp:sp>
    <dsp:sp modelId="{B0A5CC8B-7F32-4E19-B068-DD4286BA9BED}">
      <dsp:nvSpPr>
        <dsp:cNvPr id="0" name=""/>
        <dsp:cNvSpPr/>
      </dsp:nvSpPr>
      <dsp:spPr>
        <a:xfrm rot="5400000">
          <a:off x="1082560" y="1905358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1933646"/>
        <a:ext cx="203671" cy="198015"/>
      </dsp:txXfrm>
    </dsp:sp>
    <dsp:sp modelId="{25962567-7AF9-49C0-A1D8-CFD1A2B2F97C}">
      <dsp:nvSpPr>
        <dsp:cNvPr id="0" name=""/>
        <dsp:cNvSpPr/>
      </dsp:nvSpPr>
      <dsp:spPr>
        <a:xfrm>
          <a:off x="551" y="2263670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802.1x </a:t>
          </a:r>
          <a:r>
            <a:rPr lang="it-IT" sz="1600" b="1" kern="1200" dirty="0" err="1" smtClean="0"/>
            <a:t>Authentication</a:t>
          </a:r>
          <a:endParaRPr lang="it-IT" sz="1600" b="1" kern="1200" dirty="0"/>
        </a:p>
      </dsp:txBody>
      <dsp:txXfrm>
        <a:off x="22645" y="2285764"/>
        <a:ext cx="2402709" cy="710154"/>
      </dsp:txXfrm>
    </dsp:sp>
    <dsp:sp modelId="{1EC38A78-625F-4779-AA64-700A60CB470C}">
      <dsp:nvSpPr>
        <dsp:cNvPr id="0" name=""/>
        <dsp:cNvSpPr/>
      </dsp:nvSpPr>
      <dsp:spPr>
        <a:xfrm rot="5400000">
          <a:off x="1082560" y="3036871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3065159"/>
        <a:ext cx="203671" cy="198015"/>
      </dsp:txXfrm>
    </dsp:sp>
    <dsp:sp modelId="{A77F7D32-235C-47EA-AC8F-BA645D6424D1}">
      <dsp:nvSpPr>
        <dsp:cNvPr id="0" name=""/>
        <dsp:cNvSpPr/>
      </dsp:nvSpPr>
      <dsp:spPr>
        <a:xfrm>
          <a:off x="551" y="3395184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rgbClr val="FF0000"/>
              </a:solidFill>
            </a:rPr>
            <a:t>4-Way/Group </a:t>
          </a:r>
          <a:r>
            <a:rPr lang="it-IT" sz="1600" b="1" kern="1200" dirty="0" err="1" smtClean="0">
              <a:solidFill>
                <a:srgbClr val="FF0000"/>
              </a:solidFill>
            </a:rPr>
            <a:t>Key</a:t>
          </a:r>
          <a:r>
            <a:rPr lang="it-IT" sz="1600" b="1" kern="1200" dirty="0" smtClean="0">
              <a:solidFill>
                <a:srgbClr val="FF0000"/>
              </a:solidFill>
            </a:rPr>
            <a:t> </a:t>
          </a:r>
          <a:r>
            <a:rPr lang="it-IT" sz="1600" b="1" kern="1200" dirty="0" err="1" smtClean="0">
              <a:solidFill>
                <a:srgbClr val="FF0000"/>
              </a:solidFill>
            </a:rPr>
            <a:t>Handshake</a:t>
          </a:r>
          <a:endParaRPr lang="it-IT" sz="1600" b="1" kern="1200" dirty="0">
            <a:solidFill>
              <a:srgbClr val="FF0000"/>
            </a:solidFill>
          </a:endParaRPr>
        </a:p>
      </dsp:txBody>
      <dsp:txXfrm>
        <a:off x="22645" y="3417278"/>
        <a:ext cx="2402709" cy="710154"/>
      </dsp:txXfrm>
    </dsp:sp>
    <dsp:sp modelId="{329BE4BF-7DC3-4E83-A4F9-9BAEBAC4BCC8}">
      <dsp:nvSpPr>
        <dsp:cNvPr id="0" name=""/>
        <dsp:cNvSpPr/>
      </dsp:nvSpPr>
      <dsp:spPr>
        <a:xfrm rot="5400000">
          <a:off x="1082560" y="4168384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4196672"/>
        <a:ext cx="203671" cy="198015"/>
      </dsp:txXfrm>
    </dsp:sp>
    <dsp:sp modelId="{C73EDD53-9B97-42FB-AA67-420026227A2D}">
      <dsp:nvSpPr>
        <dsp:cNvPr id="0" name=""/>
        <dsp:cNvSpPr/>
      </dsp:nvSpPr>
      <dsp:spPr>
        <a:xfrm>
          <a:off x="551" y="4526697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645" y="4548791"/>
        <a:ext cx="2402709" cy="71015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6C4C7-ACA2-47FA-8CD5-DB06C6EF67C1}">
      <dsp:nvSpPr>
        <dsp:cNvPr id="0" name=""/>
        <dsp:cNvSpPr/>
      </dsp:nvSpPr>
      <dsp:spPr>
        <a:xfrm>
          <a:off x="551" y="644"/>
          <a:ext cx="2446897" cy="75434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Network </a:t>
          </a:r>
          <a:r>
            <a:rPr lang="it-IT" sz="1600" b="1" kern="1200" dirty="0" err="1" smtClean="0"/>
            <a:t>Discovery</a:t>
          </a:r>
          <a:endParaRPr lang="it-IT" sz="1600" b="1" kern="1200" dirty="0"/>
        </a:p>
      </dsp:txBody>
      <dsp:txXfrm>
        <a:off x="22645" y="22738"/>
        <a:ext cx="2402709" cy="710154"/>
      </dsp:txXfrm>
    </dsp:sp>
    <dsp:sp modelId="{B1D1D3F8-8B82-4836-9924-2A9F00CC1933}">
      <dsp:nvSpPr>
        <dsp:cNvPr id="0" name=""/>
        <dsp:cNvSpPr/>
      </dsp:nvSpPr>
      <dsp:spPr>
        <a:xfrm rot="5400000">
          <a:off x="1082560" y="773845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802133"/>
        <a:ext cx="203671" cy="198015"/>
      </dsp:txXfrm>
    </dsp:sp>
    <dsp:sp modelId="{9FF0E85B-475F-4CC7-8EA2-3AA45F22C514}">
      <dsp:nvSpPr>
        <dsp:cNvPr id="0" name=""/>
        <dsp:cNvSpPr/>
      </dsp:nvSpPr>
      <dsp:spPr>
        <a:xfrm>
          <a:off x="551" y="1132157"/>
          <a:ext cx="2446897" cy="754342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802.11 </a:t>
          </a:r>
          <a:r>
            <a:rPr lang="it-IT" sz="1600" b="1" kern="1200" dirty="0" err="1" smtClean="0"/>
            <a:t>Authentication</a:t>
          </a:r>
          <a:r>
            <a:rPr lang="it-IT" sz="1600" b="1" kern="1200" dirty="0" smtClean="0"/>
            <a:t> &amp; </a:t>
          </a:r>
          <a:r>
            <a:rPr lang="it-IT" sz="1600" b="1" kern="1200" dirty="0" err="1" smtClean="0"/>
            <a:t>Association</a:t>
          </a:r>
          <a:endParaRPr lang="it-IT" sz="1600" b="1" kern="1200" dirty="0"/>
        </a:p>
      </dsp:txBody>
      <dsp:txXfrm>
        <a:off x="22645" y="1154251"/>
        <a:ext cx="2402709" cy="710154"/>
      </dsp:txXfrm>
    </dsp:sp>
    <dsp:sp modelId="{B0A5CC8B-7F32-4E19-B068-DD4286BA9BED}">
      <dsp:nvSpPr>
        <dsp:cNvPr id="0" name=""/>
        <dsp:cNvSpPr/>
      </dsp:nvSpPr>
      <dsp:spPr>
        <a:xfrm rot="5400000">
          <a:off x="1082560" y="1905358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1933646"/>
        <a:ext cx="203671" cy="198015"/>
      </dsp:txXfrm>
    </dsp:sp>
    <dsp:sp modelId="{25962567-7AF9-49C0-A1D8-CFD1A2B2F97C}">
      <dsp:nvSpPr>
        <dsp:cNvPr id="0" name=""/>
        <dsp:cNvSpPr/>
      </dsp:nvSpPr>
      <dsp:spPr>
        <a:xfrm>
          <a:off x="551" y="2263670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802.1x </a:t>
          </a:r>
          <a:r>
            <a:rPr lang="it-IT" sz="1600" b="1" kern="1200" dirty="0" err="1" smtClean="0"/>
            <a:t>Authentication</a:t>
          </a:r>
          <a:endParaRPr lang="it-IT" sz="1600" b="1" kern="1200" dirty="0"/>
        </a:p>
      </dsp:txBody>
      <dsp:txXfrm>
        <a:off x="22645" y="2285764"/>
        <a:ext cx="2402709" cy="710154"/>
      </dsp:txXfrm>
    </dsp:sp>
    <dsp:sp modelId="{1EC38A78-625F-4779-AA64-700A60CB470C}">
      <dsp:nvSpPr>
        <dsp:cNvPr id="0" name=""/>
        <dsp:cNvSpPr/>
      </dsp:nvSpPr>
      <dsp:spPr>
        <a:xfrm rot="5400000">
          <a:off x="1082560" y="3036871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3065159"/>
        <a:ext cx="203671" cy="198015"/>
      </dsp:txXfrm>
    </dsp:sp>
    <dsp:sp modelId="{A77F7D32-235C-47EA-AC8F-BA645D6424D1}">
      <dsp:nvSpPr>
        <dsp:cNvPr id="0" name=""/>
        <dsp:cNvSpPr/>
      </dsp:nvSpPr>
      <dsp:spPr>
        <a:xfrm>
          <a:off x="551" y="3395184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rgbClr val="FF0000"/>
              </a:solidFill>
            </a:rPr>
            <a:t>4-Way/Group </a:t>
          </a:r>
          <a:r>
            <a:rPr lang="it-IT" sz="1600" b="1" kern="1200" dirty="0" err="1" smtClean="0">
              <a:solidFill>
                <a:srgbClr val="FF0000"/>
              </a:solidFill>
            </a:rPr>
            <a:t>Key</a:t>
          </a:r>
          <a:r>
            <a:rPr lang="it-IT" sz="1600" b="1" kern="1200" dirty="0" smtClean="0">
              <a:solidFill>
                <a:srgbClr val="FF0000"/>
              </a:solidFill>
            </a:rPr>
            <a:t> </a:t>
          </a:r>
          <a:r>
            <a:rPr lang="it-IT" sz="1600" b="1" kern="1200" dirty="0" err="1" smtClean="0">
              <a:solidFill>
                <a:srgbClr val="FF0000"/>
              </a:solidFill>
            </a:rPr>
            <a:t>Handshake</a:t>
          </a:r>
          <a:endParaRPr lang="it-IT" sz="1600" b="1" kern="1200" dirty="0">
            <a:solidFill>
              <a:srgbClr val="FF0000"/>
            </a:solidFill>
          </a:endParaRPr>
        </a:p>
      </dsp:txBody>
      <dsp:txXfrm>
        <a:off x="22645" y="3417278"/>
        <a:ext cx="2402709" cy="710154"/>
      </dsp:txXfrm>
    </dsp:sp>
    <dsp:sp modelId="{329BE4BF-7DC3-4E83-A4F9-9BAEBAC4BCC8}">
      <dsp:nvSpPr>
        <dsp:cNvPr id="0" name=""/>
        <dsp:cNvSpPr/>
      </dsp:nvSpPr>
      <dsp:spPr>
        <a:xfrm rot="5400000">
          <a:off x="1082560" y="4168384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4196672"/>
        <a:ext cx="203671" cy="198015"/>
      </dsp:txXfrm>
    </dsp:sp>
    <dsp:sp modelId="{C73EDD53-9B97-42FB-AA67-420026227A2D}">
      <dsp:nvSpPr>
        <dsp:cNvPr id="0" name=""/>
        <dsp:cNvSpPr/>
      </dsp:nvSpPr>
      <dsp:spPr>
        <a:xfrm>
          <a:off x="551" y="4526697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645" y="4548791"/>
        <a:ext cx="2402709" cy="71015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6C4C7-ACA2-47FA-8CD5-DB06C6EF67C1}">
      <dsp:nvSpPr>
        <dsp:cNvPr id="0" name=""/>
        <dsp:cNvSpPr/>
      </dsp:nvSpPr>
      <dsp:spPr>
        <a:xfrm>
          <a:off x="551" y="644"/>
          <a:ext cx="2446897" cy="75434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Network </a:t>
          </a:r>
          <a:r>
            <a:rPr lang="it-IT" sz="1600" b="1" kern="1200" dirty="0" err="1" smtClean="0"/>
            <a:t>Discovery</a:t>
          </a:r>
          <a:endParaRPr lang="it-IT" sz="1600" b="1" kern="1200" dirty="0"/>
        </a:p>
      </dsp:txBody>
      <dsp:txXfrm>
        <a:off x="22645" y="22738"/>
        <a:ext cx="2402709" cy="710154"/>
      </dsp:txXfrm>
    </dsp:sp>
    <dsp:sp modelId="{B1D1D3F8-8B82-4836-9924-2A9F00CC1933}">
      <dsp:nvSpPr>
        <dsp:cNvPr id="0" name=""/>
        <dsp:cNvSpPr/>
      </dsp:nvSpPr>
      <dsp:spPr>
        <a:xfrm rot="5400000">
          <a:off x="1082560" y="773845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802133"/>
        <a:ext cx="203671" cy="198015"/>
      </dsp:txXfrm>
    </dsp:sp>
    <dsp:sp modelId="{9FF0E85B-475F-4CC7-8EA2-3AA45F22C514}">
      <dsp:nvSpPr>
        <dsp:cNvPr id="0" name=""/>
        <dsp:cNvSpPr/>
      </dsp:nvSpPr>
      <dsp:spPr>
        <a:xfrm>
          <a:off x="551" y="1132157"/>
          <a:ext cx="2446897" cy="754342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802.11 </a:t>
          </a:r>
          <a:r>
            <a:rPr lang="it-IT" sz="1600" b="1" kern="1200" dirty="0" err="1" smtClean="0"/>
            <a:t>Authentication</a:t>
          </a:r>
          <a:r>
            <a:rPr lang="it-IT" sz="1600" b="1" kern="1200" dirty="0" smtClean="0"/>
            <a:t> &amp; </a:t>
          </a:r>
          <a:r>
            <a:rPr lang="it-IT" sz="1600" b="1" kern="1200" dirty="0" err="1" smtClean="0"/>
            <a:t>Association</a:t>
          </a:r>
          <a:endParaRPr lang="it-IT" sz="1600" b="1" kern="1200" dirty="0"/>
        </a:p>
      </dsp:txBody>
      <dsp:txXfrm>
        <a:off x="22645" y="1154251"/>
        <a:ext cx="2402709" cy="710154"/>
      </dsp:txXfrm>
    </dsp:sp>
    <dsp:sp modelId="{B0A5CC8B-7F32-4E19-B068-DD4286BA9BED}">
      <dsp:nvSpPr>
        <dsp:cNvPr id="0" name=""/>
        <dsp:cNvSpPr/>
      </dsp:nvSpPr>
      <dsp:spPr>
        <a:xfrm rot="5400000">
          <a:off x="1082560" y="1905358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1933646"/>
        <a:ext cx="203671" cy="198015"/>
      </dsp:txXfrm>
    </dsp:sp>
    <dsp:sp modelId="{25962567-7AF9-49C0-A1D8-CFD1A2B2F97C}">
      <dsp:nvSpPr>
        <dsp:cNvPr id="0" name=""/>
        <dsp:cNvSpPr/>
      </dsp:nvSpPr>
      <dsp:spPr>
        <a:xfrm>
          <a:off x="551" y="2263670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802.1x </a:t>
          </a:r>
          <a:r>
            <a:rPr lang="it-IT" sz="1600" b="1" kern="1200" dirty="0" err="1" smtClean="0"/>
            <a:t>Authentication</a:t>
          </a:r>
          <a:endParaRPr lang="it-IT" sz="1600" b="1" kern="1200" dirty="0"/>
        </a:p>
      </dsp:txBody>
      <dsp:txXfrm>
        <a:off x="22645" y="2285764"/>
        <a:ext cx="2402709" cy="710154"/>
      </dsp:txXfrm>
    </dsp:sp>
    <dsp:sp modelId="{1EC38A78-625F-4779-AA64-700A60CB470C}">
      <dsp:nvSpPr>
        <dsp:cNvPr id="0" name=""/>
        <dsp:cNvSpPr/>
      </dsp:nvSpPr>
      <dsp:spPr>
        <a:xfrm rot="5400000">
          <a:off x="1082560" y="3036871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3065159"/>
        <a:ext cx="203671" cy="198015"/>
      </dsp:txXfrm>
    </dsp:sp>
    <dsp:sp modelId="{A77F7D32-235C-47EA-AC8F-BA645D6424D1}">
      <dsp:nvSpPr>
        <dsp:cNvPr id="0" name=""/>
        <dsp:cNvSpPr/>
      </dsp:nvSpPr>
      <dsp:spPr>
        <a:xfrm>
          <a:off x="551" y="3395184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rgbClr val="FF0000"/>
              </a:solidFill>
            </a:rPr>
            <a:t>4-Way/Group </a:t>
          </a:r>
          <a:r>
            <a:rPr lang="it-IT" sz="1600" b="1" kern="1200" dirty="0" err="1" smtClean="0">
              <a:solidFill>
                <a:srgbClr val="FF0000"/>
              </a:solidFill>
            </a:rPr>
            <a:t>Key</a:t>
          </a:r>
          <a:r>
            <a:rPr lang="it-IT" sz="1600" b="1" kern="1200" dirty="0" smtClean="0">
              <a:solidFill>
                <a:srgbClr val="FF0000"/>
              </a:solidFill>
            </a:rPr>
            <a:t> </a:t>
          </a:r>
          <a:r>
            <a:rPr lang="it-IT" sz="1600" b="1" kern="1200" dirty="0" err="1" smtClean="0">
              <a:solidFill>
                <a:srgbClr val="FF0000"/>
              </a:solidFill>
            </a:rPr>
            <a:t>Handshake</a:t>
          </a:r>
          <a:endParaRPr lang="it-IT" sz="1600" b="1" kern="1200" dirty="0">
            <a:solidFill>
              <a:srgbClr val="FF0000"/>
            </a:solidFill>
          </a:endParaRPr>
        </a:p>
      </dsp:txBody>
      <dsp:txXfrm>
        <a:off x="22645" y="3417278"/>
        <a:ext cx="2402709" cy="710154"/>
      </dsp:txXfrm>
    </dsp:sp>
    <dsp:sp modelId="{329BE4BF-7DC3-4E83-A4F9-9BAEBAC4BCC8}">
      <dsp:nvSpPr>
        <dsp:cNvPr id="0" name=""/>
        <dsp:cNvSpPr/>
      </dsp:nvSpPr>
      <dsp:spPr>
        <a:xfrm rot="5400000">
          <a:off x="1082560" y="4168384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4196672"/>
        <a:ext cx="203671" cy="198015"/>
      </dsp:txXfrm>
    </dsp:sp>
    <dsp:sp modelId="{C73EDD53-9B97-42FB-AA67-420026227A2D}">
      <dsp:nvSpPr>
        <dsp:cNvPr id="0" name=""/>
        <dsp:cNvSpPr/>
      </dsp:nvSpPr>
      <dsp:spPr>
        <a:xfrm>
          <a:off x="551" y="4526697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645" y="4548791"/>
        <a:ext cx="2402709" cy="710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6C4C7-ACA2-47FA-8CD5-DB06C6EF67C1}">
      <dsp:nvSpPr>
        <dsp:cNvPr id="0" name=""/>
        <dsp:cNvSpPr/>
      </dsp:nvSpPr>
      <dsp:spPr>
        <a:xfrm>
          <a:off x="0" y="644"/>
          <a:ext cx="2448000" cy="75434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>
              <a:solidFill>
                <a:srgbClr val="FF0000"/>
              </a:solidFill>
            </a:rPr>
            <a:t>Network </a:t>
          </a:r>
          <a:r>
            <a:rPr lang="it-IT" sz="2100" b="1" kern="1200" dirty="0" err="1" smtClean="0">
              <a:solidFill>
                <a:srgbClr val="FF0000"/>
              </a:solidFill>
            </a:rPr>
            <a:t>Discovery</a:t>
          </a:r>
          <a:endParaRPr lang="it-IT" sz="2100" b="1" kern="1200" dirty="0">
            <a:solidFill>
              <a:srgbClr val="FF0000"/>
            </a:solidFill>
          </a:endParaRPr>
        </a:p>
      </dsp:txBody>
      <dsp:txXfrm>
        <a:off x="22094" y="22738"/>
        <a:ext cx="2403812" cy="710154"/>
      </dsp:txXfrm>
    </dsp:sp>
    <dsp:sp modelId="{B1D1D3F8-8B82-4836-9924-2A9F00CC1933}">
      <dsp:nvSpPr>
        <dsp:cNvPr id="0" name=""/>
        <dsp:cNvSpPr/>
      </dsp:nvSpPr>
      <dsp:spPr>
        <a:xfrm rot="5400000">
          <a:off x="1082560" y="773845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/>
        </a:p>
      </dsp:txBody>
      <dsp:txXfrm rot="-5400000">
        <a:off x="1122164" y="802133"/>
        <a:ext cx="203671" cy="198015"/>
      </dsp:txXfrm>
    </dsp:sp>
    <dsp:sp modelId="{9FF0E85B-475F-4CC7-8EA2-3AA45F22C514}">
      <dsp:nvSpPr>
        <dsp:cNvPr id="0" name=""/>
        <dsp:cNvSpPr/>
      </dsp:nvSpPr>
      <dsp:spPr>
        <a:xfrm>
          <a:off x="0" y="1132157"/>
          <a:ext cx="2448000" cy="754342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/>
            <a:t>---</a:t>
          </a:r>
          <a:endParaRPr lang="it-IT" sz="2100" b="1" kern="1200" dirty="0"/>
        </a:p>
      </dsp:txBody>
      <dsp:txXfrm>
        <a:off x="22094" y="1154251"/>
        <a:ext cx="2403812" cy="710154"/>
      </dsp:txXfrm>
    </dsp:sp>
    <dsp:sp modelId="{B0A5CC8B-7F32-4E19-B068-DD4286BA9BED}">
      <dsp:nvSpPr>
        <dsp:cNvPr id="0" name=""/>
        <dsp:cNvSpPr/>
      </dsp:nvSpPr>
      <dsp:spPr>
        <a:xfrm rot="5400000">
          <a:off x="1082560" y="1905358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/>
        </a:p>
      </dsp:txBody>
      <dsp:txXfrm rot="-5400000">
        <a:off x="1122164" y="1933646"/>
        <a:ext cx="203671" cy="198015"/>
      </dsp:txXfrm>
    </dsp:sp>
    <dsp:sp modelId="{25962567-7AF9-49C0-A1D8-CFD1A2B2F97C}">
      <dsp:nvSpPr>
        <dsp:cNvPr id="0" name=""/>
        <dsp:cNvSpPr/>
      </dsp:nvSpPr>
      <dsp:spPr>
        <a:xfrm>
          <a:off x="0" y="2263670"/>
          <a:ext cx="2448000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/>
            <a:t>---</a:t>
          </a:r>
          <a:endParaRPr lang="it-IT" sz="2100" b="1" kern="1200" dirty="0"/>
        </a:p>
      </dsp:txBody>
      <dsp:txXfrm>
        <a:off x="22094" y="2285764"/>
        <a:ext cx="2403812" cy="710154"/>
      </dsp:txXfrm>
    </dsp:sp>
    <dsp:sp modelId="{1EC38A78-625F-4779-AA64-700A60CB470C}">
      <dsp:nvSpPr>
        <dsp:cNvPr id="0" name=""/>
        <dsp:cNvSpPr/>
      </dsp:nvSpPr>
      <dsp:spPr>
        <a:xfrm rot="5400000">
          <a:off x="1082560" y="3036871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/>
        </a:p>
      </dsp:txBody>
      <dsp:txXfrm rot="-5400000">
        <a:off x="1122164" y="3065159"/>
        <a:ext cx="203671" cy="198015"/>
      </dsp:txXfrm>
    </dsp:sp>
    <dsp:sp modelId="{A77F7D32-235C-47EA-AC8F-BA645D6424D1}">
      <dsp:nvSpPr>
        <dsp:cNvPr id="0" name=""/>
        <dsp:cNvSpPr/>
      </dsp:nvSpPr>
      <dsp:spPr>
        <a:xfrm>
          <a:off x="0" y="3395184"/>
          <a:ext cx="2448000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/>
            <a:t>---</a:t>
          </a:r>
          <a:endParaRPr lang="it-IT" sz="2100" b="1" kern="1200" dirty="0"/>
        </a:p>
      </dsp:txBody>
      <dsp:txXfrm>
        <a:off x="22094" y="3417278"/>
        <a:ext cx="2403812" cy="710154"/>
      </dsp:txXfrm>
    </dsp:sp>
    <dsp:sp modelId="{329BE4BF-7DC3-4E83-A4F9-9BAEBAC4BCC8}">
      <dsp:nvSpPr>
        <dsp:cNvPr id="0" name=""/>
        <dsp:cNvSpPr/>
      </dsp:nvSpPr>
      <dsp:spPr>
        <a:xfrm rot="5400000">
          <a:off x="1082560" y="4168384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/>
        </a:p>
      </dsp:txBody>
      <dsp:txXfrm rot="-5400000">
        <a:off x="1122164" y="4196672"/>
        <a:ext cx="203671" cy="198015"/>
      </dsp:txXfrm>
    </dsp:sp>
    <dsp:sp modelId="{81362EF3-6F8E-496B-961F-FB70A0B9D001}">
      <dsp:nvSpPr>
        <dsp:cNvPr id="0" name=""/>
        <dsp:cNvSpPr/>
      </dsp:nvSpPr>
      <dsp:spPr>
        <a:xfrm>
          <a:off x="0" y="4526697"/>
          <a:ext cx="2448000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/>
            <a:t>---</a:t>
          </a:r>
          <a:endParaRPr lang="it-IT" sz="2100" b="1" kern="1200" dirty="0"/>
        </a:p>
      </dsp:txBody>
      <dsp:txXfrm>
        <a:off x="22094" y="4548791"/>
        <a:ext cx="2403812" cy="71015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6C4C7-ACA2-47FA-8CD5-DB06C6EF67C1}">
      <dsp:nvSpPr>
        <dsp:cNvPr id="0" name=""/>
        <dsp:cNvSpPr/>
      </dsp:nvSpPr>
      <dsp:spPr>
        <a:xfrm>
          <a:off x="551" y="644"/>
          <a:ext cx="2446897" cy="75434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smtClean="0"/>
            <a:t>Network Discovery</a:t>
          </a:r>
          <a:endParaRPr lang="it-IT" sz="1600" b="1" kern="1200" dirty="0"/>
        </a:p>
      </dsp:txBody>
      <dsp:txXfrm>
        <a:off x="22645" y="22738"/>
        <a:ext cx="2402709" cy="710154"/>
      </dsp:txXfrm>
    </dsp:sp>
    <dsp:sp modelId="{B1D1D3F8-8B82-4836-9924-2A9F00CC1933}">
      <dsp:nvSpPr>
        <dsp:cNvPr id="0" name=""/>
        <dsp:cNvSpPr/>
      </dsp:nvSpPr>
      <dsp:spPr>
        <a:xfrm rot="5400000">
          <a:off x="1082560" y="773845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802133"/>
        <a:ext cx="203671" cy="198015"/>
      </dsp:txXfrm>
    </dsp:sp>
    <dsp:sp modelId="{9FF0E85B-475F-4CC7-8EA2-3AA45F22C514}">
      <dsp:nvSpPr>
        <dsp:cNvPr id="0" name=""/>
        <dsp:cNvSpPr/>
      </dsp:nvSpPr>
      <dsp:spPr>
        <a:xfrm>
          <a:off x="551" y="1132157"/>
          <a:ext cx="2446897" cy="754342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802.11 </a:t>
          </a:r>
          <a:r>
            <a:rPr lang="it-IT" sz="1600" b="1" kern="1200" dirty="0" err="1" smtClean="0"/>
            <a:t>Authentication</a:t>
          </a:r>
          <a:r>
            <a:rPr lang="it-IT" sz="1600" b="1" kern="1200" dirty="0" smtClean="0"/>
            <a:t> &amp; </a:t>
          </a:r>
          <a:r>
            <a:rPr lang="it-IT" sz="1600" b="1" kern="1200" dirty="0" err="1" smtClean="0"/>
            <a:t>Association</a:t>
          </a:r>
          <a:endParaRPr lang="it-IT" sz="1600" b="1" kern="1200" dirty="0"/>
        </a:p>
      </dsp:txBody>
      <dsp:txXfrm>
        <a:off x="22645" y="1154251"/>
        <a:ext cx="2402709" cy="710154"/>
      </dsp:txXfrm>
    </dsp:sp>
    <dsp:sp modelId="{B0A5CC8B-7F32-4E19-B068-DD4286BA9BED}">
      <dsp:nvSpPr>
        <dsp:cNvPr id="0" name=""/>
        <dsp:cNvSpPr/>
      </dsp:nvSpPr>
      <dsp:spPr>
        <a:xfrm rot="5400000">
          <a:off x="1082560" y="1905358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1933646"/>
        <a:ext cx="203671" cy="198015"/>
      </dsp:txXfrm>
    </dsp:sp>
    <dsp:sp modelId="{25962567-7AF9-49C0-A1D8-CFD1A2B2F97C}">
      <dsp:nvSpPr>
        <dsp:cNvPr id="0" name=""/>
        <dsp:cNvSpPr/>
      </dsp:nvSpPr>
      <dsp:spPr>
        <a:xfrm>
          <a:off x="551" y="2263670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802.1x </a:t>
          </a:r>
          <a:r>
            <a:rPr lang="it-IT" sz="1600" b="1" kern="1200" dirty="0" err="1" smtClean="0"/>
            <a:t>Authentication</a:t>
          </a:r>
          <a:endParaRPr lang="it-IT" sz="1600" b="1" kern="1200" dirty="0"/>
        </a:p>
      </dsp:txBody>
      <dsp:txXfrm>
        <a:off x="22645" y="2285764"/>
        <a:ext cx="2402709" cy="710154"/>
      </dsp:txXfrm>
    </dsp:sp>
    <dsp:sp modelId="{1EC38A78-625F-4779-AA64-700A60CB470C}">
      <dsp:nvSpPr>
        <dsp:cNvPr id="0" name=""/>
        <dsp:cNvSpPr/>
      </dsp:nvSpPr>
      <dsp:spPr>
        <a:xfrm rot="5400000">
          <a:off x="1082560" y="3036871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3065159"/>
        <a:ext cx="203671" cy="198015"/>
      </dsp:txXfrm>
    </dsp:sp>
    <dsp:sp modelId="{A77F7D32-235C-47EA-AC8F-BA645D6424D1}">
      <dsp:nvSpPr>
        <dsp:cNvPr id="0" name=""/>
        <dsp:cNvSpPr/>
      </dsp:nvSpPr>
      <dsp:spPr>
        <a:xfrm>
          <a:off x="551" y="3395184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chemeClr val="tx1"/>
              </a:solidFill>
            </a:rPr>
            <a:t>4-Way/Group </a:t>
          </a:r>
          <a:r>
            <a:rPr lang="it-IT" sz="1600" b="1" kern="1200" dirty="0" err="1" smtClean="0">
              <a:solidFill>
                <a:schemeClr val="tx1"/>
              </a:solidFill>
            </a:rPr>
            <a:t>Key</a:t>
          </a:r>
          <a:r>
            <a:rPr lang="it-IT" sz="1600" b="1" kern="1200" dirty="0" smtClean="0">
              <a:solidFill>
                <a:schemeClr val="tx1"/>
              </a:solidFill>
            </a:rPr>
            <a:t> </a:t>
          </a:r>
          <a:r>
            <a:rPr lang="it-IT" sz="1600" b="1" kern="1200" dirty="0" err="1" smtClean="0">
              <a:solidFill>
                <a:schemeClr val="tx1"/>
              </a:solidFill>
            </a:rPr>
            <a:t>Handshake</a:t>
          </a:r>
          <a:endParaRPr lang="it-IT" sz="1600" b="1" kern="1200" dirty="0">
            <a:solidFill>
              <a:schemeClr val="tx1"/>
            </a:solidFill>
          </a:endParaRPr>
        </a:p>
      </dsp:txBody>
      <dsp:txXfrm>
        <a:off x="22645" y="3417278"/>
        <a:ext cx="2402709" cy="710154"/>
      </dsp:txXfrm>
    </dsp:sp>
    <dsp:sp modelId="{329BE4BF-7DC3-4E83-A4F9-9BAEBAC4BCC8}">
      <dsp:nvSpPr>
        <dsp:cNvPr id="0" name=""/>
        <dsp:cNvSpPr/>
      </dsp:nvSpPr>
      <dsp:spPr>
        <a:xfrm rot="5400000">
          <a:off x="1082560" y="4168384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4196672"/>
        <a:ext cx="203671" cy="198015"/>
      </dsp:txXfrm>
    </dsp:sp>
    <dsp:sp modelId="{81362EF3-6F8E-496B-961F-FB70A0B9D001}">
      <dsp:nvSpPr>
        <dsp:cNvPr id="0" name=""/>
        <dsp:cNvSpPr/>
      </dsp:nvSpPr>
      <dsp:spPr>
        <a:xfrm>
          <a:off x="551" y="4526697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err="1" smtClean="0">
              <a:solidFill>
                <a:srgbClr val="FF0000"/>
              </a:solidFill>
            </a:rPr>
            <a:t>Secure</a:t>
          </a:r>
          <a:r>
            <a:rPr lang="it-IT" sz="1600" b="1" kern="1200" dirty="0" smtClean="0">
              <a:solidFill>
                <a:srgbClr val="FF0000"/>
              </a:solidFill>
            </a:rPr>
            <a:t> Data </a:t>
          </a:r>
          <a:r>
            <a:rPr lang="it-IT" sz="1600" b="1" kern="1200" dirty="0" err="1" smtClean="0">
              <a:solidFill>
                <a:srgbClr val="FF0000"/>
              </a:solidFill>
            </a:rPr>
            <a:t>Communication</a:t>
          </a:r>
          <a:endParaRPr lang="it-IT" sz="1600" b="1" kern="1200" dirty="0">
            <a:solidFill>
              <a:srgbClr val="FF0000"/>
            </a:solidFill>
          </a:endParaRPr>
        </a:p>
      </dsp:txBody>
      <dsp:txXfrm>
        <a:off x="22645" y="4548791"/>
        <a:ext cx="2402709" cy="710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6C4C7-ACA2-47FA-8CD5-DB06C6EF67C1}">
      <dsp:nvSpPr>
        <dsp:cNvPr id="0" name=""/>
        <dsp:cNvSpPr/>
      </dsp:nvSpPr>
      <dsp:spPr>
        <a:xfrm>
          <a:off x="0" y="644"/>
          <a:ext cx="2448000" cy="75434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chemeClr val="tx1"/>
              </a:solidFill>
            </a:rPr>
            <a:t>Network </a:t>
          </a:r>
          <a:r>
            <a:rPr lang="it-IT" sz="1600" b="1" kern="1200" dirty="0" err="1" smtClean="0">
              <a:solidFill>
                <a:schemeClr val="tx1"/>
              </a:solidFill>
            </a:rPr>
            <a:t>Discovery</a:t>
          </a:r>
          <a:endParaRPr lang="it-IT" sz="1600" b="1" kern="1200" dirty="0">
            <a:solidFill>
              <a:schemeClr val="tx1"/>
            </a:solidFill>
          </a:endParaRPr>
        </a:p>
      </dsp:txBody>
      <dsp:txXfrm>
        <a:off x="22094" y="22738"/>
        <a:ext cx="2403812" cy="710154"/>
      </dsp:txXfrm>
    </dsp:sp>
    <dsp:sp modelId="{B1D1D3F8-8B82-4836-9924-2A9F00CC1933}">
      <dsp:nvSpPr>
        <dsp:cNvPr id="0" name=""/>
        <dsp:cNvSpPr/>
      </dsp:nvSpPr>
      <dsp:spPr>
        <a:xfrm rot="5400000">
          <a:off x="1082560" y="773845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 dirty="0"/>
        </a:p>
      </dsp:txBody>
      <dsp:txXfrm rot="-5400000">
        <a:off x="1122164" y="802133"/>
        <a:ext cx="203671" cy="198015"/>
      </dsp:txXfrm>
    </dsp:sp>
    <dsp:sp modelId="{9FF0E85B-475F-4CC7-8EA2-3AA45F22C514}">
      <dsp:nvSpPr>
        <dsp:cNvPr id="0" name=""/>
        <dsp:cNvSpPr/>
      </dsp:nvSpPr>
      <dsp:spPr>
        <a:xfrm>
          <a:off x="0" y="1132157"/>
          <a:ext cx="2448000" cy="754342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rgbClr val="FF0000"/>
              </a:solidFill>
            </a:rPr>
            <a:t>IEEE 802.11 </a:t>
          </a:r>
          <a:r>
            <a:rPr lang="it-IT" sz="1600" b="1" kern="1200" dirty="0" err="1" smtClean="0">
              <a:solidFill>
                <a:srgbClr val="FF0000"/>
              </a:solidFill>
            </a:rPr>
            <a:t>Authentication</a:t>
          </a:r>
          <a:r>
            <a:rPr lang="it-IT" sz="1600" b="1" kern="1200" dirty="0" smtClean="0">
              <a:solidFill>
                <a:srgbClr val="FF0000"/>
              </a:solidFill>
            </a:rPr>
            <a:t> &amp; </a:t>
          </a:r>
          <a:r>
            <a:rPr lang="it-IT" sz="1600" b="1" kern="1200" dirty="0" err="1" smtClean="0">
              <a:solidFill>
                <a:srgbClr val="FF0000"/>
              </a:solidFill>
            </a:rPr>
            <a:t>Association</a:t>
          </a:r>
          <a:endParaRPr lang="it-IT" sz="1600" b="1" kern="1200" dirty="0">
            <a:solidFill>
              <a:srgbClr val="FF0000"/>
            </a:solidFill>
          </a:endParaRPr>
        </a:p>
      </dsp:txBody>
      <dsp:txXfrm>
        <a:off x="22094" y="1154251"/>
        <a:ext cx="2403812" cy="710154"/>
      </dsp:txXfrm>
    </dsp:sp>
    <dsp:sp modelId="{B0A5CC8B-7F32-4E19-B068-DD4286BA9BED}">
      <dsp:nvSpPr>
        <dsp:cNvPr id="0" name=""/>
        <dsp:cNvSpPr/>
      </dsp:nvSpPr>
      <dsp:spPr>
        <a:xfrm rot="5400000">
          <a:off x="1087836" y="1898324"/>
          <a:ext cx="272326" cy="339453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1931887"/>
        <a:ext cx="203671" cy="190628"/>
      </dsp:txXfrm>
    </dsp:sp>
    <dsp:sp modelId="{25962567-7AF9-49C0-A1D8-CFD1A2B2F97C}">
      <dsp:nvSpPr>
        <dsp:cNvPr id="0" name=""/>
        <dsp:cNvSpPr/>
      </dsp:nvSpPr>
      <dsp:spPr>
        <a:xfrm>
          <a:off x="0" y="2249602"/>
          <a:ext cx="2448000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094" y="2271696"/>
        <a:ext cx="2403812" cy="710154"/>
      </dsp:txXfrm>
    </dsp:sp>
    <dsp:sp modelId="{1EC38A78-625F-4779-AA64-700A60CB470C}">
      <dsp:nvSpPr>
        <dsp:cNvPr id="0" name=""/>
        <dsp:cNvSpPr/>
      </dsp:nvSpPr>
      <dsp:spPr>
        <a:xfrm rot="5400000">
          <a:off x="1077285" y="3029837"/>
          <a:ext cx="293429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3052850"/>
        <a:ext cx="203671" cy="205400"/>
      </dsp:txXfrm>
    </dsp:sp>
    <dsp:sp modelId="{A77F7D32-235C-47EA-AC8F-BA645D6424D1}">
      <dsp:nvSpPr>
        <dsp:cNvPr id="0" name=""/>
        <dsp:cNvSpPr/>
      </dsp:nvSpPr>
      <dsp:spPr>
        <a:xfrm>
          <a:off x="0" y="3395184"/>
          <a:ext cx="2448000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094" y="3417278"/>
        <a:ext cx="2403812" cy="710154"/>
      </dsp:txXfrm>
    </dsp:sp>
    <dsp:sp modelId="{329BE4BF-7DC3-4E83-A4F9-9BAEBAC4BCC8}">
      <dsp:nvSpPr>
        <dsp:cNvPr id="0" name=""/>
        <dsp:cNvSpPr/>
      </dsp:nvSpPr>
      <dsp:spPr>
        <a:xfrm rot="5400000">
          <a:off x="1082560" y="4168384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4196672"/>
        <a:ext cx="203671" cy="198015"/>
      </dsp:txXfrm>
    </dsp:sp>
    <dsp:sp modelId="{C73EDD53-9B97-42FB-AA67-420026227A2D}">
      <dsp:nvSpPr>
        <dsp:cNvPr id="0" name=""/>
        <dsp:cNvSpPr/>
      </dsp:nvSpPr>
      <dsp:spPr>
        <a:xfrm>
          <a:off x="0" y="4526697"/>
          <a:ext cx="2448000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094" y="4548791"/>
        <a:ext cx="2403812" cy="710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6C4C7-ACA2-47FA-8CD5-DB06C6EF67C1}">
      <dsp:nvSpPr>
        <dsp:cNvPr id="0" name=""/>
        <dsp:cNvSpPr/>
      </dsp:nvSpPr>
      <dsp:spPr>
        <a:xfrm>
          <a:off x="551" y="644"/>
          <a:ext cx="2446897" cy="75434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chemeClr val="tx1"/>
              </a:solidFill>
            </a:rPr>
            <a:t>Network </a:t>
          </a:r>
          <a:r>
            <a:rPr lang="it-IT" sz="1600" b="1" kern="1200" dirty="0" err="1" smtClean="0">
              <a:solidFill>
                <a:schemeClr val="tx1"/>
              </a:solidFill>
            </a:rPr>
            <a:t>Discovery</a:t>
          </a:r>
          <a:endParaRPr lang="it-IT" sz="1600" b="1" kern="1200" dirty="0">
            <a:solidFill>
              <a:schemeClr val="tx1"/>
            </a:solidFill>
          </a:endParaRPr>
        </a:p>
      </dsp:txBody>
      <dsp:txXfrm>
        <a:off x="22645" y="22738"/>
        <a:ext cx="2402709" cy="710154"/>
      </dsp:txXfrm>
    </dsp:sp>
    <dsp:sp modelId="{B1D1D3F8-8B82-4836-9924-2A9F00CC1933}">
      <dsp:nvSpPr>
        <dsp:cNvPr id="0" name=""/>
        <dsp:cNvSpPr/>
      </dsp:nvSpPr>
      <dsp:spPr>
        <a:xfrm rot="5400000">
          <a:off x="1082560" y="773845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 dirty="0"/>
        </a:p>
      </dsp:txBody>
      <dsp:txXfrm rot="-5400000">
        <a:off x="1122164" y="802133"/>
        <a:ext cx="203671" cy="198015"/>
      </dsp:txXfrm>
    </dsp:sp>
    <dsp:sp modelId="{9FF0E85B-475F-4CC7-8EA2-3AA45F22C514}">
      <dsp:nvSpPr>
        <dsp:cNvPr id="0" name=""/>
        <dsp:cNvSpPr/>
      </dsp:nvSpPr>
      <dsp:spPr>
        <a:xfrm>
          <a:off x="551" y="1132157"/>
          <a:ext cx="2446897" cy="754342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rgbClr val="FF0000"/>
              </a:solidFill>
            </a:rPr>
            <a:t>IEEE 802.11 </a:t>
          </a:r>
          <a:r>
            <a:rPr lang="it-IT" sz="1600" b="1" kern="1200" dirty="0" err="1" smtClean="0">
              <a:solidFill>
                <a:srgbClr val="FF0000"/>
              </a:solidFill>
            </a:rPr>
            <a:t>Authentication</a:t>
          </a:r>
          <a:r>
            <a:rPr lang="it-IT" sz="1600" b="1" kern="1200" dirty="0" smtClean="0">
              <a:solidFill>
                <a:srgbClr val="FF0000"/>
              </a:solidFill>
            </a:rPr>
            <a:t> &amp; </a:t>
          </a:r>
          <a:r>
            <a:rPr lang="it-IT" sz="1600" b="1" kern="1200" dirty="0" err="1" smtClean="0">
              <a:solidFill>
                <a:srgbClr val="FF0000"/>
              </a:solidFill>
            </a:rPr>
            <a:t>Association</a:t>
          </a:r>
          <a:endParaRPr lang="it-IT" sz="1600" b="1" kern="1200" dirty="0">
            <a:solidFill>
              <a:srgbClr val="FF0000"/>
            </a:solidFill>
          </a:endParaRPr>
        </a:p>
      </dsp:txBody>
      <dsp:txXfrm>
        <a:off x="22645" y="1154251"/>
        <a:ext cx="2402709" cy="710154"/>
      </dsp:txXfrm>
    </dsp:sp>
    <dsp:sp modelId="{B0A5CC8B-7F32-4E19-B068-DD4286BA9BED}">
      <dsp:nvSpPr>
        <dsp:cNvPr id="0" name=""/>
        <dsp:cNvSpPr/>
      </dsp:nvSpPr>
      <dsp:spPr>
        <a:xfrm rot="5400000">
          <a:off x="1082560" y="1905358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1933646"/>
        <a:ext cx="203671" cy="198015"/>
      </dsp:txXfrm>
    </dsp:sp>
    <dsp:sp modelId="{25962567-7AF9-49C0-A1D8-CFD1A2B2F97C}">
      <dsp:nvSpPr>
        <dsp:cNvPr id="0" name=""/>
        <dsp:cNvSpPr/>
      </dsp:nvSpPr>
      <dsp:spPr>
        <a:xfrm>
          <a:off x="551" y="2263670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645" y="2285764"/>
        <a:ext cx="2402709" cy="710154"/>
      </dsp:txXfrm>
    </dsp:sp>
    <dsp:sp modelId="{1EC38A78-625F-4779-AA64-700A60CB470C}">
      <dsp:nvSpPr>
        <dsp:cNvPr id="0" name=""/>
        <dsp:cNvSpPr/>
      </dsp:nvSpPr>
      <dsp:spPr>
        <a:xfrm rot="5400000">
          <a:off x="1082560" y="3036871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3065159"/>
        <a:ext cx="203671" cy="198015"/>
      </dsp:txXfrm>
    </dsp:sp>
    <dsp:sp modelId="{A77F7D32-235C-47EA-AC8F-BA645D6424D1}">
      <dsp:nvSpPr>
        <dsp:cNvPr id="0" name=""/>
        <dsp:cNvSpPr/>
      </dsp:nvSpPr>
      <dsp:spPr>
        <a:xfrm>
          <a:off x="551" y="3395184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645" y="3417278"/>
        <a:ext cx="2402709" cy="710154"/>
      </dsp:txXfrm>
    </dsp:sp>
    <dsp:sp modelId="{329BE4BF-7DC3-4E83-A4F9-9BAEBAC4BCC8}">
      <dsp:nvSpPr>
        <dsp:cNvPr id="0" name=""/>
        <dsp:cNvSpPr/>
      </dsp:nvSpPr>
      <dsp:spPr>
        <a:xfrm rot="5401675">
          <a:off x="1082285" y="4168384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1909" y="4196672"/>
        <a:ext cx="203671" cy="198015"/>
      </dsp:txXfrm>
    </dsp:sp>
    <dsp:sp modelId="{C73EDD53-9B97-42FB-AA67-420026227A2D}">
      <dsp:nvSpPr>
        <dsp:cNvPr id="0" name=""/>
        <dsp:cNvSpPr/>
      </dsp:nvSpPr>
      <dsp:spPr>
        <a:xfrm>
          <a:off x="0" y="4526697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094" y="4548791"/>
        <a:ext cx="2402709" cy="7101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6C4C7-ACA2-47FA-8CD5-DB06C6EF67C1}">
      <dsp:nvSpPr>
        <dsp:cNvPr id="0" name=""/>
        <dsp:cNvSpPr/>
      </dsp:nvSpPr>
      <dsp:spPr>
        <a:xfrm>
          <a:off x="551" y="644"/>
          <a:ext cx="2446897" cy="75434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chemeClr val="tx1"/>
              </a:solidFill>
            </a:rPr>
            <a:t>Network </a:t>
          </a:r>
          <a:r>
            <a:rPr lang="it-IT" sz="1600" b="1" kern="1200" dirty="0" err="1" smtClean="0">
              <a:solidFill>
                <a:schemeClr val="tx1"/>
              </a:solidFill>
            </a:rPr>
            <a:t>Discovery</a:t>
          </a:r>
          <a:endParaRPr lang="it-IT" sz="1600" b="1" kern="1200" dirty="0">
            <a:solidFill>
              <a:schemeClr val="tx1"/>
            </a:solidFill>
          </a:endParaRPr>
        </a:p>
      </dsp:txBody>
      <dsp:txXfrm>
        <a:off x="22645" y="22738"/>
        <a:ext cx="2402709" cy="710154"/>
      </dsp:txXfrm>
    </dsp:sp>
    <dsp:sp modelId="{B1D1D3F8-8B82-4836-9924-2A9F00CC1933}">
      <dsp:nvSpPr>
        <dsp:cNvPr id="0" name=""/>
        <dsp:cNvSpPr/>
      </dsp:nvSpPr>
      <dsp:spPr>
        <a:xfrm rot="5400000">
          <a:off x="1082560" y="773845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 dirty="0"/>
        </a:p>
      </dsp:txBody>
      <dsp:txXfrm rot="-5400000">
        <a:off x="1122164" y="802133"/>
        <a:ext cx="203671" cy="198015"/>
      </dsp:txXfrm>
    </dsp:sp>
    <dsp:sp modelId="{9FF0E85B-475F-4CC7-8EA2-3AA45F22C514}">
      <dsp:nvSpPr>
        <dsp:cNvPr id="0" name=""/>
        <dsp:cNvSpPr/>
      </dsp:nvSpPr>
      <dsp:spPr>
        <a:xfrm>
          <a:off x="551" y="1132157"/>
          <a:ext cx="2446897" cy="754342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rgbClr val="FF0000"/>
              </a:solidFill>
            </a:rPr>
            <a:t>IEEE 802.11 </a:t>
          </a:r>
          <a:r>
            <a:rPr lang="it-IT" sz="1600" b="1" kern="1200" dirty="0" err="1" smtClean="0">
              <a:solidFill>
                <a:srgbClr val="FF0000"/>
              </a:solidFill>
            </a:rPr>
            <a:t>Authentication</a:t>
          </a:r>
          <a:r>
            <a:rPr lang="it-IT" sz="1600" b="1" kern="1200" dirty="0" smtClean="0">
              <a:solidFill>
                <a:srgbClr val="FF0000"/>
              </a:solidFill>
            </a:rPr>
            <a:t> &amp; </a:t>
          </a:r>
          <a:r>
            <a:rPr lang="it-IT" sz="1600" b="1" kern="1200" dirty="0" err="1" smtClean="0">
              <a:solidFill>
                <a:srgbClr val="FF0000"/>
              </a:solidFill>
            </a:rPr>
            <a:t>Association</a:t>
          </a:r>
          <a:endParaRPr lang="it-IT" sz="1600" b="1" kern="1200" dirty="0">
            <a:solidFill>
              <a:srgbClr val="FF0000"/>
            </a:solidFill>
          </a:endParaRPr>
        </a:p>
      </dsp:txBody>
      <dsp:txXfrm>
        <a:off x="22645" y="1154251"/>
        <a:ext cx="2402709" cy="710154"/>
      </dsp:txXfrm>
    </dsp:sp>
    <dsp:sp modelId="{B0A5CC8B-7F32-4E19-B068-DD4286BA9BED}">
      <dsp:nvSpPr>
        <dsp:cNvPr id="0" name=""/>
        <dsp:cNvSpPr/>
      </dsp:nvSpPr>
      <dsp:spPr>
        <a:xfrm rot="5400000">
          <a:off x="1082560" y="1905358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1933646"/>
        <a:ext cx="203671" cy="198015"/>
      </dsp:txXfrm>
    </dsp:sp>
    <dsp:sp modelId="{25962567-7AF9-49C0-A1D8-CFD1A2B2F97C}">
      <dsp:nvSpPr>
        <dsp:cNvPr id="0" name=""/>
        <dsp:cNvSpPr/>
      </dsp:nvSpPr>
      <dsp:spPr>
        <a:xfrm>
          <a:off x="551" y="2263670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645" y="2285764"/>
        <a:ext cx="2402709" cy="710154"/>
      </dsp:txXfrm>
    </dsp:sp>
    <dsp:sp modelId="{1EC38A78-625F-4779-AA64-700A60CB470C}">
      <dsp:nvSpPr>
        <dsp:cNvPr id="0" name=""/>
        <dsp:cNvSpPr/>
      </dsp:nvSpPr>
      <dsp:spPr>
        <a:xfrm rot="5400000">
          <a:off x="1082560" y="3036871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3065159"/>
        <a:ext cx="203671" cy="198015"/>
      </dsp:txXfrm>
    </dsp:sp>
    <dsp:sp modelId="{A77F7D32-235C-47EA-AC8F-BA645D6424D1}">
      <dsp:nvSpPr>
        <dsp:cNvPr id="0" name=""/>
        <dsp:cNvSpPr/>
      </dsp:nvSpPr>
      <dsp:spPr>
        <a:xfrm>
          <a:off x="551" y="3395184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645" y="3417278"/>
        <a:ext cx="2402709" cy="710154"/>
      </dsp:txXfrm>
    </dsp:sp>
    <dsp:sp modelId="{329BE4BF-7DC3-4E83-A4F9-9BAEBAC4BCC8}">
      <dsp:nvSpPr>
        <dsp:cNvPr id="0" name=""/>
        <dsp:cNvSpPr/>
      </dsp:nvSpPr>
      <dsp:spPr>
        <a:xfrm rot="5400000">
          <a:off x="1082560" y="4168384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4196672"/>
        <a:ext cx="203671" cy="198015"/>
      </dsp:txXfrm>
    </dsp:sp>
    <dsp:sp modelId="{C73EDD53-9B97-42FB-AA67-420026227A2D}">
      <dsp:nvSpPr>
        <dsp:cNvPr id="0" name=""/>
        <dsp:cNvSpPr/>
      </dsp:nvSpPr>
      <dsp:spPr>
        <a:xfrm>
          <a:off x="551" y="4526697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645" y="4548791"/>
        <a:ext cx="2402709" cy="7101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6C4C7-ACA2-47FA-8CD5-DB06C6EF67C1}">
      <dsp:nvSpPr>
        <dsp:cNvPr id="0" name=""/>
        <dsp:cNvSpPr/>
      </dsp:nvSpPr>
      <dsp:spPr>
        <a:xfrm>
          <a:off x="551" y="644"/>
          <a:ext cx="2446897" cy="75434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Network </a:t>
          </a:r>
          <a:r>
            <a:rPr lang="it-IT" sz="1600" b="1" kern="1200" dirty="0" err="1" smtClean="0"/>
            <a:t>Discovery</a:t>
          </a:r>
          <a:endParaRPr lang="it-IT" sz="1600" b="1" kern="1200" dirty="0"/>
        </a:p>
      </dsp:txBody>
      <dsp:txXfrm>
        <a:off x="22645" y="22738"/>
        <a:ext cx="2402709" cy="710154"/>
      </dsp:txXfrm>
    </dsp:sp>
    <dsp:sp modelId="{B1D1D3F8-8B82-4836-9924-2A9F00CC1933}">
      <dsp:nvSpPr>
        <dsp:cNvPr id="0" name=""/>
        <dsp:cNvSpPr/>
      </dsp:nvSpPr>
      <dsp:spPr>
        <a:xfrm rot="5400000">
          <a:off x="1082560" y="773845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802133"/>
        <a:ext cx="203671" cy="198015"/>
      </dsp:txXfrm>
    </dsp:sp>
    <dsp:sp modelId="{9FF0E85B-475F-4CC7-8EA2-3AA45F22C514}">
      <dsp:nvSpPr>
        <dsp:cNvPr id="0" name=""/>
        <dsp:cNvSpPr/>
      </dsp:nvSpPr>
      <dsp:spPr>
        <a:xfrm>
          <a:off x="551" y="1132157"/>
          <a:ext cx="2446897" cy="754342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rgbClr val="FF0000"/>
              </a:solidFill>
            </a:rPr>
            <a:t>IEEE 802.11 </a:t>
          </a:r>
          <a:r>
            <a:rPr lang="it-IT" sz="1600" b="1" kern="1200" dirty="0" err="1" smtClean="0">
              <a:solidFill>
                <a:srgbClr val="FF0000"/>
              </a:solidFill>
            </a:rPr>
            <a:t>Authentication</a:t>
          </a:r>
          <a:r>
            <a:rPr lang="it-IT" sz="1600" b="1" kern="1200" dirty="0" smtClean="0">
              <a:solidFill>
                <a:srgbClr val="FF0000"/>
              </a:solidFill>
            </a:rPr>
            <a:t> &amp; </a:t>
          </a:r>
          <a:r>
            <a:rPr lang="it-IT" sz="1600" b="1" kern="1200" dirty="0" err="1" smtClean="0">
              <a:solidFill>
                <a:srgbClr val="FF0000"/>
              </a:solidFill>
            </a:rPr>
            <a:t>Association</a:t>
          </a:r>
          <a:endParaRPr lang="it-IT" sz="1600" b="1" kern="1200" dirty="0">
            <a:solidFill>
              <a:srgbClr val="FF0000"/>
            </a:solidFill>
          </a:endParaRPr>
        </a:p>
      </dsp:txBody>
      <dsp:txXfrm>
        <a:off x="22645" y="1154251"/>
        <a:ext cx="2402709" cy="710154"/>
      </dsp:txXfrm>
    </dsp:sp>
    <dsp:sp modelId="{B0A5CC8B-7F32-4E19-B068-DD4286BA9BED}">
      <dsp:nvSpPr>
        <dsp:cNvPr id="0" name=""/>
        <dsp:cNvSpPr/>
      </dsp:nvSpPr>
      <dsp:spPr>
        <a:xfrm rot="5400000">
          <a:off x="1082560" y="1905358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1933646"/>
        <a:ext cx="203671" cy="198015"/>
      </dsp:txXfrm>
    </dsp:sp>
    <dsp:sp modelId="{25962567-7AF9-49C0-A1D8-CFD1A2B2F97C}">
      <dsp:nvSpPr>
        <dsp:cNvPr id="0" name=""/>
        <dsp:cNvSpPr/>
      </dsp:nvSpPr>
      <dsp:spPr>
        <a:xfrm>
          <a:off x="551" y="2263670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645" y="2285764"/>
        <a:ext cx="2402709" cy="710154"/>
      </dsp:txXfrm>
    </dsp:sp>
    <dsp:sp modelId="{1EC38A78-625F-4779-AA64-700A60CB470C}">
      <dsp:nvSpPr>
        <dsp:cNvPr id="0" name=""/>
        <dsp:cNvSpPr/>
      </dsp:nvSpPr>
      <dsp:spPr>
        <a:xfrm rot="5400000">
          <a:off x="1082560" y="3036871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3065159"/>
        <a:ext cx="203671" cy="198015"/>
      </dsp:txXfrm>
    </dsp:sp>
    <dsp:sp modelId="{A77F7D32-235C-47EA-AC8F-BA645D6424D1}">
      <dsp:nvSpPr>
        <dsp:cNvPr id="0" name=""/>
        <dsp:cNvSpPr/>
      </dsp:nvSpPr>
      <dsp:spPr>
        <a:xfrm>
          <a:off x="551" y="3395184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645" y="3417278"/>
        <a:ext cx="2402709" cy="710154"/>
      </dsp:txXfrm>
    </dsp:sp>
    <dsp:sp modelId="{329BE4BF-7DC3-4E83-A4F9-9BAEBAC4BCC8}">
      <dsp:nvSpPr>
        <dsp:cNvPr id="0" name=""/>
        <dsp:cNvSpPr/>
      </dsp:nvSpPr>
      <dsp:spPr>
        <a:xfrm rot="5400000">
          <a:off x="1082560" y="4168384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4196672"/>
        <a:ext cx="203671" cy="198015"/>
      </dsp:txXfrm>
    </dsp:sp>
    <dsp:sp modelId="{C73EDD53-9B97-42FB-AA67-420026227A2D}">
      <dsp:nvSpPr>
        <dsp:cNvPr id="0" name=""/>
        <dsp:cNvSpPr/>
      </dsp:nvSpPr>
      <dsp:spPr>
        <a:xfrm>
          <a:off x="551" y="4526697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645" y="4548791"/>
        <a:ext cx="2402709" cy="7101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6C4C7-ACA2-47FA-8CD5-DB06C6EF67C1}">
      <dsp:nvSpPr>
        <dsp:cNvPr id="0" name=""/>
        <dsp:cNvSpPr/>
      </dsp:nvSpPr>
      <dsp:spPr>
        <a:xfrm>
          <a:off x="551" y="644"/>
          <a:ext cx="2446897" cy="75434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Network </a:t>
          </a:r>
          <a:r>
            <a:rPr lang="it-IT" sz="1600" b="1" kern="1200" dirty="0" err="1" smtClean="0"/>
            <a:t>Discovery</a:t>
          </a:r>
          <a:endParaRPr lang="it-IT" sz="1600" b="1" kern="1200" dirty="0"/>
        </a:p>
      </dsp:txBody>
      <dsp:txXfrm>
        <a:off x="22645" y="22738"/>
        <a:ext cx="2402709" cy="710154"/>
      </dsp:txXfrm>
    </dsp:sp>
    <dsp:sp modelId="{B1D1D3F8-8B82-4836-9924-2A9F00CC1933}">
      <dsp:nvSpPr>
        <dsp:cNvPr id="0" name=""/>
        <dsp:cNvSpPr/>
      </dsp:nvSpPr>
      <dsp:spPr>
        <a:xfrm rot="5400000">
          <a:off x="1082560" y="773845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802133"/>
        <a:ext cx="203671" cy="198015"/>
      </dsp:txXfrm>
    </dsp:sp>
    <dsp:sp modelId="{9FF0E85B-475F-4CC7-8EA2-3AA45F22C514}">
      <dsp:nvSpPr>
        <dsp:cNvPr id="0" name=""/>
        <dsp:cNvSpPr/>
      </dsp:nvSpPr>
      <dsp:spPr>
        <a:xfrm>
          <a:off x="551" y="1132157"/>
          <a:ext cx="2446897" cy="754342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802.11 </a:t>
          </a:r>
          <a:r>
            <a:rPr lang="it-IT" sz="1600" b="1" kern="1200" dirty="0" err="1" smtClean="0"/>
            <a:t>Authentication</a:t>
          </a:r>
          <a:r>
            <a:rPr lang="it-IT" sz="1600" b="1" kern="1200" dirty="0" smtClean="0"/>
            <a:t> &amp; </a:t>
          </a:r>
          <a:r>
            <a:rPr lang="it-IT" sz="1600" b="1" kern="1200" dirty="0" err="1" smtClean="0"/>
            <a:t>Association</a:t>
          </a:r>
          <a:endParaRPr lang="it-IT" sz="1600" b="1" kern="1200" dirty="0"/>
        </a:p>
      </dsp:txBody>
      <dsp:txXfrm>
        <a:off x="22645" y="1154251"/>
        <a:ext cx="2402709" cy="710154"/>
      </dsp:txXfrm>
    </dsp:sp>
    <dsp:sp modelId="{B0A5CC8B-7F32-4E19-B068-DD4286BA9BED}">
      <dsp:nvSpPr>
        <dsp:cNvPr id="0" name=""/>
        <dsp:cNvSpPr/>
      </dsp:nvSpPr>
      <dsp:spPr>
        <a:xfrm rot="5400000">
          <a:off x="1082560" y="1905358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1933646"/>
        <a:ext cx="203671" cy="198015"/>
      </dsp:txXfrm>
    </dsp:sp>
    <dsp:sp modelId="{25962567-7AF9-49C0-A1D8-CFD1A2B2F97C}">
      <dsp:nvSpPr>
        <dsp:cNvPr id="0" name=""/>
        <dsp:cNvSpPr/>
      </dsp:nvSpPr>
      <dsp:spPr>
        <a:xfrm>
          <a:off x="551" y="2263670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rgbClr val="FF0000"/>
              </a:solidFill>
            </a:rPr>
            <a:t>IEEE 802.1x </a:t>
          </a:r>
          <a:r>
            <a:rPr lang="it-IT" sz="1600" b="1" kern="1200" dirty="0" err="1" smtClean="0">
              <a:solidFill>
                <a:srgbClr val="FF0000"/>
              </a:solidFill>
            </a:rPr>
            <a:t>Authentication</a:t>
          </a:r>
          <a:endParaRPr lang="it-IT" sz="1600" b="1" kern="1200" dirty="0">
            <a:solidFill>
              <a:srgbClr val="FF0000"/>
            </a:solidFill>
          </a:endParaRPr>
        </a:p>
      </dsp:txBody>
      <dsp:txXfrm>
        <a:off x="22645" y="2285764"/>
        <a:ext cx="2402709" cy="710154"/>
      </dsp:txXfrm>
    </dsp:sp>
    <dsp:sp modelId="{1EC38A78-625F-4779-AA64-700A60CB470C}">
      <dsp:nvSpPr>
        <dsp:cNvPr id="0" name=""/>
        <dsp:cNvSpPr/>
      </dsp:nvSpPr>
      <dsp:spPr>
        <a:xfrm rot="5400000">
          <a:off x="1082560" y="3036871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3065159"/>
        <a:ext cx="203671" cy="198015"/>
      </dsp:txXfrm>
    </dsp:sp>
    <dsp:sp modelId="{A77F7D32-235C-47EA-AC8F-BA645D6424D1}">
      <dsp:nvSpPr>
        <dsp:cNvPr id="0" name=""/>
        <dsp:cNvSpPr/>
      </dsp:nvSpPr>
      <dsp:spPr>
        <a:xfrm>
          <a:off x="551" y="3395184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645" y="3417278"/>
        <a:ext cx="2402709" cy="710154"/>
      </dsp:txXfrm>
    </dsp:sp>
    <dsp:sp modelId="{329BE4BF-7DC3-4E83-A4F9-9BAEBAC4BCC8}">
      <dsp:nvSpPr>
        <dsp:cNvPr id="0" name=""/>
        <dsp:cNvSpPr/>
      </dsp:nvSpPr>
      <dsp:spPr>
        <a:xfrm rot="5400000">
          <a:off x="1082560" y="4168384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4196672"/>
        <a:ext cx="203671" cy="198015"/>
      </dsp:txXfrm>
    </dsp:sp>
    <dsp:sp modelId="{C73EDD53-9B97-42FB-AA67-420026227A2D}">
      <dsp:nvSpPr>
        <dsp:cNvPr id="0" name=""/>
        <dsp:cNvSpPr/>
      </dsp:nvSpPr>
      <dsp:spPr>
        <a:xfrm>
          <a:off x="551" y="4526697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645" y="4548791"/>
        <a:ext cx="2402709" cy="7101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6C4C7-ACA2-47FA-8CD5-DB06C6EF67C1}">
      <dsp:nvSpPr>
        <dsp:cNvPr id="0" name=""/>
        <dsp:cNvSpPr/>
      </dsp:nvSpPr>
      <dsp:spPr>
        <a:xfrm>
          <a:off x="551" y="0"/>
          <a:ext cx="2446897" cy="75434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Network </a:t>
          </a:r>
          <a:r>
            <a:rPr lang="it-IT" sz="1600" b="1" kern="1200" dirty="0" err="1" smtClean="0"/>
            <a:t>Discovery</a:t>
          </a:r>
          <a:endParaRPr lang="it-IT" sz="1600" b="1" kern="1200" dirty="0"/>
        </a:p>
      </dsp:txBody>
      <dsp:txXfrm>
        <a:off x="22645" y="22094"/>
        <a:ext cx="2402709" cy="710154"/>
      </dsp:txXfrm>
    </dsp:sp>
    <dsp:sp modelId="{B1D1D3F8-8B82-4836-9924-2A9F00CC1933}">
      <dsp:nvSpPr>
        <dsp:cNvPr id="0" name=""/>
        <dsp:cNvSpPr/>
      </dsp:nvSpPr>
      <dsp:spPr>
        <a:xfrm rot="5400000">
          <a:off x="1082319" y="773522"/>
          <a:ext cx="283361" cy="33945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801568"/>
        <a:ext cx="203671" cy="198353"/>
      </dsp:txXfrm>
    </dsp:sp>
    <dsp:sp modelId="{9FF0E85B-475F-4CC7-8EA2-3AA45F22C514}">
      <dsp:nvSpPr>
        <dsp:cNvPr id="0" name=""/>
        <dsp:cNvSpPr/>
      </dsp:nvSpPr>
      <dsp:spPr>
        <a:xfrm>
          <a:off x="551" y="1132157"/>
          <a:ext cx="2446897" cy="754342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802.11 </a:t>
          </a:r>
          <a:r>
            <a:rPr lang="it-IT" sz="1600" b="1" kern="1200" dirty="0" err="1" smtClean="0"/>
            <a:t>Authentication</a:t>
          </a:r>
          <a:r>
            <a:rPr lang="it-IT" sz="1600" b="1" kern="1200" dirty="0" smtClean="0"/>
            <a:t> &amp; </a:t>
          </a:r>
          <a:r>
            <a:rPr lang="it-IT" sz="1600" b="1" kern="1200" dirty="0" err="1" smtClean="0"/>
            <a:t>Association</a:t>
          </a:r>
          <a:endParaRPr lang="it-IT" sz="1600" b="1" kern="1200" dirty="0"/>
        </a:p>
      </dsp:txBody>
      <dsp:txXfrm>
        <a:off x="22645" y="1154251"/>
        <a:ext cx="2402709" cy="710154"/>
      </dsp:txXfrm>
    </dsp:sp>
    <dsp:sp modelId="{B0A5CC8B-7F32-4E19-B068-DD4286BA9BED}">
      <dsp:nvSpPr>
        <dsp:cNvPr id="0" name=""/>
        <dsp:cNvSpPr/>
      </dsp:nvSpPr>
      <dsp:spPr>
        <a:xfrm rot="5400000">
          <a:off x="1082560" y="1905358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1933646"/>
        <a:ext cx="203671" cy="198015"/>
      </dsp:txXfrm>
    </dsp:sp>
    <dsp:sp modelId="{25962567-7AF9-49C0-A1D8-CFD1A2B2F97C}">
      <dsp:nvSpPr>
        <dsp:cNvPr id="0" name=""/>
        <dsp:cNvSpPr/>
      </dsp:nvSpPr>
      <dsp:spPr>
        <a:xfrm>
          <a:off x="551" y="2263670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rgbClr val="FF0000"/>
              </a:solidFill>
            </a:rPr>
            <a:t>IEEE 802.1x </a:t>
          </a:r>
          <a:r>
            <a:rPr lang="it-IT" sz="1600" b="1" kern="1200" dirty="0" err="1" smtClean="0">
              <a:solidFill>
                <a:srgbClr val="FF0000"/>
              </a:solidFill>
            </a:rPr>
            <a:t>Authentication</a:t>
          </a:r>
          <a:endParaRPr lang="it-IT" sz="1600" b="1" kern="1200" dirty="0">
            <a:solidFill>
              <a:srgbClr val="FF0000"/>
            </a:solidFill>
          </a:endParaRPr>
        </a:p>
      </dsp:txBody>
      <dsp:txXfrm>
        <a:off x="22645" y="2285764"/>
        <a:ext cx="2402709" cy="710154"/>
      </dsp:txXfrm>
    </dsp:sp>
    <dsp:sp modelId="{1EC38A78-625F-4779-AA64-700A60CB470C}">
      <dsp:nvSpPr>
        <dsp:cNvPr id="0" name=""/>
        <dsp:cNvSpPr/>
      </dsp:nvSpPr>
      <dsp:spPr>
        <a:xfrm rot="5400000">
          <a:off x="1082560" y="3036871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3065159"/>
        <a:ext cx="203671" cy="198015"/>
      </dsp:txXfrm>
    </dsp:sp>
    <dsp:sp modelId="{A77F7D32-235C-47EA-AC8F-BA645D6424D1}">
      <dsp:nvSpPr>
        <dsp:cNvPr id="0" name=""/>
        <dsp:cNvSpPr/>
      </dsp:nvSpPr>
      <dsp:spPr>
        <a:xfrm>
          <a:off x="551" y="3395184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645" y="3417278"/>
        <a:ext cx="2402709" cy="710154"/>
      </dsp:txXfrm>
    </dsp:sp>
    <dsp:sp modelId="{329BE4BF-7DC3-4E83-A4F9-9BAEBAC4BCC8}">
      <dsp:nvSpPr>
        <dsp:cNvPr id="0" name=""/>
        <dsp:cNvSpPr/>
      </dsp:nvSpPr>
      <dsp:spPr>
        <a:xfrm rot="5400000">
          <a:off x="1082560" y="4168384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4196672"/>
        <a:ext cx="203671" cy="198015"/>
      </dsp:txXfrm>
    </dsp:sp>
    <dsp:sp modelId="{C73EDD53-9B97-42FB-AA67-420026227A2D}">
      <dsp:nvSpPr>
        <dsp:cNvPr id="0" name=""/>
        <dsp:cNvSpPr/>
      </dsp:nvSpPr>
      <dsp:spPr>
        <a:xfrm>
          <a:off x="551" y="4526697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645" y="4548791"/>
        <a:ext cx="2402709" cy="7101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6C4C7-ACA2-47FA-8CD5-DB06C6EF67C1}">
      <dsp:nvSpPr>
        <dsp:cNvPr id="0" name=""/>
        <dsp:cNvSpPr/>
      </dsp:nvSpPr>
      <dsp:spPr>
        <a:xfrm>
          <a:off x="551" y="644"/>
          <a:ext cx="2446897" cy="75434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Network </a:t>
          </a:r>
          <a:r>
            <a:rPr lang="it-IT" sz="1600" b="1" kern="1200" dirty="0" err="1" smtClean="0"/>
            <a:t>Discovery</a:t>
          </a:r>
          <a:endParaRPr lang="it-IT" sz="1600" b="1" kern="1200" dirty="0"/>
        </a:p>
      </dsp:txBody>
      <dsp:txXfrm>
        <a:off x="22645" y="22738"/>
        <a:ext cx="2402709" cy="710154"/>
      </dsp:txXfrm>
    </dsp:sp>
    <dsp:sp modelId="{B1D1D3F8-8B82-4836-9924-2A9F00CC1933}">
      <dsp:nvSpPr>
        <dsp:cNvPr id="0" name=""/>
        <dsp:cNvSpPr/>
      </dsp:nvSpPr>
      <dsp:spPr>
        <a:xfrm rot="5400000">
          <a:off x="1082560" y="773845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802133"/>
        <a:ext cx="203671" cy="198015"/>
      </dsp:txXfrm>
    </dsp:sp>
    <dsp:sp modelId="{9FF0E85B-475F-4CC7-8EA2-3AA45F22C514}">
      <dsp:nvSpPr>
        <dsp:cNvPr id="0" name=""/>
        <dsp:cNvSpPr/>
      </dsp:nvSpPr>
      <dsp:spPr>
        <a:xfrm>
          <a:off x="551" y="1132157"/>
          <a:ext cx="2446897" cy="754342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IEEE 802.11 </a:t>
          </a:r>
          <a:r>
            <a:rPr lang="it-IT" sz="1600" b="1" kern="1200" dirty="0" err="1" smtClean="0"/>
            <a:t>Authentication</a:t>
          </a:r>
          <a:r>
            <a:rPr lang="it-IT" sz="1600" b="1" kern="1200" dirty="0" smtClean="0"/>
            <a:t> &amp; </a:t>
          </a:r>
          <a:r>
            <a:rPr lang="it-IT" sz="1600" b="1" kern="1200" dirty="0" err="1" smtClean="0"/>
            <a:t>Association</a:t>
          </a:r>
          <a:endParaRPr lang="it-IT" sz="1600" b="1" kern="1200" dirty="0"/>
        </a:p>
      </dsp:txBody>
      <dsp:txXfrm>
        <a:off x="22645" y="1154251"/>
        <a:ext cx="2402709" cy="710154"/>
      </dsp:txXfrm>
    </dsp:sp>
    <dsp:sp modelId="{B0A5CC8B-7F32-4E19-B068-DD4286BA9BED}">
      <dsp:nvSpPr>
        <dsp:cNvPr id="0" name=""/>
        <dsp:cNvSpPr/>
      </dsp:nvSpPr>
      <dsp:spPr>
        <a:xfrm rot="5400000">
          <a:off x="1082560" y="1905358"/>
          <a:ext cx="282878" cy="339453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1933646"/>
        <a:ext cx="203671" cy="198015"/>
      </dsp:txXfrm>
    </dsp:sp>
    <dsp:sp modelId="{25962567-7AF9-49C0-A1D8-CFD1A2B2F97C}">
      <dsp:nvSpPr>
        <dsp:cNvPr id="0" name=""/>
        <dsp:cNvSpPr/>
      </dsp:nvSpPr>
      <dsp:spPr>
        <a:xfrm>
          <a:off x="551" y="2263670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>
              <a:solidFill>
                <a:srgbClr val="FF0000"/>
              </a:solidFill>
            </a:rPr>
            <a:t>IEEE 802.1x </a:t>
          </a:r>
          <a:r>
            <a:rPr lang="it-IT" sz="1600" b="1" kern="1200" dirty="0" err="1" smtClean="0">
              <a:solidFill>
                <a:srgbClr val="FF0000"/>
              </a:solidFill>
            </a:rPr>
            <a:t>Authentication</a:t>
          </a:r>
          <a:endParaRPr lang="it-IT" sz="1600" b="1" kern="1200" dirty="0">
            <a:solidFill>
              <a:srgbClr val="FF0000"/>
            </a:solidFill>
          </a:endParaRPr>
        </a:p>
      </dsp:txBody>
      <dsp:txXfrm>
        <a:off x="22645" y="2285764"/>
        <a:ext cx="2402709" cy="710154"/>
      </dsp:txXfrm>
    </dsp:sp>
    <dsp:sp modelId="{1EC38A78-625F-4779-AA64-700A60CB470C}">
      <dsp:nvSpPr>
        <dsp:cNvPr id="0" name=""/>
        <dsp:cNvSpPr/>
      </dsp:nvSpPr>
      <dsp:spPr>
        <a:xfrm rot="5400000">
          <a:off x="1082560" y="3036871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3065159"/>
        <a:ext cx="203671" cy="198015"/>
      </dsp:txXfrm>
    </dsp:sp>
    <dsp:sp modelId="{A77F7D32-235C-47EA-AC8F-BA645D6424D1}">
      <dsp:nvSpPr>
        <dsp:cNvPr id="0" name=""/>
        <dsp:cNvSpPr/>
      </dsp:nvSpPr>
      <dsp:spPr>
        <a:xfrm>
          <a:off x="551" y="3395184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645" y="3417278"/>
        <a:ext cx="2402709" cy="710154"/>
      </dsp:txXfrm>
    </dsp:sp>
    <dsp:sp modelId="{329BE4BF-7DC3-4E83-A4F9-9BAEBAC4BCC8}">
      <dsp:nvSpPr>
        <dsp:cNvPr id="0" name=""/>
        <dsp:cNvSpPr/>
      </dsp:nvSpPr>
      <dsp:spPr>
        <a:xfrm rot="5400000">
          <a:off x="1082560" y="4168384"/>
          <a:ext cx="282878" cy="3394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 rot="-5400000">
        <a:off x="1122164" y="4196672"/>
        <a:ext cx="203671" cy="198015"/>
      </dsp:txXfrm>
    </dsp:sp>
    <dsp:sp modelId="{C73EDD53-9B97-42FB-AA67-420026227A2D}">
      <dsp:nvSpPr>
        <dsp:cNvPr id="0" name=""/>
        <dsp:cNvSpPr/>
      </dsp:nvSpPr>
      <dsp:spPr>
        <a:xfrm>
          <a:off x="551" y="4526697"/>
          <a:ext cx="2446897" cy="7543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---</a:t>
          </a:r>
          <a:endParaRPr lang="it-IT" sz="1600" b="1" kern="1200" dirty="0"/>
        </a:p>
      </dsp:txBody>
      <dsp:txXfrm>
        <a:off x="22645" y="4548791"/>
        <a:ext cx="2402709" cy="71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85AA5-C228-4DED-8BEC-211817C93B79}" type="datetimeFigureOut">
              <a:rPr lang="it-IT" smtClean="0"/>
              <a:t>15/07/2015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5E2E2-C320-4A44-B470-2D8195CAE9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774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5E2E2-C320-4A44-B470-2D8195CAE92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61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beacon == faro</a:t>
            </a:r>
          </a:p>
          <a:p>
            <a:r>
              <a:rPr lang="it-IT" dirty="0" smtClean="0"/>
              <a:t>probe == indagine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5E2E2-C320-4A44-B470-2D8195CAE92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42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Eavesdropping</a:t>
            </a:r>
            <a:r>
              <a:rPr lang="it-IT" baseline="0" dirty="0" smtClean="0"/>
              <a:t> == </a:t>
            </a:r>
            <a:r>
              <a:rPr lang="it-IT" dirty="0" smtClean="0"/>
              <a:t>intercettazione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5E2E2-C320-4A44-B470-2D8195CAE92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157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5E2E2-C320-4A44-B470-2D8195CAE926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07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7956-2D79-417C-B8CA-F102248D7575}" type="datetime1">
              <a:rPr lang="it-IT" smtClean="0"/>
              <a:t>15/07/2015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653F-A485-478D-ABCB-36DE88A1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622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B487-EF3C-4629-BA92-294A8FF85DBB}" type="datetime1">
              <a:rPr lang="it-IT" smtClean="0"/>
              <a:t>15/07/2015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653F-A485-478D-ABCB-36DE88A1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450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AFD4-B6F0-4B49-8D21-E0D4EBDF989A}" type="datetime1">
              <a:rPr lang="it-IT" smtClean="0"/>
              <a:t>15/07/2015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653F-A485-478D-ABCB-36DE88A1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93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681A-16AF-4B41-98FC-36F74D003DDD}" type="datetime1">
              <a:rPr lang="it-IT" smtClean="0"/>
              <a:t>15/07/2015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653F-A485-478D-ABCB-36DE88A1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294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0837-B535-4E36-8DB6-358A9357B07F}" type="datetime1">
              <a:rPr lang="it-IT" smtClean="0"/>
              <a:t>15/07/2015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653F-A485-478D-ABCB-36DE88A1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77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21F5-E233-4E82-81FD-72501A91D3CB}" type="datetime1">
              <a:rPr lang="it-IT" smtClean="0"/>
              <a:t>15/07/2015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653F-A485-478D-ABCB-36DE88A1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16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2774-DFD1-4D55-9A5B-345226157EE4}" type="datetime1">
              <a:rPr lang="it-IT" smtClean="0"/>
              <a:t>15/07/2015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653F-A485-478D-ABCB-36DE88A1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07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B4F4-D802-41CB-A355-3E5A4D871D0C}" type="datetime1">
              <a:rPr lang="it-IT" smtClean="0"/>
              <a:t>15/07/2015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653F-A485-478D-ABCB-36DE88A1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947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5091-50D5-4349-BECF-4DDE211B8977}" type="datetime1">
              <a:rPr lang="it-IT" smtClean="0"/>
              <a:t>15/07/2015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653F-A485-478D-ABCB-36DE88A1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751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DEDF-BD01-4C8F-94DB-AD0AD55EBEC5}" type="datetime1">
              <a:rPr lang="it-IT" smtClean="0"/>
              <a:t>15/07/2015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653F-A485-478D-ABCB-36DE88A1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02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1C07-2DB9-4BCE-A6A9-35B809FB6EBC}" type="datetime1">
              <a:rPr lang="it-IT" smtClean="0"/>
              <a:t>15/07/2015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653F-A485-478D-ABCB-36DE88A1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48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97000">
              <a:schemeClr val="bg1"/>
            </a:gs>
            <a:gs pos="10000">
              <a:schemeClr val="accent3">
                <a:lumMod val="5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E1DEA-363D-4EF1-AEEF-0A97822B0DDB}" type="datetime1">
              <a:rPr lang="it-IT" smtClean="0"/>
              <a:t>15/07/2015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653F-A485-478D-ABCB-36DE88A12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378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8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9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4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4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4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12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4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3998" y="2242861"/>
            <a:ext cx="9144000" cy="2104244"/>
          </a:xfrm>
          <a:noFill/>
        </p:spPr>
        <p:txBody>
          <a:bodyPr>
            <a:normAutofit/>
          </a:bodyPr>
          <a:lstStyle/>
          <a:p>
            <a:r>
              <a:rPr lang="it-IT" sz="6600" b="1" dirty="0" smtClean="0">
                <a:latin typeface="+mn-lt"/>
                <a:cs typeface="Times New Roman" panose="02020603050405020304" pitchFamily="18" charset="0"/>
              </a:rPr>
              <a:t>Security Analysis and </a:t>
            </a:r>
            <a:r>
              <a:rPr lang="it-IT" sz="6600" b="1" dirty="0" err="1" smtClean="0">
                <a:latin typeface="+mn-lt"/>
                <a:cs typeface="Times New Roman" panose="02020603050405020304" pitchFamily="18" charset="0"/>
              </a:rPr>
              <a:t>Improvements</a:t>
            </a:r>
            <a:r>
              <a:rPr lang="it-IT" sz="6600" b="1" dirty="0" smtClean="0">
                <a:latin typeface="+mn-lt"/>
                <a:cs typeface="Times New Roman" panose="02020603050405020304" pitchFamily="18" charset="0"/>
              </a:rPr>
              <a:t> on WLANs</a:t>
            </a:r>
            <a:endParaRPr lang="it-IT" sz="6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3999" y="5071660"/>
            <a:ext cx="9144000" cy="1288197"/>
          </a:xfrm>
        </p:spPr>
        <p:txBody>
          <a:bodyPr>
            <a:noAutofit/>
          </a:bodyPr>
          <a:lstStyle/>
          <a:p>
            <a:r>
              <a:rPr lang="it-IT" sz="2800" dirty="0" smtClean="0"/>
              <a:t>Giuseppe Miraglia</a:t>
            </a:r>
          </a:p>
          <a:p>
            <a:pPr>
              <a:lnSpc>
                <a:spcPct val="50000"/>
              </a:lnSpc>
            </a:pPr>
            <a:r>
              <a:rPr lang="it-IT" i="1" dirty="0" err="1" smtClean="0"/>
              <a:t>University</a:t>
            </a:r>
            <a:r>
              <a:rPr lang="it-IT" i="1" dirty="0" smtClean="0"/>
              <a:t> of Pisa</a:t>
            </a:r>
          </a:p>
          <a:p>
            <a:r>
              <a:rPr lang="it-IT" i="1" dirty="0" smtClean="0"/>
              <a:t>15/07/2015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0" y="73931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>
                <a:cs typeface="Times New Roman" panose="02020603050405020304" pitchFamily="18" charset="0"/>
              </a:rPr>
              <a:t>Li </a:t>
            </a:r>
            <a:r>
              <a:rPr lang="it-IT" sz="3200" dirty="0" err="1" smtClean="0">
                <a:cs typeface="Times New Roman" panose="02020603050405020304" pitchFamily="18" charset="0"/>
              </a:rPr>
              <a:t>Wang</a:t>
            </a:r>
            <a:r>
              <a:rPr lang="it-IT" sz="3200" dirty="0" smtClean="0">
                <a:cs typeface="Times New Roman" panose="02020603050405020304" pitchFamily="18" charset="0"/>
              </a:rPr>
              <a:t>, </a:t>
            </a:r>
            <a:r>
              <a:rPr lang="it-IT" sz="3200" dirty="0" err="1" smtClean="0">
                <a:cs typeface="Times New Roman" panose="02020603050405020304" pitchFamily="18" charset="0"/>
              </a:rPr>
              <a:t>Bala</a:t>
            </a:r>
            <a:r>
              <a:rPr lang="it-IT" sz="3200" dirty="0" smtClean="0">
                <a:cs typeface="Times New Roman" panose="02020603050405020304" pitchFamily="18" charset="0"/>
              </a:rPr>
              <a:t> </a:t>
            </a:r>
            <a:r>
              <a:rPr lang="it-IT" sz="3200" dirty="0" err="1" smtClean="0">
                <a:cs typeface="Times New Roman" panose="02020603050405020304" pitchFamily="18" charset="0"/>
              </a:rPr>
              <a:t>Srinivasan</a:t>
            </a:r>
            <a:r>
              <a:rPr lang="it-IT" sz="3200" dirty="0" smtClean="0">
                <a:cs typeface="Times New Roman" panose="02020603050405020304" pitchFamily="18" charset="0"/>
              </a:rPr>
              <a:t>, </a:t>
            </a:r>
            <a:r>
              <a:rPr lang="it-IT" sz="3200" dirty="0" err="1" smtClean="0">
                <a:cs typeface="Times New Roman" panose="02020603050405020304" pitchFamily="18" charset="0"/>
              </a:rPr>
              <a:t>Nandita</a:t>
            </a:r>
            <a:r>
              <a:rPr lang="it-IT" sz="3200" dirty="0" smtClean="0">
                <a:cs typeface="Times New Roman" panose="02020603050405020304" pitchFamily="18" charset="0"/>
              </a:rPr>
              <a:t> </a:t>
            </a:r>
            <a:r>
              <a:rPr lang="it-IT" sz="3200" dirty="0" err="1" smtClean="0">
                <a:cs typeface="Times New Roman" panose="02020603050405020304" pitchFamily="18" charset="0"/>
              </a:rPr>
              <a:t>Bhattacharjee</a:t>
            </a:r>
            <a:endParaRPr lang="it-IT" sz="3200" dirty="0" smtClean="0">
              <a:cs typeface="Times New Roman" panose="02020603050405020304" pitchFamily="18" charset="0"/>
            </a:endParaRPr>
          </a:p>
          <a:p>
            <a:pPr algn="ctr"/>
            <a:r>
              <a:rPr lang="it-IT" sz="2400" i="1" dirty="0" smtClean="0">
                <a:cs typeface="Times New Roman" panose="02020603050405020304" pitchFamily="18" charset="0"/>
              </a:rPr>
              <a:t>Clayton School of IT, Melbourne, Australia</a:t>
            </a:r>
            <a:endParaRPr lang="it-IT" sz="2400" i="1" dirty="0">
              <a:cs typeface="Times New Roman" panose="02020603050405020304" pitchFamily="18" charset="0"/>
            </a:endParaRPr>
          </a:p>
        </p:txBody>
      </p:sp>
      <p:cxnSp>
        <p:nvCxnSpPr>
          <p:cNvPr id="6" name="Connettore 1 5"/>
          <p:cNvCxnSpPr/>
          <p:nvPr/>
        </p:nvCxnSpPr>
        <p:spPr>
          <a:xfrm>
            <a:off x="1787857" y="4745752"/>
            <a:ext cx="8880142" cy="18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>
            <a:off x="1787857" y="1958824"/>
            <a:ext cx="8880142" cy="18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690180"/>
              </p:ext>
            </p:extLst>
          </p:nvPr>
        </p:nvGraphicFramePr>
        <p:xfrm>
          <a:off x="103380" y="1382310"/>
          <a:ext cx="2448000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olo 7"/>
          <p:cNvSpPr txBox="1">
            <a:spLocks/>
          </p:cNvSpPr>
          <p:nvPr/>
        </p:nvSpPr>
        <p:spPr>
          <a:xfrm>
            <a:off x="947382" y="160407"/>
            <a:ext cx="10515600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smtClean="0">
                <a:latin typeface="+mn-lt"/>
              </a:rPr>
              <a:t>IEEE 802.11i security </a:t>
            </a:r>
            <a:r>
              <a:rPr lang="it-IT" sz="5400" b="1" dirty="0" err="1" smtClean="0">
                <a:latin typeface="+mn-lt"/>
              </a:rPr>
              <a:t>steps</a:t>
            </a:r>
            <a:r>
              <a:rPr lang="it-IT" sz="5400" b="1" dirty="0" smtClean="0">
                <a:latin typeface="+mn-lt"/>
              </a:rPr>
              <a:t> (3/5)</a:t>
            </a:r>
            <a:endParaRPr lang="it-IT" sz="5400" b="1" dirty="0">
              <a:latin typeface="+mn-lt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64024" y="1105467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11478902" y="6492875"/>
            <a:ext cx="517479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10</a:t>
            </a:fld>
            <a:endParaRPr lang="it-IT" sz="1600" b="1" dirty="0">
              <a:solidFill>
                <a:schemeClr val="tx1"/>
              </a:solidFill>
            </a:endParaRP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2821580" y="1249887"/>
            <a:ext cx="9183188" cy="685755"/>
          </a:xfrm>
          <a:solidFill>
            <a:srgbClr val="7FA0C9"/>
          </a:solidFill>
        </p:spPr>
        <p:txBody>
          <a:bodyPr>
            <a:noAutofit/>
          </a:bodyPr>
          <a:lstStyle/>
          <a:p>
            <a:r>
              <a:rPr lang="it-IT" sz="3600" b="1" dirty="0">
                <a:latin typeface="+mn-lt"/>
              </a:rPr>
              <a:t>IEEE 802.1x – </a:t>
            </a:r>
            <a:r>
              <a:rPr lang="it-IT" sz="3600" b="1" dirty="0" err="1" smtClean="0">
                <a:latin typeface="+mn-lt"/>
              </a:rPr>
              <a:t>based</a:t>
            </a:r>
            <a:r>
              <a:rPr lang="it-IT" sz="3600" b="1" dirty="0" smtClean="0">
                <a:latin typeface="+mn-lt"/>
              </a:rPr>
              <a:t> </a:t>
            </a:r>
            <a:r>
              <a:rPr lang="it-IT" sz="3600" b="1" dirty="0" err="1">
                <a:latin typeface="+mn-lt"/>
              </a:rPr>
              <a:t>u</a:t>
            </a:r>
            <a:r>
              <a:rPr lang="it-IT" sz="3600" b="1" dirty="0" err="1" smtClean="0">
                <a:latin typeface="+mn-lt"/>
              </a:rPr>
              <a:t>pper-layer</a:t>
            </a:r>
            <a:r>
              <a:rPr lang="it-IT" sz="3600" b="1" dirty="0" smtClean="0">
                <a:latin typeface="+mn-lt"/>
              </a:rPr>
              <a:t> </a:t>
            </a:r>
            <a:r>
              <a:rPr lang="it-IT" sz="3600" b="1" dirty="0" err="1" smtClean="0">
                <a:latin typeface="+mn-lt"/>
              </a:rPr>
              <a:t>authentication</a:t>
            </a:r>
            <a:endParaRPr lang="it-IT" sz="3600" b="1" dirty="0">
              <a:latin typeface="+mn-lt"/>
            </a:endParaRPr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2821580" y="2118666"/>
            <a:ext cx="8874551" cy="4739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combined</a:t>
            </a:r>
            <a:r>
              <a:rPr lang="it-IT" dirty="0" smtClean="0"/>
              <a:t> with </a:t>
            </a:r>
            <a:r>
              <a:rPr lang="it-IT" dirty="0">
                <a:solidFill>
                  <a:srgbClr val="FFFF00"/>
                </a:solidFill>
              </a:rPr>
              <a:t>Open System</a:t>
            </a:r>
            <a:r>
              <a:rPr lang="it-IT" dirty="0"/>
              <a:t>, </a:t>
            </a:r>
            <a:r>
              <a:rPr lang="it-IT" dirty="0" err="1" smtClean="0"/>
              <a:t>known</a:t>
            </a:r>
            <a:r>
              <a:rPr lang="it-IT" dirty="0" smtClean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i="1" dirty="0" smtClean="0"/>
              <a:t>WPA-Enterprise </a:t>
            </a:r>
            <a:r>
              <a:rPr lang="it-IT" dirty="0" smtClean="0"/>
              <a:t>(</a:t>
            </a:r>
            <a:r>
              <a:rPr lang="it-IT" dirty="0" err="1" smtClean="0">
                <a:solidFill>
                  <a:srgbClr val="FF0000"/>
                </a:solidFill>
              </a:rPr>
              <a:t>skipped</a:t>
            </a:r>
            <a:r>
              <a:rPr lang="it-IT" dirty="0" smtClean="0">
                <a:solidFill>
                  <a:srgbClr val="FF0000"/>
                </a:solidFill>
              </a:rPr>
              <a:t> in WPA-Personal</a:t>
            </a:r>
            <a:r>
              <a:rPr lang="it-IT" dirty="0" smtClean="0"/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0070C0"/>
                </a:solidFill>
              </a:rPr>
              <a:t>strong security</a:t>
            </a:r>
            <a:r>
              <a:rPr lang="it-IT" dirty="0">
                <a:solidFill>
                  <a:srgbClr val="FFC000"/>
                </a:solidFill>
              </a:rPr>
              <a:t> </a:t>
            </a:r>
            <a:r>
              <a:rPr lang="it-IT" dirty="0" smtClean="0"/>
              <a:t>and </a:t>
            </a:r>
            <a:r>
              <a:rPr lang="it-IT" dirty="0" err="1" smtClean="0">
                <a:solidFill>
                  <a:srgbClr val="0070C0"/>
                </a:solidFill>
              </a:rPr>
              <a:t>mutual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err="1" smtClean="0">
                <a:solidFill>
                  <a:srgbClr val="0070C0"/>
                </a:solidFill>
              </a:rPr>
              <a:t>authentication</a:t>
            </a:r>
            <a:r>
              <a:rPr lang="it-IT" dirty="0" smtClean="0">
                <a:solidFill>
                  <a:srgbClr val="FFC000"/>
                </a:solidFill>
              </a:rPr>
              <a:t> </a:t>
            </a:r>
            <a:r>
              <a:rPr lang="it-IT" dirty="0" smtClean="0"/>
              <a:t>w.r.t</a:t>
            </a:r>
            <a:r>
              <a:rPr lang="it-IT" dirty="0"/>
              <a:t>. PSK-mode, </a:t>
            </a:r>
            <a:r>
              <a:rPr lang="it-IT" dirty="0" err="1"/>
              <a:t>but</a:t>
            </a:r>
            <a:r>
              <a:rPr lang="it-IT" dirty="0"/>
              <a:t> more </a:t>
            </a:r>
            <a:r>
              <a:rPr lang="it-IT" dirty="0" err="1" smtClean="0">
                <a:solidFill>
                  <a:srgbClr val="0070C0"/>
                </a:solidFill>
              </a:rPr>
              <a:t>expensive</a:t>
            </a:r>
            <a:endParaRPr lang="it-IT" dirty="0" smtClean="0">
              <a:solidFill>
                <a:srgbClr val="0070C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dirty="0" err="1" smtClean="0"/>
              <a:t>requires</a:t>
            </a:r>
            <a:r>
              <a:rPr lang="it-IT" dirty="0" smtClean="0"/>
              <a:t> an </a:t>
            </a:r>
            <a:r>
              <a:rPr lang="it-IT" b="1" dirty="0" smtClean="0"/>
              <a:t>AP </a:t>
            </a:r>
            <a:r>
              <a:rPr lang="it-IT" dirty="0" smtClean="0"/>
              <a:t>and a </a:t>
            </a:r>
            <a:r>
              <a:rPr lang="it-IT" b="1" dirty="0" smtClean="0"/>
              <a:t>RADIUS </a:t>
            </a:r>
            <a:r>
              <a:rPr lang="it-IT" dirty="0" err="1" smtClean="0">
                <a:solidFill>
                  <a:srgbClr val="0070C0"/>
                </a:solidFill>
              </a:rPr>
              <a:t>Authentication</a:t>
            </a:r>
            <a:r>
              <a:rPr lang="it-IT" dirty="0" smtClean="0">
                <a:solidFill>
                  <a:srgbClr val="0070C0"/>
                </a:solidFill>
              </a:rPr>
              <a:t> Server </a:t>
            </a:r>
            <a:r>
              <a:rPr lang="it-IT" dirty="0" smtClean="0"/>
              <a:t>(</a:t>
            </a:r>
            <a:r>
              <a:rPr lang="it-IT" b="1" dirty="0" smtClean="0"/>
              <a:t>AS</a:t>
            </a:r>
            <a:r>
              <a:rPr lang="it-IT" dirty="0" smtClean="0"/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b="1" dirty="0" smtClean="0"/>
              <a:t>RADIUS </a:t>
            </a:r>
            <a:r>
              <a:rPr lang="it-IT" b="1" dirty="0"/>
              <a:t>(</a:t>
            </a:r>
            <a:r>
              <a:rPr lang="it-IT" b="1" dirty="0" smtClean="0"/>
              <a:t>R</a:t>
            </a:r>
            <a:r>
              <a:rPr lang="it-IT" dirty="0" smtClean="0"/>
              <a:t>emote</a:t>
            </a:r>
            <a:r>
              <a:rPr lang="it-IT" b="1" dirty="0" smtClean="0"/>
              <a:t> </a:t>
            </a:r>
            <a:r>
              <a:rPr lang="it-IT" b="1" dirty="0" err="1" smtClean="0"/>
              <a:t>A</a:t>
            </a:r>
            <a:r>
              <a:rPr lang="it-IT" dirty="0" err="1" smtClean="0"/>
              <a:t>uthentication</a:t>
            </a:r>
            <a:r>
              <a:rPr lang="it-IT" dirty="0" smtClean="0"/>
              <a:t> </a:t>
            </a:r>
            <a:r>
              <a:rPr lang="it-IT" b="1" dirty="0" err="1" smtClean="0"/>
              <a:t>D</a:t>
            </a:r>
            <a:r>
              <a:rPr lang="it-IT" dirty="0" err="1" smtClean="0"/>
              <a:t>ial</a:t>
            </a:r>
            <a:r>
              <a:rPr lang="it-IT" dirty="0" smtClean="0"/>
              <a:t>-</a:t>
            </a:r>
            <a:r>
              <a:rPr lang="it-IT" b="1" dirty="0" smtClean="0"/>
              <a:t>I</a:t>
            </a:r>
            <a:r>
              <a:rPr lang="it-IT" dirty="0" smtClean="0"/>
              <a:t>n </a:t>
            </a:r>
            <a:r>
              <a:rPr lang="it-IT" b="1" dirty="0" smtClean="0"/>
              <a:t>U</a:t>
            </a:r>
            <a:r>
              <a:rPr lang="it-IT" dirty="0" smtClean="0"/>
              <a:t>ser </a:t>
            </a:r>
            <a:r>
              <a:rPr lang="it-IT" b="1" dirty="0"/>
              <a:t>S</a:t>
            </a:r>
            <a:r>
              <a:rPr lang="it-IT" dirty="0"/>
              <a:t>ervice</a:t>
            </a:r>
            <a:r>
              <a:rPr lang="it-IT" dirty="0" smtClean="0"/>
              <a:t>)</a:t>
            </a:r>
            <a:r>
              <a:rPr lang="it-IT" b="1" dirty="0" smtClean="0"/>
              <a:t>: </a:t>
            </a:r>
            <a:r>
              <a:rPr lang="it-IT" dirty="0" smtClean="0"/>
              <a:t>AAA (</a:t>
            </a:r>
            <a:r>
              <a:rPr lang="it-IT" b="1" dirty="0" err="1" smtClean="0"/>
              <a:t>A</a:t>
            </a:r>
            <a:r>
              <a:rPr lang="it-IT" dirty="0" err="1" smtClean="0"/>
              <a:t>uthentication</a:t>
            </a:r>
            <a:r>
              <a:rPr lang="it-IT" dirty="0" smtClean="0"/>
              <a:t>-</a:t>
            </a:r>
            <a:r>
              <a:rPr lang="it-IT" b="1" dirty="0" err="1" smtClean="0"/>
              <a:t>A</a:t>
            </a:r>
            <a:r>
              <a:rPr lang="it-IT" dirty="0" err="1" smtClean="0"/>
              <a:t>uthorization</a:t>
            </a:r>
            <a:r>
              <a:rPr lang="it-IT" dirty="0"/>
              <a:t>-</a:t>
            </a:r>
            <a:r>
              <a:rPr lang="it-IT" b="1" dirty="0" smtClean="0"/>
              <a:t>A</a:t>
            </a:r>
            <a:r>
              <a:rPr lang="it-IT" dirty="0" smtClean="0"/>
              <a:t>ccounting) </a:t>
            </a:r>
            <a:r>
              <a:rPr lang="it-IT" dirty="0" err="1" smtClean="0"/>
              <a:t>protocol</a:t>
            </a:r>
            <a:r>
              <a:rPr lang="it-IT" dirty="0" smtClean="0"/>
              <a:t> </a:t>
            </a:r>
            <a:r>
              <a:rPr lang="it-IT" dirty="0" err="1" smtClean="0"/>
              <a:t>today</a:t>
            </a:r>
            <a:r>
              <a:rPr lang="it-IT" dirty="0" smtClean="0"/>
              <a:t> standard de-facto for </a:t>
            </a:r>
            <a:r>
              <a:rPr lang="it-IT" dirty="0" smtClean="0">
                <a:solidFill>
                  <a:srgbClr val="0070C0"/>
                </a:solidFill>
              </a:rPr>
              <a:t>remote </a:t>
            </a:r>
            <a:r>
              <a:rPr lang="it-IT" dirty="0" err="1" smtClean="0">
                <a:solidFill>
                  <a:srgbClr val="0070C0"/>
                </a:solidFill>
              </a:rPr>
              <a:t>authentication</a:t>
            </a:r>
            <a:endParaRPr lang="it-IT" b="1" dirty="0" smtClean="0">
              <a:solidFill>
                <a:srgbClr val="0070C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b="1" dirty="0" smtClean="0"/>
              <a:t>C</a:t>
            </a:r>
            <a:r>
              <a:rPr lang="it-IT" dirty="0" smtClean="0"/>
              <a:t>, </a:t>
            </a:r>
            <a:r>
              <a:rPr lang="it-IT" b="1" dirty="0" smtClean="0"/>
              <a:t>AP</a:t>
            </a:r>
            <a:r>
              <a:rPr lang="it-IT" dirty="0" smtClean="0"/>
              <a:t> and </a:t>
            </a:r>
            <a:r>
              <a:rPr lang="it-IT" b="1" dirty="0" smtClean="0"/>
              <a:t>AS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0070C0"/>
                </a:solidFill>
              </a:rPr>
              <a:t>must </a:t>
            </a:r>
            <a:r>
              <a:rPr lang="it-IT" dirty="0" err="1" smtClean="0">
                <a:solidFill>
                  <a:srgbClr val="0070C0"/>
                </a:solidFill>
              </a:rPr>
              <a:t>support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b="1" dirty="0" smtClean="0"/>
              <a:t>EAPOL </a:t>
            </a:r>
            <a:r>
              <a:rPr lang="it-IT" dirty="0" smtClean="0"/>
              <a:t>(</a:t>
            </a:r>
            <a:r>
              <a:rPr lang="it-IT" b="1" dirty="0" smtClean="0"/>
              <a:t>EAP O</a:t>
            </a:r>
            <a:r>
              <a:rPr lang="it-IT" dirty="0" smtClean="0"/>
              <a:t>ver </a:t>
            </a:r>
            <a:r>
              <a:rPr lang="it-IT" b="1" dirty="0" smtClean="0"/>
              <a:t>L</a:t>
            </a:r>
            <a:r>
              <a:rPr lang="it-IT" dirty="0" smtClean="0"/>
              <a:t>AN) </a:t>
            </a:r>
            <a:r>
              <a:rPr lang="it-IT" dirty="0" err="1" smtClean="0"/>
              <a:t>incapsulation</a:t>
            </a:r>
            <a:endParaRPr lang="it-IT" b="1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b="1" dirty="0" smtClean="0"/>
              <a:t>EAP </a:t>
            </a:r>
            <a:r>
              <a:rPr lang="it-IT" dirty="0" smtClean="0"/>
              <a:t>(</a:t>
            </a:r>
            <a:r>
              <a:rPr lang="it-IT" b="1" dirty="0" err="1" smtClean="0"/>
              <a:t>E</a:t>
            </a:r>
            <a:r>
              <a:rPr lang="it-IT" dirty="0" err="1" smtClean="0"/>
              <a:t>xtensible</a:t>
            </a:r>
            <a:r>
              <a:rPr lang="it-IT" dirty="0" smtClean="0"/>
              <a:t> </a:t>
            </a:r>
            <a:r>
              <a:rPr lang="it-IT" b="1" dirty="0" err="1" smtClean="0"/>
              <a:t>A</a:t>
            </a:r>
            <a:r>
              <a:rPr lang="it-IT" dirty="0" err="1" smtClean="0"/>
              <a:t>uthentication</a:t>
            </a:r>
            <a:r>
              <a:rPr lang="it-IT" dirty="0" smtClean="0"/>
              <a:t> </a:t>
            </a:r>
            <a:r>
              <a:rPr lang="it-IT" b="1" dirty="0" err="1" smtClean="0"/>
              <a:t>P</a:t>
            </a:r>
            <a:r>
              <a:rPr lang="it-IT" dirty="0" err="1" smtClean="0"/>
              <a:t>rotocol</a:t>
            </a:r>
            <a:r>
              <a:rPr lang="it-IT" dirty="0" smtClean="0"/>
              <a:t>):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</a:t>
            </a:r>
            <a:r>
              <a:rPr lang="it-IT" dirty="0" err="1" smtClean="0"/>
              <a:t>itself</a:t>
            </a:r>
            <a:r>
              <a:rPr lang="it-IT" dirty="0" smtClean="0"/>
              <a:t> an </a:t>
            </a:r>
            <a:r>
              <a:rPr lang="it-IT" dirty="0" err="1" smtClean="0"/>
              <a:t>authentication</a:t>
            </a:r>
            <a:r>
              <a:rPr lang="it-IT" dirty="0" smtClean="0"/>
              <a:t> </a:t>
            </a:r>
            <a:r>
              <a:rPr lang="it-IT" dirty="0" err="1" smtClean="0"/>
              <a:t>protocol</a:t>
            </a:r>
            <a:r>
              <a:rPr lang="it-IT" dirty="0" smtClean="0"/>
              <a:t>, </a:t>
            </a:r>
            <a:r>
              <a:rPr lang="it-IT" dirty="0" err="1" smtClean="0"/>
              <a:t>instead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provides</a:t>
            </a:r>
            <a:r>
              <a:rPr lang="it-IT" dirty="0" smtClean="0"/>
              <a:t> </a:t>
            </a:r>
            <a:r>
              <a:rPr lang="it-IT" dirty="0" err="1" smtClean="0"/>
              <a:t>methods</a:t>
            </a:r>
            <a:r>
              <a:rPr lang="it-IT" dirty="0" smtClean="0"/>
              <a:t> to </a:t>
            </a:r>
            <a:r>
              <a:rPr lang="it-IT" dirty="0" err="1" smtClean="0">
                <a:solidFill>
                  <a:srgbClr val="0070C0"/>
                </a:solidFill>
              </a:rPr>
              <a:t>negotiate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smtClean="0"/>
              <a:t>"On </a:t>
            </a:r>
            <a:r>
              <a:rPr lang="it-IT" dirty="0"/>
              <a:t>the </a:t>
            </a:r>
            <a:r>
              <a:rPr lang="it-IT" dirty="0" err="1" smtClean="0"/>
              <a:t>fly</a:t>
            </a:r>
            <a:r>
              <a:rPr lang="it-IT" dirty="0" smtClean="0"/>
              <a:t>" the </a:t>
            </a:r>
            <a:r>
              <a:rPr lang="it-IT" dirty="0" err="1" smtClean="0">
                <a:solidFill>
                  <a:srgbClr val="0070C0"/>
                </a:solidFill>
              </a:rPr>
              <a:t>authentication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err="1" smtClean="0">
                <a:solidFill>
                  <a:srgbClr val="0070C0"/>
                </a:solidFill>
              </a:rPr>
              <a:t>method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smtClean="0"/>
              <a:t>to use </a:t>
            </a:r>
            <a:r>
              <a:rPr lang="it-IT" dirty="0" err="1" smtClean="0"/>
              <a:t>during</a:t>
            </a:r>
            <a:r>
              <a:rPr lang="it-IT" dirty="0" smtClean="0"/>
              <a:t> the session (i.e. </a:t>
            </a:r>
            <a:r>
              <a:rPr lang="it-IT" b="1" dirty="0" smtClean="0"/>
              <a:t>EAP-MD5</a:t>
            </a:r>
            <a:r>
              <a:rPr lang="it-IT" dirty="0" smtClean="0"/>
              <a:t>, </a:t>
            </a:r>
            <a:r>
              <a:rPr lang="it-IT" b="1" dirty="0" smtClean="0"/>
              <a:t>EAP-TLS</a:t>
            </a:r>
            <a:r>
              <a:rPr lang="it-IT" dirty="0" smtClean="0"/>
              <a:t>, </a:t>
            </a:r>
            <a:r>
              <a:rPr lang="it-IT" b="1" dirty="0" smtClean="0"/>
              <a:t>EAP-AKA</a:t>
            </a:r>
            <a:r>
              <a:rPr lang="it-IT" dirty="0" smtClean="0"/>
              <a:t>, </a:t>
            </a:r>
            <a:r>
              <a:rPr lang="it-IT" b="1" dirty="0" smtClean="0"/>
              <a:t>LEAP</a:t>
            </a:r>
            <a:r>
              <a:rPr lang="it-IT" dirty="0" smtClean="0"/>
              <a:t>, </a:t>
            </a:r>
            <a:r>
              <a:rPr lang="it-IT" b="1" dirty="0" smtClean="0"/>
              <a:t>PEAP</a:t>
            </a:r>
            <a:r>
              <a:rPr lang="it-IT" dirty="0" smtClean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292774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/>
          <p:cNvSpPr/>
          <p:nvPr/>
        </p:nvSpPr>
        <p:spPr>
          <a:xfrm>
            <a:off x="4353633" y="3616857"/>
            <a:ext cx="6912000" cy="16061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107071"/>
              </p:ext>
            </p:extLst>
          </p:nvPr>
        </p:nvGraphicFramePr>
        <p:xfrm>
          <a:off x="621724" y="1249610"/>
          <a:ext cx="2448000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olo 7"/>
          <p:cNvSpPr txBox="1">
            <a:spLocks/>
          </p:cNvSpPr>
          <p:nvPr/>
        </p:nvSpPr>
        <p:spPr>
          <a:xfrm>
            <a:off x="947382" y="119463"/>
            <a:ext cx="10515600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smtClean="0">
                <a:latin typeface="+mn-lt"/>
              </a:rPr>
              <a:t>IEEE 802.11i security </a:t>
            </a:r>
            <a:r>
              <a:rPr lang="it-IT" sz="5400" b="1" dirty="0" err="1" smtClean="0">
                <a:latin typeface="+mn-lt"/>
              </a:rPr>
              <a:t>steps</a:t>
            </a:r>
            <a:r>
              <a:rPr lang="it-IT" sz="5400" b="1" dirty="0" smtClean="0">
                <a:latin typeface="+mn-lt"/>
              </a:rPr>
              <a:t> (3/5) - </a:t>
            </a:r>
            <a:r>
              <a:rPr lang="it-IT" sz="5400" b="1" dirty="0" err="1" smtClean="0">
                <a:latin typeface="+mn-lt"/>
              </a:rPr>
              <a:t>cont</a:t>
            </a:r>
            <a:endParaRPr lang="it-IT" sz="5400" b="1" dirty="0">
              <a:latin typeface="+mn-lt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64024" y="1037229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11620078" y="6492875"/>
            <a:ext cx="531125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11</a:t>
            </a:fld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524" y="1225738"/>
            <a:ext cx="1091822" cy="111302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639812" y="1076685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C</a:t>
            </a:r>
            <a:endParaRPr lang="it-IT" sz="2800" b="1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77" y="1009933"/>
            <a:ext cx="542454" cy="1335272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6469081" y="1076685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AP</a:t>
            </a:r>
            <a:endParaRPr lang="it-IT" sz="24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02" y="1153476"/>
            <a:ext cx="1609243" cy="1609243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10369497" y="1078174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AS</a:t>
            </a:r>
            <a:endParaRPr lang="it-IT" sz="2400" b="1" dirty="0"/>
          </a:p>
        </p:txBody>
      </p:sp>
      <p:cxnSp>
        <p:nvCxnSpPr>
          <p:cNvPr id="12" name="Connettore 2 11"/>
          <p:cNvCxnSpPr/>
          <p:nvPr/>
        </p:nvCxnSpPr>
        <p:spPr>
          <a:xfrm flipV="1">
            <a:off x="4353633" y="2388357"/>
            <a:ext cx="0" cy="4356000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V="1">
            <a:off x="7317484" y="2404277"/>
            <a:ext cx="0" cy="4356000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 flipV="1">
            <a:off x="11248042" y="2431573"/>
            <a:ext cx="0" cy="4284000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4517406" y="2470244"/>
            <a:ext cx="2700000" cy="0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mmagin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47" y="1438001"/>
            <a:ext cx="1746623" cy="1049427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8540319" y="1623222"/>
            <a:ext cx="1275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b="1" dirty="0" smtClean="0"/>
              <a:t>Enterprise</a:t>
            </a:r>
          </a:p>
          <a:p>
            <a:pPr algn="ctr"/>
            <a:r>
              <a:rPr lang="it-IT" sz="2000" b="1" dirty="0" smtClean="0"/>
              <a:t>Network</a:t>
            </a:r>
            <a:endParaRPr lang="it-IT" sz="2000" b="1" dirty="0"/>
          </a:p>
        </p:txBody>
      </p:sp>
      <p:cxnSp>
        <p:nvCxnSpPr>
          <p:cNvPr id="24" name="Connettore 2 23"/>
          <p:cNvCxnSpPr/>
          <p:nvPr/>
        </p:nvCxnSpPr>
        <p:spPr>
          <a:xfrm flipH="1" flipV="1">
            <a:off x="7578431" y="1958908"/>
            <a:ext cx="648000" cy="0"/>
          </a:xfrm>
          <a:prstGeom prst="straightConnector1">
            <a:avLst/>
          </a:prstGeom>
          <a:ln w="66675">
            <a:solidFill>
              <a:schemeClr val="tx1"/>
            </a:solidFill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H="1" flipV="1">
            <a:off x="10132835" y="1974828"/>
            <a:ext cx="576000" cy="0"/>
          </a:xfrm>
          <a:prstGeom prst="straightConnector1">
            <a:avLst/>
          </a:prstGeom>
          <a:ln w="66675">
            <a:solidFill>
              <a:schemeClr val="tx1"/>
            </a:solidFill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 flipH="1">
            <a:off x="4517406" y="2937386"/>
            <a:ext cx="2628000" cy="0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526504" y="3455156"/>
            <a:ext cx="2664000" cy="0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>
            <a:off x="7451379" y="3455156"/>
            <a:ext cx="3636000" cy="0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 flipH="1">
            <a:off x="4517406" y="3928432"/>
            <a:ext cx="6552000" cy="0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 flipV="1">
            <a:off x="4533542" y="4416522"/>
            <a:ext cx="6552000" cy="0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 flipH="1">
            <a:off x="4523268" y="4979174"/>
            <a:ext cx="6552000" cy="0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4811403" y="2065025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EAPOL Start </a:t>
            </a:r>
            <a:r>
              <a:rPr lang="it-IT" b="1" dirty="0" err="1" smtClean="0"/>
              <a:t>auth</a:t>
            </a:r>
            <a:r>
              <a:rPr lang="it-IT" b="1" dirty="0" smtClean="0"/>
              <a:t>.</a:t>
            </a:r>
            <a:endParaRPr lang="it-IT" b="1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4728375" y="2530797"/>
            <a:ext cx="20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EAP </a:t>
            </a:r>
            <a:r>
              <a:rPr lang="it-IT" b="1" dirty="0" err="1" smtClean="0"/>
              <a:t>request</a:t>
            </a:r>
            <a:r>
              <a:rPr lang="it-IT" b="1" dirty="0" smtClean="0"/>
              <a:t> </a:t>
            </a:r>
            <a:r>
              <a:rPr lang="it-IT" b="1" dirty="0" err="1" smtClean="0"/>
              <a:t>UserID</a:t>
            </a:r>
            <a:endParaRPr lang="it-IT" b="1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4756174" y="3052319"/>
            <a:ext cx="200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EAP </a:t>
            </a:r>
            <a:r>
              <a:rPr lang="it-IT" b="1" dirty="0" err="1" smtClean="0"/>
              <a:t>answer</a:t>
            </a:r>
            <a:r>
              <a:rPr lang="it-IT" b="1" dirty="0" smtClean="0"/>
              <a:t> </a:t>
            </a:r>
            <a:r>
              <a:rPr lang="it-IT" b="1" dirty="0" err="1"/>
              <a:t>U</a:t>
            </a:r>
            <a:r>
              <a:rPr lang="it-IT" b="1" dirty="0" err="1" smtClean="0"/>
              <a:t>serID</a:t>
            </a:r>
            <a:endParaRPr lang="it-IT" b="1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7590910" y="3068860"/>
            <a:ext cx="348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RADIUS </a:t>
            </a:r>
            <a:r>
              <a:rPr lang="it-IT" b="1" dirty="0" err="1" smtClean="0"/>
              <a:t>access</a:t>
            </a:r>
            <a:r>
              <a:rPr lang="it-IT" b="1" dirty="0" smtClean="0"/>
              <a:t> </a:t>
            </a:r>
            <a:r>
              <a:rPr lang="it-IT" b="1" dirty="0" err="1" smtClean="0"/>
              <a:t>request</a:t>
            </a:r>
            <a:r>
              <a:rPr lang="it-IT" b="1" dirty="0" smtClean="0"/>
              <a:t> for </a:t>
            </a:r>
            <a:r>
              <a:rPr lang="it-IT" b="1" dirty="0" err="1" smtClean="0"/>
              <a:t>UserID</a:t>
            </a:r>
            <a:endParaRPr lang="it-IT" b="1" dirty="0"/>
          </a:p>
        </p:txBody>
      </p:sp>
      <p:sp>
        <p:nvSpPr>
          <p:cNvPr id="44" name="Rettangolo 43"/>
          <p:cNvSpPr/>
          <p:nvPr/>
        </p:nvSpPr>
        <p:spPr>
          <a:xfrm>
            <a:off x="6469040" y="3725834"/>
            <a:ext cx="1760561" cy="36244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AS-side EAP-TLS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45" name="Rettangolo 44"/>
          <p:cNvSpPr/>
          <p:nvPr/>
        </p:nvSpPr>
        <p:spPr>
          <a:xfrm>
            <a:off x="6469040" y="4247568"/>
            <a:ext cx="1760561" cy="36244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C-side EAP-TLS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46" name="Rettangolo 45"/>
          <p:cNvSpPr/>
          <p:nvPr/>
        </p:nvSpPr>
        <p:spPr>
          <a:xfrm>
            <a:off x="5759347" y="4785708"/>
            <a:ext cx="3875971" cy="36244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RADIUS </a:t>
            </a:r>
            <a:r>
              <a:rPr lang="it-IT" b="1" dirty="0" err="1" smtClean="0">
                <a:solidFill>
                  <a:schemeClr val="tx1"/>
                </a:solidFill>
              </a:rPr>
              <a:t>answer</a:t>
            </a:r>
            <a:r>
              <a:rPr lang="it-IT" b="1" dirty="0" smtClean="0">
                <a:solidFill>
                  <a:schemeClr val="tx1"/>
                </a:solidFill>
              </a:rPr>
              <a:t> "SUCCESS" (with MSK)</a:t>
            </a:r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50" name="Immagine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753" y="4869101"/>
            <a:ext cx="596282" cy="457557"/>
          </a:xfrm>
          <a:prstGeom prst="rect">
            <a:avLst/>
          </a:prstGeom>
        </p:spPr>
      </p:pic>
      <p:sp>
        <p:nvSpPr>
          <p:cNvPr id="51" name="CasellaDiTesto 50"/>
          <p:cNvSpPr txBox="1"/>
          <p:nvPr/>
        </p:nvSpPr>
        <p:spPr>
          <a:xfrm>
            <a:off x="11557299" y="465078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MSK</a:t>
            </a:r>
            <a:endParaRPr lang="it-IT" b="1" dirty="0"/>
          </a:p>
        </p:txBody>
      </p:sp>
      <p:pic>
        <p:nvPicPr>
          <p:cNvPr id="52" name="Immagin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53" y="4842377"/>
            <a:ext cx="596282" cy="457557"/>
          </a:xfrm>
          <a:prstGeom prst="rect">
            <a:avLst/>
          </a:prstGeom>
        </p:spPr>
      </p:pic>
      <p:sp>
        <p:nvSpPr>
          <p:cNvPr id="53" name="CasellaDiTesto 52"/>
          <p:cNvSpPr txBox="1"/>
          <p:nvPr/>
        </p:nvSpPr>
        <p:spPr>
          <a:xfrm>
            <a:off x="3690599" y="462406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MSK</a:t>
            </a:r>
            <a:endParaRPr lang="it-IT" b="1" dirty="0"/>
          </a:p>
        </p:txBody>
      </p:sp>
      <p:cxnSp>
        <p:nvCxnSpPr>
          <p:cNvPr id="54" name="Connettore 2 53"/>
          <p:cNvCxnSpPr/>
          <p:nvPr/>
        </p:nvCxnSpPr>
        <p:spPr>
          <a:xfrm flipV="1">
            <a:off x="4353633" y="5223004"/>
            <a:ext cx="0" cy="792000"/>
          </a:xfrm>
          <a:prstGeom prst="straightConnector1">
            <a:avLst/>
          </a:prstGeom>
          <a:ln w="66675"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 flipV="1">
            <a:off x="11248042" y="5223004"/>
            <a:ext cx="0" cy="792000"/>
          </a:xfrm>
          <a:prstGeom prst="straightConnector1">
            <a:avLst/>
          </a:prstGeom>
          <a:ln w="66675"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6" name="Immagine 5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77" y="5943815"/>
            <a:ext cx="596282" cy="457557"/>
          </a:xfrm>
          <a:prstGeom prst="rect">
            <a:avLst/>
          </a:prstGeom>
        </p:spPr>
      </p:pic>
      <p:sp>
        <p:nvSpPr>
          <p:cNvPr id="57" name="CasellaDiTesto 56"/>
          <p:cNvSpPr txBox="1"/>
          <p:nvPr/>
        </p:nvSpPr>
        <p:spPr>
          <a:xfrm>
            <a:off x="3656623" y="572550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PMK</a:t>
            </a:r>
            <a:endParaRPr lang="it-IT" b="1" dirty="0"/>
          </a:p>
        </p:txBody>
      </p:sp>
      <p:pic>
        <p:nvPicPr>
          <p:cNvPr id="58" name="Immagine 5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772" y="5957556"/>
            <a:ext cx="596282" cy="457557"/>
          </a:xfrm>
          <a:prstGeom prst="rect">
            <a:avLst/>
          </a:prstGeom>
        </p:spPr>
      </p:pic>
      <p:sp>
        <p:nvSpPr>
          <p:cNvPr id="59" name="CasellaDiTesto 58"/>
          <p:cNvSpPr txBox="1"/>
          <p:nvPr/>
        </p:nvSpPr>
        <p:spPr>
          <a:xfrm>
            <a:off x="11539318" y="573924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PMK</a:t>
            </a:r>
            <a:endParaRPr lang="it-IT" b="1" dirty="0"/>
          </a:p>
        </p:txBody>
      </p:sp>
      <p:cxnSp>
        <p:nvCxnSpPr>
          <p:cNvPr id="60" name="Connettore 2 59"/>
          <p:cNvCxnSpPr/>
          <p:nvPr/>
        </p:nvCxnSpPr>
        <p:spPr>
          <a:xfrm flipH="1" flipV="1">
            <a:off x="7396786" y="6039444"/>
            <a:ext cx="3708000" cy="0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8659797" y="5666985"/>
            <a:ext cx="134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Move</a:t>
            </a:r>
            <a:r>
              <a:rPr lang="it-IT" b="1" dirty="0" smtClean="0"/>
              <a:t> PMK</a:t>
            </a:r>
            <a:endParaRPr lang="it-IT" b="1" dirty="0"/>
          </a:p>
        </p:txBody>
      </p:sp>
      <p:pic>
        <p:nvPicPr>
          <p:cNvPr id="63" name="Immagine 6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27" y="5861927"/>
            <a:ext cx="596282" cy="457557"/>
          </a:xfrm>
          <a:prstGeom prst="rect">
            <a:avLst/>
          </a:prstGeom>
        </p:spPr>
      </p:pic>
      <p:sp>
        <p:nvSpPr>
          <p:cNvPr id="64" name="CasellaDiTesto 63"/>
          <p:cNvSpPr txBox="1"/>
          <p:nvPr/>
        </p:nvSpPr>
        <p:spPr>
          <a:xfrm>
            <a:off x="6623473" y="564361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PMK</a:t>
            </a:r>
            <a:endParaRPr lang="it-IT" b="1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7684324" y="6112806"/>
            <a:ext cx="2917978" cy="707886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FFFF00"/>
                </a:solidFill>
              </a:rPr>
              <a:t>PMK = PSK </a:t>
            </a:r>
            <a:r>
              <a:rPr lang="it-IT" sz="2000" b="1" dirty="0" smtClean="0"/>
              <a:t>in </a:t>
            </a:r>
          </a:p>
          <a:p>
            <a:pPr algn="ctr"/>
            <a:r>
              <a:rPr lang="it-IT" sz="2000" b="1" dirty="0" smtClean="0"/>
              <a:t>PSK-</a:t>
            </a:r>
            <a:r>
              <a:rPr lang="it-IT" sz="2000" b="1" dirty="0" err="1" smtClean="0"/>
              <a:t>based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authentication</a:t>
            </a:r>
            <a:endParaRPr lang="it-IT" sz="2000" b="1" dirty="0"/>
          </a:p>
        </p:txBody>
      </p:sp>
      <p:sp>
        <p:nvSpPr>
          <p:cNvPr id="61" name="Fumetto 3 60"/>
          <p:cNvSpPr/>
          <p:nvPr/>
        </p:nvSpPr>
        <p:spPr>
          <a:xfrm>
            <a:off x="8703543" y="2663122"/>
            <a:ext cx="3187783" cy="1051096"/>
          </a:xfrm>
          <a:prstGeom prst="wedgeEllipse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b="1" dirty="0" err="1" smtClean="0">
                <a:solidFill>
                  <a:schemeClr val="tx1"/>
                </a:solidFill>
              </a:rPr>
              <a:t>Authentication</a:t>
            </a:r>
            <a:r>
              <a:rPr lang="it-IT" sz="2000" b="1" dirty="0" smtClean="0">
                <a:solidFill>
                  <a:schemeClr val="tx1"/>
                </a:solidFill>
              </a:rPr>
              <a:t> Method </a:t>
            </a:r>
            <a:r>
              <a:rPr lang="it-IT" sz="2000" b="1" dirty="0" err="1" smtClean="0">
                <a:solidFill>
                  <a:schemeClr val="tx1"/>
                </a:solidFill>
              </a:rPr>
              <a:t>Handshake</a:t>
            </a:r>
            <a:endParaRPr lang="it-IT" sz="2000" b="1" dirty="0" smtClean="0">
              <a:solidFill>
                <a:schemeClr val="tx1"/>
              </a:solidFill>
            </a:endParaRPr>
          </a:p>
          <a:p>
            <a:pPr algn="ctr"/>
            <a:r>
              <a:rPr lang="it-IT" sz="2000" b="1" dirty="0">
                <a:solidFill>
                  <a:schemeClr val="tx1"/>
                </a:solidFill>
              </a:rPr>
              <a:t>(es. EAP-TLS)</a:t>
            </a:r>
          </a:p>
        </p:txBody>
      </p:sp>
      <p:cxnSp>
        <p:nvCxnSpPr>
          <p:cNvPr id="65" name="Connettore 2 64"/>
          <p:cNvCxnSpPr/>
          <p:nvPr/>
        </p:nvCxnSpPr>
        <p:spPr>
          <a:xfrm flipH="1">
            <a:off x="4476462" y="6510556"/>
            <a:ext cx="2700000" cy="0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925813" y="6099650"/>
            <a:ext cx="133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EAP Success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46651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0" grpId="0"/>
      <p:bldP spid="41" grpId="0"/>
      <p:bldP spid="42" grpId="0"/>
      <p:bldP spid="43" grpId="0"/>
      <p:bldP spid="44" grpId="0" animBg="1"/>
      <p:bldP spid="45" grpId="0" animBg="1"/>
      <p:bldP spid="46" grpId="0" animBg="1"/>
      <p:bldP spid="51" grpId="0"/>
      <p:bldP spid="53" grpId="0"/>
      <p:bldP spid="57" grpId="0"/>
      <p:bldP spid="59" grpId="0"/>
      <p:bldP spid="62" grpId="0"/>
      <p:bldP spid="64" grpId="0"/>
      <p:bldP spid="48" grpId="0" animBg="1"/>
      <p:bldP spid="61" grpId="0" animBg="1"/>
      <p:bldP spid="61" grpId="1" animBg="1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784802"/>
              </p:ext>
            </p:extLst>
          </p:nvPr>
        </p:nvGraphicFramePr>
        <p:xfrm>
          <a:off x="501623" y="1480784"/>
          <a:ext cx="2448000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olo 7"/>
          <p:cNvSpPr txBox="1">
            <a:spLocks/>
          </p:cNvSpPr>
          <p:nvPr/>
        </p:nvSpPr>
        <p:spPr>
          <a:xfrm>
            <a:off x="947382" y="324183"/>
            <a:ext cx="10515600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smtClean="0">
                <a:latin typeface="+mn-lt"/>
              </a:rPr>
              <a:t>IEEE 802.11i security </a:t>
            </a:r>
            <a:r>
              <a:rPr lang="it-IT" sz="5400" b="1" dirty="0" err="1" smtClean="0">
                <a:latin typeface="+mn-lt"/>
              </a:rPr>
              <a:t>steps</a:t>
            </a:r>
            <a:r>
              <a:rPr lang="it-IT" sz="5400" b="1" dirty="0" smtClean="0">
                <a:latin typeface="+mn-lt"/>
              </a:rPr>
              <a:t> (3/5) – security</a:t>
            </a:r>
            <a:endParaRPr lang="it-IT" sz="5400" b="1" dirty="0">
              <a:latin typeface="+mn-lt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64024" y="1310187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11462982" y="6383646"/>
            <a:ext cx="476534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12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3235570" y="1643951"/>
            <a:ext cx="8703946" cy="4920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it-IT" b="1" dirty="0"/>
              <a:t>PMK</a:t>
            </a:r>
            <a:r>
              <a:rPr lang="it-IT" dirty="0"/>
              <a:t> (</a:t>
            </a:r>
            <a:r>
              <a:rPr lang="it-IT" b="1" dirty="0" err="1"/>
              <a:t>P</a:t>
            </a:r>
            <a:r>
              <a:rPr lang="it-IT" dirty="0" err="1"/>
              <a:t>airwise</a:t>
            </a:r>
            <a:r>
              <a:rPr lang="it-IT" dirty="0"/>
              <a:t> </a:t>
            </a:r>
            <a:r>
              <a:rPr lang="it-IT" b="1" dirty="0"/>
              <a:t>M</a:t>
            </a:r>
            <a:r>
              <a:rPr lang="it-IT" dirty="0"/>
              <a:t>aster </a:t>
            </a:r>
            <a:r>
              <a:rPr lang="it-IT" b="1" dirty="0" err="1"/>
              <a:t>K</a:t>
            </a:r>
            <a:r>
              <a:rPr lang="it-IT" dirty="0" err="1"/>
              <a:t>ey</a:t>
            </a:r>
            <a:r>
              <a:rPr lang="it-IT" dirty="0"/>
              <a:t>) </a:t>
            </a:r>
            <a:r>
              <a:rPr lang="it-IT" dirty="0" err="1"/>
              <a:t>derived</a:t>
            </a:r>
            <a:r>
              <a:rPr lang="it-IT" dirty="0"/>
              <a:t> from </a:t>
            </a:r>
            <a:r>
              <a:rPr lang="it-IT" b="1" dirty="0"/>
              <a:t>MSK</a:t>
            </a:r>
            <a:r>
              <a:rPr lang="it-IT" dirty="0"/>
              <a:t> (</a:t>
            </a:r>
            <a:r>
              <a:rPr lang="it-IT" b="1" dirty="0"/>
              <a:t>M</a:t>
            </a:r>
            <a:r>
              <a:rPr lang="it-IT" dirty="0"/>
              <a:t>aster </a:t>
            </a:r>
            <a:r>
              <a:rPr lang="it-IT" b="1" dirty="0"/>
              <a:t>S</a:t>
            </a:r>
            <a:r>
              <a:rPr lang="it-IT" dirty="0"/>
              <a:t>ession </a:t>
            </a:r>
            <a:r>
              <a:rPr lang="it-IT" b="1" dirty="0" err="1"/>
              <a:t>K</a:t>
            </a:r>
            <a:r>
              <a:rPr lang="it-IT" dirty="0" err="1"/>
              <a:t>ey</a:t>
            </a:r>
            <a:r>
              <a:rPr lang="it-IT" dirty="0"/>
              <a:t>) and </a:t>
            </a:r>
            <a:r>
              <a:rPr lang="it-IT" dirty="0">
                <a:solidFill>
                  <a:srgbClr val="0070C0"/>
                </a:solidFill>
              </a:rPr>
              <a:t>"</a:t>
            </a:r>
            <a:r>
              <a:rPr lang="it-IT" b="1" dirty="0" err="1">
                <a:solidFill>
                  <a:srgbClr val="0070C0"/>
                </a:solidFill>
              </a:rPr>
              <a:t>fresh</a:t>
            </a:r>
            <a:r>
              <a:rPr lang="it-IT" dirty="0">
                <a:solidFill>
                  <a:srgbClr val="0070C0"/>
                </a:solidFill>
              </a:rPr>
              <a:t>"</a:t>
            </a:r>
            <a:r>
              <a:rPr lang="it-IT" dirty="0"/>
              <a:t> (</a:t>
            </a:r>
            <a:r>
              <a:rPr lang="it-IT" dirty="0" err="1"/>
              <a:t>current</a:t>
            </a:r>
            <a:r>
              <a:rPr lang="it-IT" dirty="0"/>
              <a:t> session)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b="1" dirty="0"/>
              <a:t>MSK</a:t>
            </a:r>
            <a:r>
              <a:rPr lang="it-IT" dirty="0"/>
              <a:t> </a:t>
            </a:r>
            <a:r>
              <a:rPr lang="it-IT" dirty="0" err="1"/>
              <a:t>exchanged</a:t>
            </a:r>
            <a:r>
              <a:rPr lang="it-IT" dirty="0"/>
              <a:t> </a:t>
            </a:r>
            <a:r>
              <a:rPr lang="it-IT" dirty="0">
                <a:solidFill>
                  <a:srgbClr val="0070C0"/>
                </a:solidFill>
              </a:rPr>
              <a:t>with</a:t>
            </a:r>
            <a:r>
              <a:rPr lang="it-IT" dirty="0"/>
              <a:t> </a:t>
            </a:r>
            <a:r>
              <a:rPr lang="it-IT" dirty="0">
                <a:solidFill>
                  <a:srgbClr val="0070C0"/>
                </a:solidFill>
              </a:rPr>
              <a:t>security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b="1" dirty="0"/>
              <a:t>EAP-TLS</a:t>
            </a:r>
            <a:r>
              <a:rPr lang="it-IT" dirty="0"/>
              <a:t> session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 smtClean="0"/>
              <a:t>EAP-TLS</a:t>
            </a:r>
            <a:r>
              <a:rPr lang="en-US" dirty="0" smtClean="0"/>
              <a:t> use a </a:t>
            </a:r>
            <a:r>
              <a:rPr lang="en-US" b="1" dirty="0" smtClean="0"/>
              <a:t>TLS</a:t>
            </a:r>
            <a:r>
              <a:rPr lang="en-US" dirty="0" smtClean="0"/>
              <a:t> (</a:t>
            </a:r>
            <a:r>
              <a:rPr lang="en-US" b="1" dirty="0" smtClean="0"/>
              <a:t>T</a:t>
            </a:r>
            <a:r>
              <a:rPr lang="en-US" dirty="0" smtClean="0"/>
              <a:t>ransport </a:t>
            </a:r>
            <a:r>
              <a:rPr lang="en-US" b="1" dirty="0" smtClean="0"/>
              <a:t>L</a:t>
            </a:r>
            <a:r>
              <a:rPr lang="en-US" dirty="0" smtClean="0"/>
              <a:t>ayer </a:t>
            </a:r>
            <a:r>
              <a:rPr lang="en-US" b="1" dirty="0" smtClean="0"/>
              <a:t>S</a:t>
            </a:r>
            <a:r>
              <a:rPr lang="en-US" dirty="0" smtClean="0"/>
              <a:t>ecurity) </a:t>
            </a:r>
            <a:r>
              <a:rPr lang="en-US" dirty="0"/>
              <a:t>session within </a:t>
            </a:r>
            <a:r>
              <a:rPr lang="en-US" b="1" dirty="0" smtClean="0"/>
              <a:t>EAP</a:t>
            </a:r>
            <a:r>
              <a:rPr lang="en-US" dirty="0" smtClean="0"/>
              <a:t> providing </a:t>
            </a:r>
            <a:r>
              <a:rPr lang="en-US" dirty="0" smtClean="0">
                <a:solidFill>
                  <a:srgbClr val="0070C0"/>
                </a:solidFill>
              </a:rPr>
              <a:t>strong security</a:t>
            </a:r>
            <a:r>
              <a:rPr lang="en-US" dirty="0" smtClean="0"/>
              <a:t>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 smtClean="0"/>
              <a:t>provides </a:t>
            </a:r>
            <a:r>
              <a:rPr lang="en-US" dirty="0" smtClean="0">
                <a:solidFill>
                  <a:srgbClr val="0070C0"/>
                </a:solidFill>
              </a:rPr>
              <a:t>mutual authentication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/>
              <a:t>both </a:t>
            </a:r>
            <a:r>
              <a:rPr lang="en-US" b="1" dirty="0"/>
              <a:t>C</a:t>
            </a:r>
            <a:r>
              <a:rPr lang="en-US" dirty="0"/>
              <a:t> and </a:t>
            </a:r>
            <a:r>
              <a:rPr lang="en-US" b="1" dirty="0"/>
              <a:t>AS </a:t>
            </a:r>
            <a:r>
              <a:rPr lang="en-US" dirty="0" smtClean="0"/>
              <a:t>own a </a:t>
            </a:r>
            <a:r>
              <a:rPr lang="en-US" dirty="0" smtClean="0">
                <a:solidFill>
                  <a:srgbClr val="0070C0"/>
                </a:solidFill>
              </a:rPr>
              <a:t>certificate</a:t>
            </a:r>
            <a:r>
              <a:rPr lang="en-US" dirty="0" smtClean="0"/>
              <a:t>, so a </a:t>
            </a:r>
            <a:r>
              <a:rPr lang="en-US" b="1" dirty="0" smtClean="0"/>
              <a:t>PKI</a:t>
            </a:r>
            <a:r>
              <a:rPr lang="en-US" dirty="0" smtClean="0"/>
              <a:t> (</a:t>
            </a:r>
            <a:r>
              <a:rPr lang="en-US" b="1" dirty="0" smtClean="0"/>
              <a:t>P</a:t>
            </a:r>
            <a:r>
              <a:rPr lang="en-US" dirty="0" smtClean="0"/>
              <a:t>ublic </a:t>
            </a:r>
            <a:r>
              <a:rPr lang="en-US" b="1" dirty="0" smtClean="0"/>
              <a:t>K</a:t>
            </a:r>
            <a:r>
              <a:rPr lang="en-US" dirty="0" smtClean="0"/>
              <a:t>ey </a:t>
            </a:r>
            <a:r>
              <a:rPr lang="en-US" b="1" dirty="0" smtClean="0"/>
              <a:t>I</a:t>
            </a:r>
            <a:r>
              <a:rPr lang="en-US" dirty="0" smtClean="0"/>
              <a:t>nfrastructure) for validation is needed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more </a:t>
            </a:r>
            <a:r>
              <a:rPr lang="en-US" dirty="0" smtClean="0">
                <a:solidFill>
                  <a:srgbClr val="0070C0"/>
                </a:solidFill>
              </a:rPr>
              <a:t>expensive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As alternative use </a:t>
            </a:r>
            <a:r>
              <a:rPr lang="en-US" b="1" dirty="0" smtClean="0"/>
              <a:t>EAP-MD5</a:t>
            </a:r>
            <a:r>
              <a:rPr lang="en-US" dirty="0" smtClean="0"/>
              <a:t>, but: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/>
              <a:t>only </a:t>
            </a:r>
            <a:r>
              <a:rPr lang="en-US" dirty="0">
                <a:solidFill>
                  <a:srgbClr val="0070C0"/>
                </a:solidFill>
              </a:rPr>
              <a:t>client-side </a:t>
            </a:r>
            <a:r>
              <a:rPr lang="en-US" dirty="0" smtClean="0">
                <a:solidFill>
                  <a:srgbClr val="0070C0"/>
                </a:solidFill>
              </a:rPr>
              <a:t>authentication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 possible </a:t>
            </a:r>
            <a:r>
              <a:rPr 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MiM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attacks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to impersonate </a:t>
            </a:r>
            <a:r>
              <a:rPr lang="en-US" b="1" dirty="0" smtClean="0">
                <a:sym typeface="Wingdings" panose="05000000000000000000" pitchFamily="2" charset="2"/>
              </a:rPr>
              <a:t>AP </a:t>
            </a:r>
            <a:r>
              <a:rPr lang="en-US" dirty="0" smtClean="0">
                <a:sym typeface="Wingdings" panose="05000000000000000000" pitchFamily="2" charset="2"/>
              </a:rPr>
              <a:t>or</a:t>
            </a:r>
            <a:r>
              <a:rPr lang="en-US" b="1" dirty="0" smtClean="0">
                <a:sym typeface="Wingdings" panose="05000000000000000000" pitchFamily="2" charset="2"/>
              </a:rPr>
              <a:t> AS </a:t>
            </a:r>
            <a:r>
              <a:rPr lang="en-US" dirty="0" smtClean="0">
                <a:sym typeface="Wingdings" panose="05000000000000000000" pitchFamily="2" charset="2"/>
              </a:rPr>
              <a:t> steal sensitive </a:t>
            </a:r>
            <a:r>
              <a:rPr lang="en-US" b="1" dirty="0" smtClean="0">
                <a:sym typeface="Wingdings" panose="05000000000000000000" pitchFamily="2" charset="2"/>
              </a:rPr>
              <a:t>C</a:t>
            </a:r>
            <a:r>
              <a:rPr lang="en-US" dirty="0" smtClean="0">
                <a:sym typeface="Wingdings" panose="05000000000000000000" pitchFamily="2" charset="2"/>
              </a:rPr>
              <a:t>’s data</a:t>
            </a:r>
            <a:endParaRPr lang="en-US" b="1" dirty="0" smtClean="0">
              <a:sym typeface="Wingdings" panose="05000000000000000000" pitchFamily="2" charset="2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b="1" dirty="0">
                <a:sym typeface="Wingdings" panose="05000000000000000000" pitchFamily="2" charset="2"/>
              </a:rPr>
              <a:t>h</a:t>
            </a:r>
            <a:r>
              <a:rPr lang="en-US" b="1" dirty="0" smtClean="0">
                <a:sym typeface="Wingdings" panose="05000000000000000000" pitchFamily="2" charset="2"/>
              </a:rPr>
              <a:t>ash MD5</a:t>
            </a:r>
            <a:r>
              <a:rPr lang="en-US" dirty="0" smtClean="0">
                <a:sym typeface="Wingdings" panose="05000000000000000000" pitchFamily="2" charset="2"/>
              </a:rPr>
              <a:t>-based  susceptible to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offline-dictionary attacks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0070C0"/>
                </a:solidFill>
              </a:rPr>
              <a:t>heap</a:t>
            </a:r>
            <a:r>
              <a:rPr lang="en-US" dirty="0" smtClean="0"/>
              <a:t> w.r.t. </a:t>
            </a:r>
            <a:r>
              <a:rPr lang="en-US" b="1" dirty="0" smtClean="0"/>
              <a:t>EAP-TLS</a:t>
            </a:r>
            <a:r>
              <a:rPr lang="en-US" dirty="0" smtClean="0"/>
              <a:t>, but </a:t>
            </a:r>
            <a:r>
              <a:rPr lang="en-US" dirty="0" smtClean="0">
                <a:solidFill>
                  <a:srgbClr val="0070C0"/>
                </a:solidFill>
              </a:rPr>
              <a:t>less secure</a:t>
            </a: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546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650803"/>
              </p:ext>
            </p:extLst>
          </p:nvPr>
        </p:nvGraphicFramePr>
        <p:xfrm>
          <a:off x="423711" y="1271541"/>
          <a:ext cx="2448000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olo 7"/>
          <p:cNvSpPr txBox="1">
            <a:spLocks/>
          </p:cNvSpPr>
          <p:nvPr/>
        </p:nvSpPr>
        <p:spPr>
          <a:xfrm>
            <a:off x="947382" y="51223"/>
            <a:ext cx="10515600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smtClean="0">
                <a:latin typeface="+mn-lt"/>
              </a:rPr>
              <a:t>IEEE 802.11i security </a:t>
            </a:r>
            <a:r>
              <a:rPr lang="it-IT" sz="5400" b="1" dirty="0" err="1" smtClean="0">
                <a:latin typeface="+mn-lt"/>
              </a:rPr>
              <a:t>steps</a:t>
            </a:r>
            <a:r>
              <a:rPr lang="it-IT" sz="5400" b="1" dirty="0" smtClean="0">
                <a:latin typeface="+mn-lt"/>
              </a:rPr>
              <a:t> (4/5)</a:t>
            </a:r>
            <a:endParaRPr lang="it-IT" sz="5400" b="1" dirty="0">
              <a:latin typeface="+mn-lt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64024" y="982639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11801345" y="6492875"/>
            <a:ext cx="421943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13</a:t>
            </a:fld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773" y="1533151"/>
            <a:ext cx="1091822" cy="111302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087454" y="154005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C</a:t>
            </a:r>
            <a:endParaRPr lang="it-IT" sz="2800" b="1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770" y="1315593"/>
            <a:ext cx="542454" cy="1335272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1230858" y="1538990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AP</a:t>
            </a:r>
            <a:endParaRPr lang="it-IT" sz="2400" b="1" dirty="0"/>
          </a:p>
        </p:txBody>
      </p:sp>
      <p:cxnSp>
        <p:nvCxnSpPr>
          <p:cNvPr id="11" name="Connettore 2 10"/>
          <p:cNvCxnSpPr/>
          <p:nvPr/>
        </p:nvCxnSpPr>
        <p:spPr>
          <a:xfrm flipV="1">
            <a:off x="4797182" y="2756128"/>
            <a:ext cx="0" cy="4032000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Immagin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28" y="1989599"/>
            <a:ext cx="596282" cy="457557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5574174" y="177128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PMK</a:t>
            </a:r>
            <a:endParaRPr lang="it-IT" b="1" dirty="0"/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309" y="1989599"/>
            <a:ext cx="596282" cy="457557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10002855" y="177128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PMK</a:t>
            </a:r>
            <a:endParaRPr lang="it-IT" b="1" dirty="0"/>
          </a:p>
        </p:txBody>
      </p:sp>
      <p:cxnSp>
        <p:nvCxnSpPr>
          <p:cNvPr id="18" name="Connettore 2 17"/>
          <p:cNvCxnSpPr/>
          <p:nvPr/>
        </p:nvCxnSpPr>
        <p:spPr>
          <a:xfrm flipH="1">
            <a:off x="4885885" y="3060484"/>
            <a:ext cx="5864428" cy="133094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 rot="-120000">
            <a:off x="6135723" y="3161906"/>
            <a:ext cx="33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Msg1 = { MAC</a:t>
            </a:r>
            <a:r>
              <a:rPr lang="it-IT" b="1" baseline="-25000" dirty="0" smtClean="0"/>
              <a:t>AP</a:t>
            </a:r>
            <a:r>
              <a:rPr lang="it-IT" b="1" dirty="0"/>
              <a:t> </a:t>
            </a:r>
            <a:r>
              <a:rPr lang="it-IT" b="1" dirty="0" smtClean="0"/>
              <a:t>+ 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dirty="0" smtClean="0"/>
              <a:t> + SN } </a:t>
            </a:r>
            <a:endParaRPr lang="it-IT" b="1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0917990" y="2650865"/>
            <a:ext cx="1109984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Compute </a:t>
            </a:r>
          </a:p>
          <a:p>
            <a:pPr algn="ctr"/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endParaRPr lang="it-IT" b="1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3640787" y="2938685"/>
            <a:ext cx="1109983" cy="120032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Compute </a:t>
            </a:r>
          </a:p>
          <a:p>
            <a:pPr algn="ctr"/>
            <a:r>
              <a:rPr lang="it-IT" b="1" dirty="0" err="1" smtClean="0"/>
              <a:t>Nonce</a:t>
            </a:r>
            <a:r>
              <a:rPr lang="it-IT" b="1" baseline="-25000" dirty="0" err="1" smtClean="0"/>
              <a:t>C</a:t>
            </a:r>
            <a:r>
              <a:rPr lang="it-IT" b="1" dirty="0" smtClean="0"/>
              <a:t> </a:t>
            </a:r>
          </a:p>
          <a:p>
            <a:pPr algn="ctr"/>
            <a:r>
              <a:rPr lang="it-IT" b="1" dirty="0" smtClean="0"/>
              <a:t>&amp; PTK, </a:t>
            </a:r>
          </a:p>
          <a:p>
            <a:pPr algn="ctr"/>
            <a:r>
              <a:rPr lang="it-IT" b="1" dirty="0" err="1"/>
              <a:t>s</a:t>
            </a:r>
            <a:r>
              <a:rPr lang="it-IT" b="1" dirty="0" err="1" smtClean="0"/>
              <a:t>tore</a:t>
            </a:r>
            <a:r>
              <a:rPr lang="it-IT" b="1" dirty="0" smtClean="0"/>
              <a:t> PTK</a:t>
            </a:r>
            <a:endParaRPr lang="it-IT" b="1" baseline="-25000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4895880" y="3596703"/>
            <a:ext cx="5832000" cy="308779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 rot="180000">
            <a:off x="5066467" y="3811432"/>
            <a:ext cx="527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Msg2 = { </a:t>
            </a:r>
            <a:r>
              <a:rPr lang="it-IT" b="1" dirty="0" err="1" smtClean="0"/>
              <a:t>MAC</a:t>
            </a:r>
            <a:r>
              <a:rPr lang="it-IT" b="1" baseline="-25000" dirty="0" err="1"/>
              <a:t>c</a:t>
            </a:r>
            <a:r>
              <a:rPr lang="it-IT" b="1" dirty="0" smtClean="0"/>
              <a:t> + 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c</a:t>
            </a:r>
            <a:r>
              <a:rPr lang="it-IT" b="1" baseline="-25000" dirty="0" smtClean="0"/>
              <a:t> </a:t>
            </a:r>
            <a:r>
              <a:rPr lang="it-IT" b="1" dirty="0" smtClean="0"/>
              <a:t>+ SN + MIC</a:t>
            </a:r>
            <a:r>
              <a:rPr lang="it-IT" b="1" baseline="-25000" dirty="0" smtClean="0"/>
              <a:t>PTK</a:t>
            </a:r>
            <a:r>
              <a:rPr lang="it-IT" b="1" dirty="0" smtClean="0"/>
              <a:t>(</a:t>
            </a:r>
            <a:r>
              <a:rPr lang="it-IT" b="1" dirty="0" err="1"/>
              <a:t>Nonce</a:t>
            </a:r>
            <a:r>
              <a:rPr lang="it-IT" b="1" baseline="-25000" dirty="0" err="1"/>
              <a:t>c</a:t>
            </a:r>
            <a:r>
              <a:rPr lang="it-IT" b="1" baseline="-25000" dirty="0"/>
              <a:t> </a:t>
            </a:r>
            <a:r>
              <a:rPr lang="it-IT" b="1" dirty="0" smtClean="0"/>
              <a:t>, SN) } </a:t>
            </a:r>
            <a:endParaRPr lang="it-IT" b="1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0837075" y="3742819"/>
            <a:ext cx="1412503" cy="92333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Compute </a:t>
            </a:r>
          </a:p>
          <a:p>
            <a:pPr algn="ctr"/>
            <a:r>
              <a:rPr lang="it-IT" b="1" dirty="0" smtClean="0"/>
              <a:t>&amp; </a:t>
            </a:r>
            <a:r>
              <a:rPr lang="it-IT" b="1" dirty="0" err="1" smtClean="0"/>
              <a:t>store</a:t>
            </a:r>
            <a:r>
              <a:rPr lang="it-IT" b="1" dirty="0"/>
              <a:t> </a:t>
            </a:r>
            <a:r>
              <a:rPr lang="it-IT" b="1" dirty="0" smtClean="0"/>
              <a:t>PTK, </a:t>
            </a:r>
          </a:p>
          <a:p>
            <a:pPr algn="ctr"/>
            <a:r>
              <a:rPr lang="it-IT" b="1" dirty="0" err="1" smtClean="0"/>
              <a:t>verify</a:t>
            </a:r>
            <a:r>
              <a:rPr lang="it-IT" b="1" dirty="0" smtClean="0"/>
              <a:t> MIC</a:t>
            </a:r>
            <a:endParaRPr lang="it-IT" b="1" baseline="-25000" dirty="0" smtClean="0"/>
          </a:p>
        </p:txBody>
      </p:sp>
      <p:cxnSp>
        <p:nvCxnSpPr>
          <p:cNvPr id="34" name="Connettore 2 33"/>
          <p:cNvCxnSpPr/>
          <p:nvPr/>
        </p:nvCxnSpPr>
        <p:spPr>
          <a:xfrm flipH="1">
            <a:off x="4913266" y="4432978"/>
            <a:ext cx="5778613" cy="292939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 rot="21420000">
            <a:off x="4944331" y="4626635"/>
            <a:ext cx="59507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Msg3 = { MAC</a:t>
            </a:r>
            <a:r>
              <a:rPr lang="it-IT" b="1" baseline="-25000" dirty="0" smtClean="0"/>
              <a:t>AP</a:t>
            </a:r>
            <a:r>
              <a:rPr lang="it-IT" b="1" dirty="0" smtClean="0"/>
              <a:t> + 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baseline="-25000" dirty="0" smtClean="0"/>
              <a:t> </a:t>
            </a:r>
            <a:r>
              <a:rPr lang="it-IT" b="1" dirty="0" smtClean="0"/>
              <a:t>+ SN+1 + MIC</a:t>
            </a:r>
            <a:r>
              <a:rPr lang="it-IT" b="1" baseline="-25000" dirty="0" smtClean="0"/>
              <a:t>PTK</a:t>
            </a:r>
            <a:r>
              <a:rPr lang="it-IT" b="1" dirty="0" smtClean="0"/>
              <a:t>(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baseline="-25000" dirty="0" smtClean="0"/>
              <a:t> </a:t>
            </a:r>
            <a:r>
              <a:rPr lang="it-IT" b="1" dirty="0" smtClean="0"/>
              <a:t>, SN+1) }</a:t>
            </a:r>
          </a:p>
          <a:p>
            <a:pPr algn="ctr"/>
            <a:r>
              <a:rPr lang="it-IT" sz="2000" b="1" dirty="0" smtClean="0">
                <a:solidFill>
                  <a:srgbClr val="00B050"/>
                </a:solidFill>
              </a:rPr>
              <a:t>("Ready to use" )</a:t>
            </a:r>
            <a:endParaRPr lang="it-IT" sz="2000" b="1" dirty="0">
              <a:solidFill>
                <a:srgbClr val="00B050"/>
              </a:solidFill>
            </a:endParaRPr>
          </a:p>
        </p:txBody>
      </p:sp>
      <p:cxnSp>
        <p:nvCxnSpPr>
          <p:cNvPr id="38" name="Connettore 2 37"/>
          <p:cNvCxnSpPr/>
          <p:nvPr/>
        </p:nvCxnSpPr>
        <p:spPr>
          <a:xfrm>
            <a:off x="4920122" y="5539052"/>
            <a:ext cx="5766814" cy="365453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382266" y="4674498"/>
            <a:ext cx="1236749" cy="92333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err="1" smtClean="0"/>
              <a:t>Verify</a:t>
            </a:r>
            <a:r>
              <a:rPr lang="it-IT" b="1" dirty="0" smtClean="0"/>
              <a:t> MIC </a:t>
            </a:r>
          </a:p>
          <a:p>
            <a:pPr algn="ctr"/>
            <a:r>
              <a:rPr lang="it-IT" b="1" dirty="0" smtClean="0"/>
              <a:t>&amp;</a:t>
            </a:r>
          </a:p>
          <a:p>
            <a:pPr algn="ctr"/>
            <a:r>
              <a:rPr lang="it-IT" b="1" dirty="0" err="1" smtClean="0"/>
              <a:t>Install</a:t>
            </a:r>
            <a:r>
              <a:rPr lang="it-IT" b="1" dirty="0" smtClean="0"/>
              <a:t> PTK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10866293" y="5370361"/>
            <a:ext cx="1183850" cy="92333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err="1" smtClean="0"/>
              <a:t>Verify</a:t>
            </a:r>
            <a:r>
              <a:rPr lang="it-IT" b="1" dirty="0" smtClean="0"/>
              <a:t> MIC</a:t>
            </a:r>
          </a:p>
          <a:p>
            <a:pPr algn="ctr"/>
            <a:r>
              <a:rPr lang="it-IT" b="1" dirty="0" smtClean="0"/>
              <a:t> &amp;</a:t>
            </a:r>
          </a:p>
          <a:p>
            <a:pPr algn="ctr"/>
            <a:r>
              <a:rPr lang="it-IT" b="1" dirty="0" err="1" smtClean="0"/>
              <a:t>Install</a:t>
            </a:r>
            <a:r>
              <a:rPr lang="it-IT" b="1" dirty="0" smtClean="0"/>
              <a:t> PTK</a:t>
            </a:r>
          </a:p>
        </p:txBody>
      </p:sp>
      <p:pic>
        <p:nvPicPr>
          <p:cNvPr id="41" name="Immagin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726" y="5643720"/>
            <a:ext cx="596282" cy="457557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659" y="6339605"/>
            <a:ext cx="596282" cy="457557"/>
          </a:xfrm>
          <a:prstGeom prst="rect">
            <a:avLst/>
          </a:prstGeom>
        </p:spPr>
      </p:pic>
      <p:sp>
        <p:nvSpPr>
          <p:cNvPr id="45" name="CasellaDiTesto 44"/>
          <p:cNvSpPr txBox="1"/>
          <p:nvPr/>
        </p:nvSpPr>
        <p:spPr>
          <a:xfrm rot="235573">
            <a:off x="4955528" y="5748191"/>
            <a:ext cx="59507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Msg4 = { MAC</a:t>
            </a:r>
            <a:r>
              <a:rPr lang="it-IT" b="1" baseline="-25000" dirty="0" smtClean="0"/>
              <a:t>AP</a:t>
            </a:r>
            <a:r>
              <a:rPr lang="it-IT" b="1" dirty="0" smtClean="0"/>
              <a:t> + 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baseline="-25000" dirty="0" smtClean="0"/>
              <a:t> </a:t>
            </a:r>
            <a:r>
              <a:rPr lang="it-IT" b="1" dirty="0" smtClean="0"/>
              <a:t>+ SN+1 + MIC</a:t>
            </a:r>
            <a:r>
              <a:rPr lang="it-IT" b="1" baseline="-25000" dirty="0" smtClean="0"/>
              <a:t>PTK</a:t>
            </a:r>
            <a:r>
              <a:rPr lang="it-IT" b="1" dirty="0" smtClean="0"/>
              <a:t>(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baseline="-25000" dirty="0" smtClean="0"/>
              <a:t> </a:t>
            </a:r>
            <a:r>
              <a:rPr lang="it-IT" b="1" dirty="0" smtClean="0"/>
              <a:t>, SN+1) }</a:t>
            </a:r>
          </a:p>
          <a:p>
            <a:pPr algn="ctr"/>
            <a:r>
              <a:rPr lang="it-IT" sz="2000" b="1" dirty="0" smtClean="0">
                <a:solidFill>
                  <a:srgbClr val="00B050"/>
                </a:solidFill>
              </a:rPr>
              <a:t>("OK, </a:t>
            </a:r>
            <a:r>
              <a:rPr lang="it-IT" sz="2000" b="1" dirty="0">
                <a:solidFill>
                  <a:srgbClr val="00B050"/>
                </a:solidFill>
              </a:rPr>
              <a:t>use" )</a:t>
            </a:r>
            <a:r>
              <a:rPr lang="it-IT" b="1" dirty="0" smtClean="0"/>
              <a:t> </a:t>
            </a:r>
            <a:endParaRPr lang="it-IT" b="1" dirty="0"/>
          </a:p>
        </p:txBody>
      </p:sp>
      <p:cxnSp>
        <p:nvCxnSpPr>
          <p:cNvPr id="46" name="Connettore 2 45"/>
          <p:cNvCxnSpPr/>
          <p:nvPr/>
        </p:nvCxnSpPr>
        <p:spPr>
          <a:xfrm flipV="1">
            <a:off x="10844311" y="2715184"/>
            <a:ext cx="0" cy="4032000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itolo 1"/>
          <p:cNvSpPr>
            <a:spLocks noGrp="1"/>
          </p:cNvSpPr>
          <p:nvPr>
            <p:ph type="title"/>
          </p:nvPr>
        </p:nvSpPr>
        <p:spPr>
          <a:xfrm>
            <a:off x="6044826" y="1086902"/>
            <a:ext cx="3706658" cy="605814"/>
          </a:xfrm>
          <a:solidFill>
            <a:srgbClr val="D48A7D"/>
          </a:solidFill>
        </p:spPr>
        <p:txBody>
          <a:bodyPr>
            <a:normAutofit fontScale="90000"/>
          </a:bodyPr>
          <a:lstStyle/>
          <a:p>
            <a:r>
              <a:rPr lang="it-IT" sz="4000" b="1" dirty="0" smtClean="0">
                <a:latin typeface="+mn-lt"/>
              </a:rPr>
              <a:t>4-Way </a:t>
            </a:r>
            <a:r>
              <a:rPr lang="it-IT" sz="4000" b="1" dirty="0" err="1" smtClean="0">
                <a:latin typeface="+mn-lt"/>
              </a:rPr>
              <a:t>Handshake</a:t>
            </a:r>
            <a:endParaRPr lang="it-IT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694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32" grpId="0"/>
      <p:bldP spid="33" grpId="0" animBg="1"/>
      <p:bldP spid="36" grpId="0"/>
      <p:bldP spid="39" grpId="0" animBg="1"/>
      <p:bldP spid="40" grpId="0" animBg="1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524737"/>
              </p:ext>
            </p:extLst>
          </p:nvPr>
        </p:nvGraphicFramePr>
        <p:xfrm>
          <a:off x="346905" y="1424465"/>
          <a:ext cx="2448000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olo 7"/>
          <p:cNvSpPr txBox="1">
            <a:spLocks/>
          </p:cNvSpPr>
          <p:nvPr/>
        </p:nvSpPr>
        <p:spPr>
          <a:xfrm>
            <a:off x="947382" y="324183"/>
            <a:ext cx="10515600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smtClean="0">
                <a:latin typeface="+mn-lt"/>
              </a:rPr>
              <a:t>IEEE 802.11i security </a:t>
            </a:r>
            <a:r>
              <a:rPr lang="it-IT" sz="5400" b="1" dirty="0" err="1" smtClean="0">
                <a:latin typeface="+mn-lt"/>
              </a:rPr>
              <a:t>steps</a:t>
            </a:r>
            <a:r>
              <a:rPr lang="it-IT" sz="5400" b="1" dirty="0" smtClean="0">
                <a:latin typeface="+mn-lt"/>
              </a:rPr>
              <a:t> (4/5) – </a:t>
            </a:r>
            <a:r>
              <a:rPr lang="it-IT" sz="5400" b="1" dirty="0" err="1" smtClean="0">
                <a:latin typeface="+mn-lt"/>
              </a:rPr>
              <a:t>cont</a:t>
            </a:r>
            <a:r>
              <a:rPr lang="it-IT" sz="5400" b="1" dirty="0" smtClean="0">
                <a:latin typeface="+mn-lt"/>
              </a:rPr>
              <a:t>.</a:t>
            </a:r>
            <a:endParaRPr lang="it-IT" sz="5400" b="1" dirty="0">
              <a:latin typeface="+mn-lt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64024" y="1310187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11696131" y="6397294"/>
            <a:ext cx="421943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14</a:t>
            </a:fld>
            <a:endParaRPr lang="it-IT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2"/>
              <p:cNvSpPr txBox="1">
                <a:spLocks/>
              </p:cNvSpPr>
              <p:nvPr/>
            </p:nvSpPr>
            <p:spPr>
              <a:xfrm>
                <a:off x="3052689" y="1468193"/>
                <a:ext cx="9065385" cy="3837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it-IT" b="1" dirty="0" smtClean="0"/>
                  <a:t>Nonce</a:t>
                </a:r>
                <a:r>
                  <a:rPr lang="it-IT" b="1" baseline="-25000" dirty="0" smtClean="0"/>
                  <a:t>C</a:t>
                </a:r>
                <a:r>
                  <a:rPr lang="it-IT" dirty="0" smtClean="0"/>
                  <a:t> and </a:t>
                </a:r>
                <a:r>
                  <a:rPr lang="it-IT" b="1" dirty="0" err="1" smtClean="0"/>
                  <a:t>Nonce</a:t>
                </a:r>
                <a:r>
                  <a:rPr lang="it-IT" b="1" baseline="-25000" dirty="0" err="1" smtClean="0"/>
                  <a:t>AP</a:t>
                </a:r>
                <a:r>
                  <a:rPr lang="it-IT" dirty="0" smtClean="0"/>
                  <a:t> are pseudo-random "</a:t>
                </a:r>
                <a:r>
                  <a:rPr lang="it-IT" i="1" dirty="0" err="1" smtClean="0"/>
                  <a:t>number</a:t>
                </a:r>
                <a:r>
                  <a:rPr lang="it-IT" i="1" dirty="0" smtClean="0"/>
                  <a:t> </a:t>
                </a:r>
                <a:r>
                  <a:rPr lang="it-IT" i="1" dirty="0" err="1"/>
                  <a:t>used</a:t>
                </a:r>
                <a:r>
                  <a:rPr lang="it-IT" i="1" dirty="0"/>
                  <a:t> </a:t>
                </a:r>
                <a:r>
                  <a:rPr lang="it-IT" i="1" dirty="0" smtClean="0"/>
                  <a:t>once</a:t>
                </a:r>
                <a:r>
                  <a:rPr lang="it-IT" dirty="0" smtClean="0"/>
                  <a:t>" </a:t>
                </a:r>
                <a:r>
                  <a:rPr lang="it-IT" dirty="0" err="1" smtClean="0"/>
                  <a:t>used</a:t>
                </a:r>
                <a:r>
                  <a:rPr lang="it-IT" dirty="0" smtClean="0"/>
                  <a:t> to </a:t>
                </a:r>
                <a:r>
                  <a:rPr lang="it-IT" dirty="0" err="1" smtClean="0"/>
                  <a:t>avoid</a:t>
                </a:r>
                <a:r>
                  <a:rPr lang="it-IT" dirty="0" smtClean="0"/>
                  <a:t> </a:t>
                </a:r>
                <a:r>
                  <a:rPr lang="it-IT" i="1" dirty="0" smtClean="0"/>
                  <a:t>replay </a:t>
                </a:r>
                <a:r>
                  <a:rPr lang="it-IT" i="1" dirty="0" err="1" smtClean="0"/>
                  <a:t>attacks</a:t>
                </a:r>
                <a:r>
                  <a:rPr lang="it-IT" dirty="0" smtClean="0"/>
                  <a:t> and to generate </a:t>
                </a:r>
                <a:r>
                  <a:rPr lang="it-IT" b="1" dirty="0" smtClean="0"/>
                  <a:t>PTK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it-IT" b="1" dirty="0" smtClean="0"/>
                  <a:t>PTK</a:t>
                </a:r>
                <a:r>
                  <a:rPr lang="it-IT" dirty="0" smtClean="0"/>
                  <a:t> (</a:t>
                </a:r>
                <a:r>
                  <a:rPr lang="it-IT" b="1" dirty="0" err="1" smtClean="0"/>
                  <a:t>P</a:t>
                </a:r>
                <a:r>
                  <a:rPr lang="it-IT" dirty="0" err="1" smtClean="0"/>
                  <a:t>airwise</a:t>
                </a:r>
                <a:r>
                  <a:rPr lang="it-IT" dirty="0" smtClean="0"/>
                  <a:t> </a:t>
                </a:r>
                <a:r>
                  <a:rPr lang="it-IT" b="1" dirty="0" err="1" smtClean="0"/>
                  <a:t>T</a:t>
                </a:r>
                <a:r>
                  <a:rPr lang="it-IT" dirty="0" err="1" smtClean="0"/>
                  <a:t>ransient</a:t>
                </a:r>
                <a:r>
                  <a:rPr lang="it-IT" dirty="0" smtClean="0"/>
                  <a:t> </a:t>
                </a:r>
                <a:r>
                  <a:rPr lang="it-IT" b="1" dirty="0" err="1" smtClean="0"/>
                  <a:t>K</a:t>
                </a:r>
                <a:r>
                  <a:rPr lang="it-IT" dirty="0" err="1" smtClean="0"/>
                  <a:t>ey</a:t>
                </a:r>
                <a:r>
                  <a:rPr lang="it-IT" dirty="0" smtClean="0"/>
                  <a:t>)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build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using</a:t>
                </a:r>
                <a:r>
                  <a:rPr lang="it-IT" dirty="0" smtClean="0"/>
                  <a:t> the formula: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it-IT" dirty="0"/>
                  <a:t>	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𝑷𝑻𝑲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𝑷𝑹𝑭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it-IT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𝑷𝑴𝑲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it-IT" smtClean="0">
                        <a:latin typeface="Cambria Math" panose="02040503050406030204" pitchFamily="18" charset="0"/>
                      </a:rPr>
                      <m:t>Pairwise</m:t>
                    </m:r>
                    <m:r>
                      <m:rPr>
                        <m:nor/>
                      </m:rP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smtClean="0">
                        <a:latin typeface="Cambria Math" panose="02040503050406030204" pitchFamily="18" charset="0"/>
                      </a:rPr>
                      <m:t>key</m:t>
                    </m:r>
                    <m:r>
                      <m:rPr>
                        <m:nor/>
                      </m:rPr>
                      <a:rPr lang="it-IT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smtClean="0">
                        <a:latin typeface="Cambria Math" panose="02040503050406030204" pitchFamily="18" charset="0"/>
                      </a:rPr>
                      <m:t>Expansion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it-IT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  <m:t>𝑀𝐴𝐶</m:t>
                                  </m:r>
                                </m:e>
                                <m:sub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  <m:t>𝐴𝑃</m:t>
                                  </m:r>
                                </m:sub>
                              </m:sSub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  <m:t>𝑀𝐴𝐶</m:t>
                                  </m:r>
                                </m:e>
                                <m:sub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i="1" smtClean="0">
                          <a:latin typeface="Cambria Math" panose="02040503050406030204" pitchFamily="18" charset="0"/>
                        </a:rPr>
                        <m:t>||</m:t>
                      </m:r>
                      <m:func>
                        <m:func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𝑀𝐴𝐶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𝐴𝑃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𝑀𝐴𝐶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i="1" smtClean="0"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it-IT" dirty="0" smtClean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it-IT" dirty="0"/>
                  <a:t>	 </a:t>
                </a:r>
                <a:r>
                  <a:rPr lang="it-IT" dirty="0" smtClean="0"/>
                  <a:t>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𝑁𝑜𝑛𝑐𝑒</m:t>
                                </m:r>
                              </m:e>
                              <m:sub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b>
                            </m:sSub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𝑁𝑜𝑛𝑐𝑒</m:t>
                                </m:r>
                              </m:e>
                              <m:sub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it-IT" i="1" smtClean="0">
                        <a:latin typeface="Cambria Math" panose="02040503050406030204" pitchFamily="18" charset="0"/>
                      </a:rPr>
                      <m:t>||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𝑁𝑜𝑛𝑐𝑒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𝑁𝑜𝑛𝑐𝑒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it-IT" dirty="0" smtClean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it-IT" dirty="0" err="1" smtClean="0"/>
                  <a:t>where</a:t>
                </a:r>
                <a:r>
                  <a:rPr lang="it-IT" dirty="0" smtClean="0"/>
                  <a:t> </a:t>
                </a:r>
                <a:r>
                  <a:rPr lang="it-IT" b="1" dirty="0" err="1" smtClean="0"/>
                  <a:t>PRF</a:t>
                </a:r>
                <a:r>
                  <a:rPr lang="it-IT" b="1" baseline="-25000" dirty="0" err="1" smtClean="0"/>
                  <a:t>n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a </a:t>
                </a:r>
                <a:r>
                  <a:rPr lang="it-IT" b="1" dirty="0" smtClean="0"/>
                  <a:t>n</a:t>
                </a:r>
                <a:r>
                  <a:rPr lang="it-IT" dirty="0" smtClean="0"/>
                  <a:t>-bit </a:t>
                </a:r>
                <a:r>
                  <a:rPr lang="it-IT" b="1" dirty="0" smtClean="0"/>
                  <a:t>P</a:t>
                </a:r>
                <a:r>
                  <a:rPr lang="it-IT" dirty="0" smtClean="0"/>
                  <a:t>seudo </a:t>
                </a:r>
                <a:r>
                  <a:rPr lang="it-IT" b="1" dirty="0" smtClean="0"/>
                  <a:t>R</a:t>
                </a:r>
                <a:r>
                  <a:rPr lang="it-IT" dirty="0" smtClean="0"/>
                  <a:t>andom </a:t>
                </a:r>
                <a:r>
                  <a:rPr lang="it-IT" b="1" dirty="0" err="1" smtClean="0"/>
                  <a:t>F</a:t>
                </a:r>
                <a:r>
                  <a:rPr lang="it-IT" dirty="0" err="1" smtClean="0"/>
                  <a:t>unction</a:t>
                </a:r>
                <a:r>
                  <a:rPr lang="it-IT" dirty="0" smtClean="0"/>
                  <a:t>	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it-IT" b="1" dirty="0" smtClean="0"/>
                  <a:t>MIC</a:t>
                </a:r>
                <a:r>
                  <a:rPr lang="it-IT" dirty="0" smtClean="0"/>
                  <a:t> (</a:t>
                </a:r>
                <a:r>
                  <a:rPr lang="it-IT" b="1" dirty="0" smtClean="0"/>
                  <a:t>M</a:t>
                </a:r>
                <a:r>
                  <a:rPr lang="it-IT" dirty="0" smtClean="0"/>
                  <a:t>essage </a:t>
                </a:r>
                <a:r>
                  <a:rPr lang="it-IT" b="1" dirty="0" err="1" smtClean="0"/>
                  <a:t>I</a:t>
                </a:r>
                <a:r>
                  <a:rPr lang="it-IT" dirty="0" err="1" smtClean="0"/>
                  <a:t>ntegrity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C</a:t>
                </a:r>
                <a:r>
                  <a:rPr lang="it-IT" dirty="0" smtClean="0"/>
                  <a:t>ode)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used</a:t>
                </a:r>
                <a:r>
                  <a:rPr lang="it-IT" dirty="0" smtClean="0"/>
                  <a:t> </a:t>
                </a:r>
                <a:r>
                  <a:rPr lang="en-US" dirty="0" smtClean="0"/>
                  <a:t>to verify </a:t>
                </a:r>
                <a:r>
                  <a:rPr lang="en-US" b="1" dirty="0" smtClean="0"/>
                  <a:t>integrity</a:t>
                </a:r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:r>
                  <a:rPr lang="en-US" b="1" dirty="0"/>
                  <a:t>authenticity</a:t>
                </a:r>
                <a:r>
                  <a:rPr lang="en-US" dirty="0"/>
                  <a:t> </a:t>
                </a:r>
                <a:r>
                  <a:rPr lang="en-US" dirty="0" smtClean="0"/>
                  <a:t>(similar to checksums) of a message </a:t>
                </a:r>
                <a:r>
                  <a:rPr lang="en-US" i="1" dirty="0" err="1" smtClean="0"/>
                  <a:t>msg</a:t>
                </a:r>
                <a:r>
                  <a:rPr lang="en-US" dirty="0" smtClean="0"/>
                  <a:t>: 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7" name="Segnaposto contenu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89" y="1468193"/>
                <a:ext cx="9065385" cy="3837904"/>
              </a:xfrm>
              <a:prstGeom prst="rect">
                <a:avLst/>
              </a:prstGeom>
              <a:blipFill rotWithShape="0">
                <a:blip r:embed="rId7"/>
                <a:stretch>
                  <a:fillRect l="-1210" t="-2703" r="-1614" b="-30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3519103" y="5306098"/>
                <a:ext cx="7943879" cy="1323439"/>
              </a:xfrm>
              <a:prstGeom prst="rect">
                <a:avLst/>
              </a:prstGeom>
              <a:solidFill>
                <a:srgbClr val="D59A8F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it-IT" sz="2000" b="0" i="1">
                        <a:latin typeface="Cambria Math" panose="02040503050406030204" pitchFamily="18" charset="0"/>
                      </a:rPr>
                      <m:t>𝑚𝑠𝑔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{ 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it-IT" sz="2000" dirty="0"/>
                  <a:t> </a:t>
                </a:r>
                <a:r>
                  <a:rPr lang="it-IT" sz="2000" dirty="0" err="1"/>
                  <a:t>sent</a:t>
                </a:r>
                <a:r>
                  <a:rPr lang="it-IT" sz="2000" dirty="0"/>
                  <a:t> from </a:t>
                </a:r>
                <a:r>
                  <a:rPr lang="it-IT" sz="2000" b="1" i="1" dirty="0"/>
                  <a:t>A</a:t>
                </a:r>
                <a:r>
                  <a:rPr lang="it-IT" sz="2000" dirty="0"/>
                  <a:t> to </a:t>
                </a:r>
                <a:r>
                  <a:rPr lang="it-IT" sz="2000" b="1" i="1" dirty="0"/>
                  <a:t>B</a:t>
                </a:r>
                <a:r>
                  <a:rPr lang="it-IT" sz="2000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𝑀𝐼𝐶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it-IT" sz="2000" dirty="0"/>
                  <a:t> </a:t>
                </a:r>
                <a:r>
                  <a:rPr lang="it-IT" sz="2000" dirty="0" smtClean="0"/>
                  <a:t>and </a:t>
                </a:r>
                <a:r>
                  <a:rPr lang="it-IT" sz="2000" b="1" i="1" dirty="0" smtClean="0"/>
                  <a:t>k</a:t>
                </a:r>
                <a:r>
                  <a:rPr lang="it-IT" sz="2000" i="1" dirty="0" smtClean="0"/>
                  <a:t> </a:t>
                </a:r>
                <a:r>
                  <a:rPr lang="it-IT" sz="2000" dirty="0" smtClean="0"/>
                  <a:t>a </a:t>
                </a:r>
                <a:r>
                  <a:rPr lang="it-IT" sz="2000" dirty="0" err="1"/>
                  <a:t>key</a:t>
                </a:r>
                <a:r>
                  <a:rPr lang="it-IT" sz="2000" i="1" dirty="0"/>
                  <a:t> </a:t>
                </a:r>
                <a:r>
                  <a:rPr lang="it-IT" sz="2000" dirty="0" err="1"/>
                  <a:t>used</a:t>
                </a:r>
                <a:r>
                  <a:rPr lang="it-IT" sz="2000" dirty="0"/>
                  <a:t> to compute the MIC. </a:t>
                </a:r>
                <a:endParaRPr lang="it-IT" sz="2000" dirty="0" smtClean="0"/>
              </a:p>
              <a:p>
                <a:pPr algn="just"/>
                <a:r>
                  <a:rPr lang="it-IT" sz="2000" dirty="0" err="1" smtClean="0"/>
                  <a:t>When</a:t>
                </a:r>
                <a:r>
                  <a:rPr lang="it-IT" sz="2000" dirty="0" smtClean="0"/>
                  <a:t> </a:t>
                </a:r>
                <a:r>
                  <a:rPr lang="it-IT" sz="2000" b="1" i="1" dirty="0"/>
                  <a:t>B</a:t>
                </a:r>
                <a:r>
                  <a:rPr lang="it-IT" sz="2000" dirty="0"/>
                  <a:t> </a:t>
                </a:r>
                <a:r>
                  <a:rPr lang="it-IT" sz="2000" dirty="0" err="1"/>
                  <a:t>receives</a:t>
                </a:r>
                <a:r>
                  <a:rPr lang="it-IT" sz="2000" dirty="0"/>
                  <a:t> </a:t>
                </a:r>
                <a:r>
                  <a:rPr lang="it-IT" sz="2000" i="1" dirty="0"/>
                  <a:t>msg</a:t>
                </a:r>
                <a:r>
                  <a:rPr lang="it-IT" sz="2000" dirty="0"/>
                  <a:t>, </a:t>
                </a:r>
                <a:r>
                  <a:rPr lang="it-IT" sz="2000" dirty="0" err="1"/>
                  <a:t>it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performs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check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==(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𝑀𝐼𝐶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it-IT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 smtClean="0"/>
                  <a:t> to </a:t>
                </a:r>
                <a:r>
                  <a:rPr lang="it-IT" sz="2000" dirty="0" err="1" smtClean="0"/>
                  <a:t>check</a:t>
                </a:r>
                <a:r>
                  <a:rPr lang="it-IT" sz="2000" dirty="0" smtClean="0"/>
                  <a:t> the </a:t>
                </a:r>
                <a:r>
                  <a:rPr lang="it-IT" sz="2000" b="1" dirty="0" err="1" smtClean="0"/>
                  <a:t>integrity</a:t>
                </a:r>
                <a:r>
                  <a:rPr lang="it-IT" sz="2000" dirty="0" smtClean="0"/>
                  <a:t> and </a:t>
                </a:r>
                <a:r>
                  <a:rPr lang="it-IT" sz="2000" b="1" dirty="0" err="1" smtClean="0"/>
                  <a:t>authenticity</a:t>
                </a:r>
                <a:r>
                  <a:rPr lang="it-IT" sz="2000" dirty="0" smtClean="0"/>
                  <a:t> of </a:t>
                </a:r>
                <a:r>
                  <a:rPr lang="it-IT" sz="2000" i="1" dirty="0" smtClean="0"/>
                  <a:t>msg</a:t>
                </a:r>
                <a:endParaRPr lang="it-IT" sz="2000" i="1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103" y="5306098"/>
                <a:ext cx="7943879" cy="1323439"/>
              </a:xfrm>
              <a:prstGeom prst="rect">
                <a:avLst/>
              </a:prstGeom>
              <a:blipFill rotWithShape="0">
                <a:blip r:embed="rId8"/>
                <a:stretch>
                  <a:fillRect l="-767" t="-2294" r="-844" b="-68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14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ttore 2 75"/>
          <p:cNvCxnSpPr/>
          <p:nvPr/>
        </p:nvCxnSpPr>
        <p:spPr>
          <a:xfrm flipV="1">
            <a:off x="8021179" y="2756128"/>
            <a:ext cx="0" cy="4032000"/>
          </a:xfrm>
          <a:prstGeom prst="straightConnector1">
            <a:avLst/>
          </a:prstGeom>
          <a:ln w="66675"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132987"/>
              </p:ext>
            </p:extLst>
          </p:nvPr>
        </p:nvGraphicFramePr>
        <p:xfrm>
          <a:off x="199108" y="1340692"/>
          <a:ext cx="2448000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olo 7"/>
          <p:cNvSpPr txBox="1">
            <a:spLocks/>
          </p:cNvSpPr>
          <p:nvPr/>
        </p:nvSpPr>
        <p:spPr>
          <a:xfrm>
            <a:off x="261258" y="1104"/>
            <a:ext cx="11645585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800" b="1" dirty="0" smtClean="0">
                <a:latin typeface="+mn-lt"/>
              </a:rPr>
              <a:t>IEEE 802.11i security </a:t>
            </a:r>
            <a:r>
              <a:rPr lang="it-IT" sz="4800" b="1" dirty="0" err="1" smtClean="0">
                <a:latin typeface="+mn-lt"/>
              </a:rPr>
              <a:t>steps</a:t>
            </a:r>
            <a:r>
              <a:rPr lang="it-IT" sz="4800" b="1" dirty="0" smtClean="0">
                <a:latin typeface="+mn-lt"/>
              </a:rPr>
              <a:t> (4/5) – security</a:t>
            </a:r>
            <a:endParaRPr lang="it-IT" sz="4800" b="1" dirty="0">
              <a:latin typeface="+mn-lt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64024" y="846548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11696131" y="6397294"/>
            <a:ext cx="421943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15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376441" y="929343"/>
            <a:ext cx="7477572" cy="519497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pPr algn="ctr"/>
            <a:r>
              <a:rPr lang="it-IT" sz="3200" b="1" dirty="0" smtClean="0">
                <a:latin typeface="+mn-lt"/>
              </a:rPr>
              <a:t>4-Way </a:t>
            </a:r>
            <a:r>
              <a:rPr lang="it-IT" sz="3200" b="1" dirty="0" err="1" smtClean="0">
                <a:latin typeface="+mn-lt"/>
              </a:rPr>
              <a:t>Handshake</a:t>
            </a:r>
            <a:r>
              <a:rPr lang="it-IT" sz="3200" b="1" dirty="0" smtClean="0">
                <a:latin typeface="+mn-lt"/>
              </a:rPr>
              <a:t> </a:t>
            </a:r>
            <a:r>
              <a:rPr lang="it-IT" sz="3200" b="1" dirty="0" err="1" smtClean="0">
                <a:latin typeface="+mn-lt"/>
              </a:rPr>
              <a:t>DoS</a:t>
            </a:r>
            <a:r>
              <a:rPr lang="it-IT" sz="3200" b="1" dirty="0" smtClean="0">
                <a:latin typeface="+mn-lt"/>
              </a:rPr>
              <a:t>: </a:t>
            </a:r>
            <a:r>
              <a:rPr lang="it-IT" sz="3200" b="1" i="1" dirty="0" smtClean="0">
                <a:latin typeface="+mn-lt"/>
              </a:rPr>
              <a:t>msg1</a:t>
            </a:r>
            <a:r>
              <a:rPr lang="it-IT" sz="3200" b="1" dirty="0" smtClean="0">
                <a:latin typeface="+mn-lt"/>
              </a:rPr>
              <a:t> in </a:t>
            </a:r>
            <a:r>
              <a:rPr lang="it-IT" sz="3200" b="1" dirty="0" err="1" smtClean="0">
                <a:latin typeface="+mn-lt"/>
              </a:rPr>
              <a:t>clear</a:t>
            </a:r>
            <a:r>
              <a:rPr lang="it-IT" sz="3200" b="1" dirty="0" smtClean="0">
                <a:latin typeface="+mn-lt"/>
              </a:rPr>
              <a:t>-text </a:t>
            </a:r>
            <a:r>
              <a:rPr lang="it-IT" sz="3200" b="1" dirty="0" smtClean="0">
                <a:solidFill>
                  <a:srgbClr val="FFFF00"/>
                </a:solidFill>
                <a:latin typeface="+mn-lt"/>
              </a:rPr>
              <a:t>(v1)</a:t>
            </a:r>
            <a:endParaRPr lang="it-IT" sz="3200" b="1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51" name="Immagin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690" y="1533151"/>
            <a:ext cx="1091822" cy="1113023"/>
          </a:xfrm>
          <a:prstGeom prst="rect">
            <a:avLst/>
          </a:prstGeom>
        </p:spPr>
      </p:pic>
      <p:sp>
        <p:nvSpPr>
          <p:cNvPr id="52" name="CasellaDiTesto 51"/>
          <p:cNvSpPr txBox="1"/>
          <p:nvPr/>
        </p:nvSpPr>
        <p:spPr>
          <a:xfrm>
            <a:off x="3862371" y="154005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C</a:t>
            </a:r>
            <a:endParaRPr lang="it-IT" sz="2800" b="1" dirty="0"/>
          </a:p>
        </p:txBody>
      </p:sp>
      <p:pic>
        <p:nvPicPr>
          <p:cNvPr id="53" name="Immagine 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7" y="1315593"/>
            <a:ext cx="542454" cy="1335272"/>
          </a:xfrm>
          <a:prstGeom prst="rect">
            <a:avLst/>
          </a:prstGeom>
        </p:spPr>
      </p:pic>
      <p:sp>
        <p:nvSpPr>
          <p:cNvPr id="54" name="CasellaDiTesto 53"/>
          <p:cNvSpPr txBox="1"/>
          <p:nvPr/>
        </p:nvSpPr>
        <p:spPr>
          <a:xfrm>
            <a:off x="11005775" y="1538990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AP</a:t>
            </a:r>
            <a:endParaRPr lang="it-IT" sz="2400" b="1" dirty="0"/>
          </a:p>
        </p:txBody>
      </p:sp>
      <p:cxnSp>
        <p:nvCxnSpPr>
          <p:cNvPr id="55" name="Connettore 2 54"/>
          <p:cNvCxnSpPr/>
          <p:nvPr/>
        </p:nvCxnSpPr>
        <p:spPr>
          <a:xfrm flipV="1">
            <a:off x="4572099" y="2756128"/>
            <a:ext cx="0" cy="4032000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6" name="Immagine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45" y="1989599"/>
            <a:ext cx="596282" cy="457557"/>
          </a:xfrm>
          <a:prstGeom prst="rect">
            <a:avLst/>
          </a:prstGeom>
        </p:spPr>
      </p:pic>
      <p:sp>
        <p:nvSpPr>
          <p:cNvPr id="57" name="CasellaDiTesto 56"/>
          <p:cNvSpPr txBox="1"/>
          <p:nvPr/>
        </p:nvSpPr>
        <p:spPr>
          <a:xfrm>
            <a:off x="5349091" y="177128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PMK</a:t>
            </a:r>
            <a:endParaRPr lang="it-IT" b="1" dirty="0"/>
          </a:p>
        </p:txBody>
      </p:sp>
      <p:pic>
        <p:nvPicPr>
          <p:cNvPr id="58" name="Immagine 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226" y="1989599"/>
            <a:ext cx="596282" cy="457557"/>
          </a:xfrm>
          <a:prstGeom prst="rect">
            <a:avLst/>
          </a:prstGeom>
        </p:spPr>
      </p:pic>
      <p:sp>
        <p:nvSpPr>
          <p:cNvPr id="59" name="CasellaDiTesto 58"/>
          <p:cNvSpPr txBox="1"/>
          <p:nvPr/>
        </p:nvSpPr>
        <p:spPr>
          <a:xfrm>
            <a:off x="9777772" y="177128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PMK</a:t>
            </a:r>
            <a:endParaRPr lang="it-IT" b="1" dirty="0"/>
          </a:p>
        </p:txBody>
      </p:sp>
      <p:sp>
        <p:nvSpPr>
          <p:cNvPr id="62" name="CasellaDiTesto 61"/>
          <p:cNvSpPr txBox="1"/>
          <p:nvPr/>
        </p:nvSpPr>
        <p:spPr>
          <a:xfrm>
            <a:off x="10731544" y="2663744"/>
            <a:ext cx="1109984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Compute </a:t>
            </a:r>
          </a:p>
          <a:p>
            <a:pPr algn="ctr"/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endParaRPr lang="it-IT" b="1" dirty="0"/>
          </a:p>
        </p:txBody>
      </p:sp>
      <p:cxnSp>
        <p:nvCxnSpPr>
          <p:cNvPr id="64" name="Connettore 2 63"/>
          <p:cNvCxnSpPr/>
          <p:nvPr/>
        </p:nvCxnSpPr>
        <p:spPr>
          <a:xfrm>
            <a:off x="4670797" y="5059739"/>
            <a:ext cx="5832000" cy="308779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CasellaDiTesto 64"/>
          <p:cNvSpPr txBox="1"/>
          <p:nvPr/>
        </p:nvSpPr>
        <p:spPr>
          <a:xfrm rot="180000">
            <a:off x="4741870" y="5274468"/>
            <a:ext cx="547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Msg2’</a:t>
            </a:r>
            <a:r>
              <a:rPr lang="it-IT" b="1" dirty="0" smtClean="0"/>
              <a:t> = { </a:t>
            </a:r>
            <a:r>
              <a:rPr lang="it-IT" b="1" dirty="0" err="1" smtClean="0"/>
              <a:t>MAC</a:t>
            </a:r>
            <a:r>
              <a:rPr lang="it-IT" b="1" baseline="-25000" dirty="0" err="1"/>
              <a:t>c</a:t>
            </a:r>
            <a:r>
              <a:rPr lang="it-IT" b="1" dirty="0" smtClean="0"/>
              <a:t> + </a:t>
            </a:r>
            <a:r>
              <a:rPr lang="it-IT" b="1" dirty="0" err="1" smtClean="0">
                <a:solidFill>
                  <a:srgbClr val="FFFF00"/>
                </a:solidFill>
              </a:rPr>
              <a:t>Nonce</a:t>
            </a:r>
            <a:r>
              <a:rPr lang="it-IT" b="1" baseline="-25000" dirty="0" err="1" smtClean="0">
                <a:solidFill>
                  <a:srgbClr val="FFFF00"/>
                </a:solidFill>
              </a:rPr>
              <a:t>c</a:t>
            </a:r>
            <a:r>
              <a:rPr lang="it-IT" b="1" baseline="-25000" dirty="0" smtClean="0">
                <a:solidFill>
                  <a:srgbClr val="FFFF00"/>
                </a:solidFill>
              </a:rPr>
              <a:t> </a:t>
            </a:r>
            <a:r>
              <a:rPr lang="it-IT" b="1" dirty="0" smtClean="0">
                <a:solidFill>
                  <a:srgbClr val="FFFF00"/>
                </a:solidFill>
              </a:rPr>
              <a:t>’ </a:t>
            </a:r>
            <a:r>
              <a:rPr lang="it-IT" b="1" dirty="0" smtClean="0"/>
              <a:t>+ SN + MIC</a:t>
            </a:r>
            <a:r>
              <a:rPr lang="it-IT" b="1" baseline="-25000" dirty="0" smtClean="0">
                <a:solidFill>
                  <a:srgbClr val="FFFF00"/>
                </a:solidFill>
              </a:rPr>
              <a:t>PTK’</a:t>
            </a:r>
            <a:r>
              <a:rPr lang="it-IT" b="1" dirty="0" smtClean="0"/>
              <a:t>(</a:t>
            </a:r>
            <a:r>
              <a:rPr lang="it-IT" b="1" dirty="0" err="1">
                <a:solidFill>
                  <a:srgbClr val="FFFF00"/>
                </a:solidFill>
              </a:rPr>
              <a:t>Nonce</a:t>
            </a:r>
            <a:r>
              <a:rPr lang="it-IT" b="1" baseline="-25000" dirty="0" err="1">
                <a:solidFill>
                  <a:srgbClr val="FFFF00"/>
                </a:solidFill>
              </a:rPr>
              <a:t>c</a:t>
            </a:r>
            <a:r>
              <a:rPr lang="it-IT" b="1" baseline="-25000" dirty="0">
                <a:solidFill>
                  <a:srgbClr val="FFFF00"/>
                </a:solidFill>
              </a:rPr>
              <a:t> </a:t>
            </a:r>
            <a:r>
              <a:rPr lang="it-IT" b="1" dirty="0" smtClean="0">
                <a:solidFill>
                  <a:srgbClr val="FFFF00"/>
                </a:solidFill>
              </a:rPr>
              <a:t>’</a:t>
            </a:r>
            <a:r>
              <a:rPr lang="it-IT" b="1" dirty="0" smtClean="0"/>
              <a:t>, SN) } </a:t>
            </a:r>
            <a:endParaRPr lang="it-IT" b="1" dirty="0"/>
          </a:p>
        </p:txBody>
      </p:sp>
      <p:cxnSp>
        <p:nvCxnSpPr>
          <p:cNvPr id="75" name="Connettore 2 74"/>
          <p:cNvCxnSpPr/>
          <p:nvPr/>
        </p:nvCxnSpPr>
        <p:spPr>
          <a:xfrm flipV="1">
            <a:off x="10619228" y="2715184"/>
            <a:ext cx="0" cy="4032000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CasellaDiTesto 60"/>
          <p:cNvSpPr txBox="1"/>
          <p:nvPr/>
        </p:nvSpPr>
        <p:spPr>
          <a:xfrm rot="-120000">
            <a:off x="6336498" y="3147945"/>
            <a:ext cx="33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Msg1 = { MAC</a:t>
            </a:r>
            <a:r>
              <a:rPr lang="it-IT" b="1" baseline="-25000" dirty="0" smtClean="0"/>
              <a:t>AP</a:t>
            </a:r>
            <a:r>
              <a:rPr lang="it-IT" b="1" dirty="0"/>
              <a:t> </a:t>
            </a:r>
            <a:r>
              <a:rPr lang="it-IT" b="1" dirty="0" smtClean="0"/>
              <a:t>+ 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dirty="0" smtClean="0"/>
              <a:t> + SN } </a:t>
            </a:r>
            <a:endParaRPr lang="it-IT" b="1" dirty="0"/>
          </a:p>
        </p:txBody>
      </p:sp>
      <p:pic>
        <p:nvPicPr>
          <p:cNvPr id="77" name="Immagine 7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79" y="1528641"/>
            <a:ext cx="1003822" cy="1253477"/>
          </a:xfrm>
          <a:prstGeom prst="rect">
            <a:avLst/>
          </a:prstGeom>
        </p:spPr>
      </p:pic>
      <p:cxnSp>
        <p:nvCxnSpPr>
          <p:cNvPr id="60" name="Connettore 2 59"/>
          <p:cNvCxnSpPr/>
          <p:nvPr/>
        </p:nvCxnSpPr>
        <p:spPr>
          <a:xfrm flipH="1">
            <a:off x="4660802" y="3060484"/>
            <a:ext cx="5864428" cy="133094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ttore 2 77"/>
          <p:cNvCxnSpPr/>
          <p:nvPr/>
        </p:nvCxnSpPr>
        <p:spPr>
          <a:xfrm flipH="1">
            <a:off x="4687250" y="3919943"/>
            <a:ext cx="3204840" cy="88471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8124148" y="3835322"/>
            <a:ext cx="110998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Compute </a:t>
            </a:r>
          </a:p>
          <a:p>
            <a:pPr algn="ctr"/>
            <a:r>
              <a:rPr lang="it-IT" b="1" dirty="0" err="1" smtClean="0">
                <a:solidFill>
                  <a:srgbClr val="FFFF00"/>
                </a:solidFill>
              </a:rPr>
              <a:t>Nonce</a:t>
            </a:r>
            <a:r>
              <a:rPr lang="it-IT" b="1" baseline="-25000" dirty="0" err="1" smtClean="0">
                <a:solidFill>
                  <a:srgbClr val="FFFF00"/>
                </a:solidFill>
              </a:rPr>
              <a:t>MiM</a:t>
            </a:r>
            <a:endParaRPr lang="it-IT" b="1" dirty="0">
              <a:solidFill>
                <a:srgbClr val="FFFF00"/>
              </a:solidFill>
            </a:endParaRPr>
          </a:p>
        </p:txBody>
      </p:sp>
      <p:sp>
        <p:nvSpPr>
          <p:cNvPr id="84" name="CasellaDiTesto 83"/>
          <p:cNvSpPr txBox="1"/>
          <p:nvPr/>
        </p:nvSpPr>
        <p:spPr>
          <a:xfrm rot="-120000">
            <a:off x="4555158" y="4060580"/>
            <a:ext cx="35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Msg1’</a:t>
            </a:r>
            <a:r>
              <a:rPr lang="it-IT" b="1" dirty="0" smtClean="0"/>
              <a:t> = { MAC</a:t>
            </a:r>
            <a:r>
              <a:rPr lang="it-IT" b="1" baseline="-25000" dirty="0" smtClean="0"/>
              <a:t>AP</a:t>
            </a:r>
            <a:r>
              <a:rPr lang="it-IT" b="1" dirty="0"/>
              <a:t> </a:t>
            </a:r>
            <a:r>
              <a:rPr lang="it-IT" b="1" dirty="0" smtClean="0"/>
              <a:t>+ </a:t>
            </a:r>
            <a:r>
              <a:rPr lang="it-IT" b="1" dirty="0" err="1" smtClean="0">
                <a:solidFill>
                  <a:srgbClr val="FFFF00"/>
                </a:solidFill>
              </a:rPr>
              <a:t>Nonce</a:t>
            </a:r>
            <a:r>
              <a:rPr lang="it-IT" b="1" baseline="-25000" dirty="0" err="1" smtClean="0">
                <a:solidFill>
                  <a:srgbClr val="FFFF00"/>
                </a:solidFill>
              </a:rPr>
              <a:t>MiM</a:t>
            </a:r>
            <a:r>
              <a:rPr lang="it-IT" b="1" dirty="0" smtClean="0">
                <a:solidFill>
                  <a:srgbClr val="FFFF00"/>
                </a:solidFill>
              </a:rPr>
              <a:t> </a:t>
            </a:r>
            <a:r>
              <a:rPr lang="it-IT" b="1" dirty="0" smtClean="0"/>
              <a:t>+ SN } </a:t>
            </a:r>
            <a:endParaRPr lang="it-IT" b="1" dirty="0"/>
          </a:p>
        </p:txBody>
      </p:sp>
      <p:sp>
        <p:nvSpPr>
          <p:cNvPr id="86" name="CasellaDiTesto 85"/>
          <p:cNvSpPr txBox="1"/>
          <p:nvPr/>
        </p:nvSpPr>
        <p:spPr>
          <a:xfrm>
            <a:off x="3376441" y="2610972"/>
            <a:ext cx="1109983" cy="120032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Compute </a:t>
            </a:r>
          </a:p>
          <a:p>
            <a:pPr algn="ctr"/>
            <a:r>
              <a:rPr lang="it-IT" b="1" dirty="0" err="1" smtClean="0"/>
              <a:t>Nonce</a:t>
            </a:r>
            <a:r>
              <a:rPr lang="it-IT" b="1" baseline="-25000" dirty="0" err="1" smtClean="0"/>
              <a:t>C</a:t>
            </a:r>
            <a:r>
              <a:rPr lang="it-IT" b="1" dirty="0" smtClean="0"/>
              <a:t> </a:t>
            </a:r>
          </a:p>
          <a:p>
            <a:pPr algn="ctr"/>
            <a:r>
              <a:rPr lang="it-IT" b="1" dirty="0" smtClean="0"/>
              <a:t>&amp; PTK, </a:t>
            </a:r>
          </a:p>
          <a:p>
            <a:pPr algn="ctr"/>
            <a:r>
              <a:rPr lang="it-IT" b="1" dirty="0" err="1"/>
              <a:t>s</a:t>
            </a:r>
            <a:r>
              <a:rPr lang="it-IT" b="1" dirty="0" err="1" smtClean="0"/>
              <a:t>tore</a:t>
            </a:r>
            <a:r>
              <a:rPr lang="it-IT" b="1" dirty="0" smtClean="0"/>
              <a:t> PTK</a:t>
            </a:r>
            <a:endParaRPr lang="it-IT" b="1" baseline="-25000" dirty="0"/>
          </a:p>
        </p:txBody>
      </p:sp>
      <p:sp>
        <p:nvSpPr>
          <p:cNvPr id="88" name="CasellaDiTesto 87"/>
          <p:cNvSpPr txBox="1"/>
          <p:nvPr/>
        </p:nvSpPr>
        <p:spPr>
          <a:xfrm>
            <a:off x="3046476" y="4127723"/>
            <a:ext cx="1430746" cy="147732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Compute </a:t>
            </a:r>
          </a:p>
          <a:p>
            <a:pPr algn="ctr"/>
            <a:r>
              <a:rPr lang="it-IT" b="1" dirty="0" err="1" smtClean="0">
                <a:solidFill>
                  <a:srgbClr val="FFFF00"/>
                </a:solidFill>
              </a:rPr>
              <a:t>Nonce</a:t>
            </a:r>
            <a:r>
              <a:rPr lang="it-IT" b="1" baseline="-25000" dirty="0" err="1" smtClean="0">
                <a:solidFill>
                  <a:srgbClr val="FFFF00"/>
                </a:solidFill>
              </a:rPr>
              <a:t>C</a:t>
            </a:r>
            <a:r>
              <a:rPr lang="it-IT" b="1" dirty="0" smtClean="0">
                <a:solidFill>
                  <a:srgbClr val="FFFF00"/>
                </a:solidFill>
              </a:rPr>
              <a:t>‘</a:t>
            </a:r>
          </a:p>
          <a:p>
            <a:pPr algn="ctr"/>
            <a:r>
              <a:rPr lang="it-IT" b="1" dirty="0" smtClean="0"/>
              <a:t>&amp; </a:t>
            </a:r>
            <a:r>
              <a:rPr lang="it-IT" b="1" dirty="0" smtClean="0">
                <a:solidFill>
                  <a:srgbClr val="FFFF00"/>
                </a:solidFill>
              </a:rPr>
              <a:t>PTK’</a:t>
            </a:r>
            <a:r>
              <a:rPr lang="it-IT" b="1" dirty="0" smtClean="0"/>
              <a:t>, </a:t>
            </a:r>
          </a:p>
          <a:p>
            <a:pPr algn="ctr"/>
            <a:r>
              <a:rPr lang="it-IT" b="1" dirty="0" err="1"/>
              <a:t>s</a:t>
            </a:r>
            <a:r>
              <a:rPr lang="it-IT" b="1" dirty="0" err="1" smtClean="0"/>
              <a:t>tore</a:t>
            </a:r>
            <a:r>
              <a:rPr lang="it-IT" b="1" dirty="0" smtClean="0"/>
              <a:t> PTK’</a:t>
            </a:r>
          </a:p>
          <a:p>
            <a:pPr algn="ctr"/>
            <a:r>
              <a:rPr lang="it-IT" b="1" dirty="0" smtClean="0"/>
              <a:t>(</a:t>
            </a:r>
            <a:r>
              <a:rPr lang="it-IT" b="1" dirty="0" err="1" smtClean="0"/>
              <a:t>replace</a:t>
            </a:r>
            <a:r>
              <a:rPr lang="it-IT" b="1" dirty="0" smtClean="0"/>
              <a:t> PTK)</a:t>
            </a:r>
          </a:p>
        </p:txBody>
      </p:sp>
      <p:cxnSp>
        <p:nvCxnSpPr>
          <p:cNvPr id="90" name="Connettore 2 89"/>
          <p:cNvCxnSpPr/>
          <p:nvPr/>
        </p:nvCxnSpPr>
        <p:spPr>
          <a:xfrm flipH="1">
            <a:off x="4687250" y="6020972"/>
            <a:ext cx="5815547" cy="267286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10610026" y="4919008"/>
            <a:ext cx="1592832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Compute PTK, </a:t>
            </a:r>
          </a:p>
          <a:p>
            <a:pPr algn="ctr"/>
            <a:r>
              <a:rPr lang="it-IT" b="1" dirty="0" err="1" smtClean="0">
                <a:solidFill>
                  <a:srgbClr val="FFFF00"/>
                </a:solidFill>
              </a:rPr>
              <a:t>verify</a:t>
            </a:r>
            <a:r>
              <a:rPr lang="it-IT" b="1" dirty="0" smtClean="0">
                <a:solidFill>
                  <a:srgbClr val="FFFF00"/>
                </a:solidFill>
              </a:rPr>
              <a:t> MIC: </a:t>
            </a:r>
            <a:r>
              <a:rPr lang="it-IT" b="1" dirty="0" err="1" smtClean="0">
                <a:solidFill>
                  <a:srgbClr val="FFFF00"/>
                </a:solidFill>
              </a:rPr>
              <a:t>Failure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r>
              <a:rPr lang="it-IT" b="1" dirty="0" smtClean="0">
                <a:sym typeface="Wingdings" panose="05000000000000000000" pitchFamily="2" charset="2"/>
              </a:rPr>
              <a:t></a:t>
            </a:r>
            <a:r>
              <a:rPr lang="it-IT" b="1" baseline="-25000" dirty="0" smtClean="0">
                <a:sym typeface="Wingdings" panose="05000000000000000000" pitchFamily="2" charset="2"/>
              </a:rPr>
              <a:t> </a:t>
            </a:r>
          </a:p>
          <a:p>
            <a:pPr algn="ctr"/>
            <a:r>
              <a:rPr lang="it-IT" b="1" dirty="0" smtClean="0">
                <a:solidFill>
                  <a:srgbClr val="FFFF00"/>
                </a:solidFill>
              </a:rPr>
              <a:t>De-</a:t>
            </a:r>
            <a:r>
              <a:rPr lang="it-IT" b="1" dirty="0" err="1" smtClean="0">
                <a:solidFill>
                  <a:srgbClr val="FFFF00"/>
                </a:solidFill>
              </a:rPr>
              <a:t>auth</a:t>
            </a:r>
            <a:r>
              <a:rPr lang="it-IT" b="1" dirty="0">
                <a:solidFill>
                  <a:srgbClr val="FFFF00"/>
                </a:solidFill>
              </a:rPr>
              <a:t>. </a:t>
            </a:r>
            <a:r>
              <a:rPr lang="it-IT" b="1" dirty="0" smtClean="0">
                <a:solidFill>
                  <a:srgbClr val="FFFF00"/>
                </a:solidFill>
              </a:rPr>
              <a:t>client</a:t>
            </a:r>
            <a:endParaRPr lang="it-IT" b="1" dirty="0">
              <a:solidFill>
                <a:srgbClr val="FFFF00"/>
              </a:solidFill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8232317" y="1481523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 smtClean="0"/>
              <a:t>MiM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80821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5" grpId="0"/>
      <p:bldP spid="61" grpId="0"/>
      <p:bldP spid="83" grpId="0" animBg="1"/>
      <p:bldP spid="84" grpId="0"/>
      <p:bldP spid="86" grpId="0" animBg="1"/>
      <p:bldP spid="88" grpId="0" animBg="1"/>
      <p:bldP spid="35" grpId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ttore 2 75"/>
          <p:cNvCxnSpPr/>
          <p:nvPr/>
        </p:nvCxnSpPr>
        <p:spPr>
          <a:xfrm flipV="1">
            <a:off x="8021179" y="2756128"/>
            <a:ext cx="0" cy="4032000"/>
          </a:xfrm>
          <a:prstGeom prst="straightConnector1">
            <a:avLst/>
          </a:prstGeom>
          <a:ln w="66675"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672108"/>
              </p:ext>
            </p:extLst>
          </p:nvPr>
        </p:nvGraphicFramePr>
        <p:xfrm>
          <a:off x="215697" y="1312557"/>
          <a:ext cx="2448000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olo 7"/>
          <p:cNvSpPr txBox="1">
            <a:spLocks/>
          </p:cNvSpPr>
          <p:nvPr/>
        </p:nvSpPr>
        <p:spPr>
          <a:xfrm>
            <a:off x="169817" y="26862"/>
            <a:ext cx="11795759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smtClean="0">
                <a:latin typeface="+mn-lt"/>
              </a:rPr>
              <a:t>IEEE 802.11i security </a:t>
            </a:r>
            <a:r>
              <a:rPr lang="it-IT" sz="5400" b="1" dirty="0" err="1" smtClean="0">
                <a:latin typeface="+mn-lt"/>
              </a:rPr>
              <a:t>steps</a:t>
            </a:r>
            <a:r>
              <a:rPr lang="it-IT" sz="5400" b="1" dirty="0" smtClean="0">
                <a:latin typeface="+mn-lt"/>
              </a:rPr>
              <a:t> (4/5) – security (</a:t>
            </a:r>
            <a:r>
              <a:rPr lang="it-IT" sz="5400" b="1" dirty="0" err="1" smtClean="0">
                <a:latin typeface="+mn-lt"/>
              </a:rPr>
              <a:t>cont</a:t>
            </a:r>
            <a:r>
              <a:rPr lang="it-IT" sz="5400" b="1" dirty="0" smtClean="0">
                <a:latin typeface="+mn-lt"/>
              </a:rPr>
              <a:t>.)</a:t>
            </a:r>
            <a:endParaRPr lang="it-IT" sz="5400" b="1" dirty="0">
              <a:latin typeface="+mn-lt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64024" y="885185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11696131" y="6397294"/>
            <a:ext cx="421943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16</a:t>
            </a:fld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51" name="Immagin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690" y="1533151"/>
            <a:ext cx="1091822" cy="1113023"/>
          </a:xfrm>
          <a:prstGeom prst="rect">
            <a:avLst/>
          </a:prstGeom>
        </p:spPr>
      </p:pic>
      <p:sp>
        <p:nvSpPr>
          <p:cNvPr id="52" name="CasellaDiTesto 51"/>
          <p:cNvSpPr txBox="1"/>
          <p:nvPr/>
        </p:nvSpPr>
        <p:spPr>
          <a:xfrm>
            <a:off x="3862371" y="154005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C</a:t>
            </a:r>
            <a:endParaRPr lang="it-IT" sz="2800" b="1" dirty="0"/>
          </a:p>
        </p:txBody>
      </p:sp>
      <p:pic>
        <p:nvPicPr>
          <p:cNvPr id="53" name="Immagine 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87" y="1343729"/>
            <a:ext cx="542454" cy="1335272"/>
          </a:xfrm>
          <a:prstGeom prst="rect">
            <a:avLst/>
          </a:prstGeom>
        </p:spPr>
      </p:pic>
      <p:sp>
        <p:nvSpPr>
          <p:cNvPr id="54" name="CasellaDiTesto 53"/>
          <p:cNvSpPr txBox="1"/>
          <p:nvPr/>
        </p:nvSpPr>
        <p:spPr>
          <a:xfrm>
            <a:off x="11005775" y="1538990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AP</a:t>
            </a:r>
            <a:endParaRPr lang="it-IT" sz="2400" b="1" dirty="0"/>
          </a:p>
        </p:txBody>
      </p:sp>
      <p:cxnSp>
        <p:nvCxnSpPr>
          <p:cNvPr id="55" name="Connettore 2 54"/>
          <p:cNvCxnSpPr/>
          <p:nvPr/>
        </p:nvCxnSpPr>
        <p:spPr>
          <a:xfrm flipV="1">
            <a:off x="4572099" y="2756128"/>
            <a:ext cx="0" cy="4032000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6" name="Immagine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45" y="1989599"/>
            <a:ext cx="596282" cy="457557"/>
          </a:xfrm>
          <a:prstGeom prst="rect">
            <a:avLst/>
          </a:prstGeom>
        </p:spPr>
      </p:pic>
      <p:sp>
        <p:nvSpPr>
          <p:cNvPr id="57" name="CasellaDiTesto 56"/>
          <p:cNvSpPr txBox="1"/>
          <p:nvPr/>
        </p:nvSpPr>
        <p:spPr>
          <a:xfrm>
            <a:off x="5349091" y="177128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PMK</a:t>
            </a:r>
            <a:endParaRPr lang="it-IT" b="1" dirty="0"/>
          </a:p>
        </p:txBody>
      </p:sp>
      <p:pic>
        <p:nvPicPr>
          <p:cNvPr id="58" name="Immagine 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226" y="1989599"/>
            <a:ext cx="596282" cy="457557"/>
          </a:xfrm>
          <a:prstGeom prst="rect">
            <a:avLst/>
          </a:prstGeom>
        </p:spPr>
      </p:pic>
      <p:sp>
        <p:nvSpPr>
          <p:cNvPr id="59" name="CasellaDiTesto 58"/>
          <p:cNvSpPr txBox="1"/>
          <p:nvPr/>
        </p:nvSpPr>
        <p:spPr>
          <a:xfrm>
            <a:off x="9777772" y="177128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PMK</a:t>
            </a:r>
            <a:endParaRPr lang="it-IT" b="1" dirty="0"/>
          </a:p>
        </p:txBody>
      </p:sp>
      <p:sp>
        <p:nvSpPr>
          <p:cNvPr id="62" name="CasellaDiTesto 61"/>
          <p:cNvSpPr txBox="1"/>
          <p:nvPr/>
        </p:nvSpPr>
        <p:spPr>
          <a:xfrm>
            <a:off x="10744423" y="2650865"/>
            <a:ext cx="1109984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Compute </a:t>
            </a:r>
          </a:p>
          <a:p>
            <a:pPr algn="ctr"/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endParaRPr lang="it-IT" b="1" dirty="0"/>
          </a:p>
        </p:txBody>
      </p:sp>
      <p:cxnSp>
        <p:nvCxnSpPr>
          <p:cNvPr id="64" name="Connettore 2 63"/>
          <p:cNvCxnSpPr/>
          <p:nvPr/>
        </p:nvCxnSpPr>
        <p:spPr>
          <a:xfrm>
            <a:off x="4670797" y="3399751"/>
            <a:ext cx="5854433" cy="579159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CasellaDiTesto 64"/>
          <p:cNvSpPr txBox="1"/>
          <p:nvPr/>
        </p:nvSpPr>
        <p:spPr>
          <a:xfrm rot="360000">
            <a:off x="5024268" y="3727024"/>
            <a:ext cx="527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Msg2 = { </a:t>
            </a:r>
            <a:r>
              <a:rPr lang="it-IT" b="1" dirty="0" err="1" smtClean="0"/>
              <a:t>MAC</a:t>
            </a:r>
            <a:r>
              <a:rPr lang="it-IT" b="1" baseline="-25000" dirty="0" err="1"/>
              <a:t>c</a:t>
            </a:r>
            <a:r>
              <a:rPr lang="it-IT" b="1" dirty="0" smtClean="0"/>
              <a:t> + 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c</a:t>
            </a:r>
            <a:r>
              <a:rPr lang="it-IT" b="1" baseline="-25000" dirty="0" smtClean="0"/>
              <a:t> </a:t>
            </a:r>
            <a:r>
              <a:rPr lang="it-IT" b="1" dirty="0" smtClean="0"/>
              <a:t>+ SN + MIC</a:t>
            </a:r>
            <a:r>
              <a:rPr lang="it-IT" b="1" baseline="-25000" dirty="0" smtClean="0"/>
              <a:t>PTK</a:t>
            </a:r>
            <a:r>
              <a:rPr lang="it-IT" b="1" dirty="0" smtClean="0"/>
              <a:t>(</a:t>
            </a:r>
            <a:r>
              <a:rPr lang="it-IT" b="1" dirty="0" err="1"/>
              <a:t>Nonce</a:t>
            </a:r>
            <a:r>
              <a:rPr lang="it-IT" b="1" baseline="-25000" dirty="0" err="1"/>
              <a:t>c</a:t>
            </a:r>
            <a:r>
              <a:rPr lang="it-IT" b="1" baseline="-25000" dirty="0"/>
              <a:t> </a:t>
            </a:r>
            <a:r>
              <a:rPr lang="it-IT" b="1" dirty="0" smtClean="0"/>
              <a:t>, SN) } </a:t>
            </a:r>
            <a:endParaRPr lang="it-IT" b="1" dirty="0"/>
          </a:p>
        </p:txBody>
      </p:sp>
      <p:cxnSp>
        <p:nvCxnSpPr>
          <p:cNvPr id="67" name="Connettore 2 66"/>
          <p:cNvCxnSpPr/>
          <p:nvPr/>
        </p:nvCxnSpPr>
        <p:spPr>
          <a:xfrm flipH="1">
            <a:off x="4688183" y="5459915"/>
            <a:ext cx="5778613" cy="292939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 rot="21420000">
            <a:off x="4655546" y="5694403"/>
            <a:ext cx="6003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Msg3 = { MAC</a:t>
            </a:r>
            <a:r>
              <a:rPr lang="it-IT" b="1" baseline="-25000" dirty="0" smtClean="0"/>
              <a:t>AP</a:t>
            </a:r>
            <a:r>
              <a:rPr lang="it-IT" b="1" dirty="0" smtClean="0"/>
              <a:t> + 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baseline="-25000" dirty="0" smtClean="0"/>
              <a:t> </a:t>
            </a:r>
            <a:r>
              <a:rPr lang="it-IT" b="1" dirty="0" smtClean="0"/>
              <a:t>+ SN+1 + MIC</a:t>
            </a:r>
            <a:r>
              <a:rPr lang="it-IT" b="1" baseline="-25000" dirty="0" smtClean="0"/>
              <a:t>PTK</a:t>
            </a:r>
            <a:r>
              <a:rPr lang="it-IT" b="1" dirty="0" smtClean="0"/>
              <a:t>(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baseline="-25000" dirty="0" smtClean="0"/>
              <a:t> </a:t>
            </a:r>
            <a:r>
              <a:rPr lang="it-IT" b="1" dirty="0" smtClean="0"/>
              <a:t>, SN+1) } </a:t>
            </a:r>
            <a:endParaRPr lang="it-IT" b="1" dirty="0"/>
          </a:p>
        </p:txBody>
      </p:sp>
      <p:cxnSp>
        <p:nvCxnSpPr>
          <p:cNvPr id="75" name="Connettore 2 74"/>
          <p:cNvCxnSpPr/>
          <p:nvPr/>
        </p:nvCxnSpPr>
        <p:spPr>
          <a:xfrm flipV="1">
            <a:off x="10619228" y="2715184"/>
            <a:ext cx="0" cy="4032000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CasellaDiTesto 60"/>
          <p:cNvSpPr txBox="1"/>
          <p:nvPr/>
        </p:nvSpPr>
        <p:spPr>
          <a:xfrm rot="-120000">
            <a:off x="6631913" y="3133879"/>
            <a:ext cx="33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Msg1 = { MAC</a:t>
            </a:r>
            <a:r>
              <a:rPr lang="it-IT" b="1" baseline="-25000" dirty="0" smtClean="0"/>
              <a:t>AP</a:t>
            </a:r>
            <a:r>
              <a:rPr lang="it-IT" b="1" dirty="0"/>
              <a:t> </a:t>
            </a:r>
            <a:r>
              <a:rPr lang="it-IT" b="1" dirty="0" smtClean="0"/>
              <a:t>+ 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dirty="0" smtClean="0"/>
              <a:t> + SN } </a:t>
            </a:r>
            <a:endParaRPr lang="it-IT" b="1" dirty="0"/>
          </a:p>
        </p:txBody>
      </p:sp>
      <p:pic>
        <p:nvPicPr>
          <p:cNvPr id="77" name="Immagine 7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79" y="1490004"/>
            <a:ext cx="1003822" cy="1253477"/>
          </a:xfrm>
          <a:prstGeom prst="rect">
            <a:avLst/>
          </a:prstGeom>
        </p:spPr>
      </p:pic>
      <p:cxnSp>
        <p:nvCxnSpPr>
          <p:cNvPr id="60" name="Connettore 2 59"/>
          <p:cNvCxnSpPr/>
          <p:nvPr/>
        </p:nvCxnSpPr>
        <p:spPr>
          <a:xfrm flipH="1">
            <a:off x="4660802" y="3060484"/>
            <a:ext cx="5864428" cy="133094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ttore 2 77"/>
          <p:cNvCxnSpPr/>
          <p:nvPr/>
        </p:nvCxnSpPr>
        <p:spPr>
          <a:xfrm flipH="1">
            <a:off x="4687250" y="4285705"/>
            <a:ext cx="3204840" cy="88471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8111269" y="4291237"/>
            <a:ext cx="110998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Compute </a:t>
            </a:r>
          </a:p>
          <a:p>
            <a:pPr algn="ctr"/>
            <a:r>
              <a:rPr lang="it-IT" b="1" dirty="0" err="1" smtClean="0">
                <a:solidFill>
                  <a:srgbClr val="FFFF00"/>
                </a:solidFill>
              </a:rPr>
              <a:t>Nonce</a:t>
            </a:r>
            <a:r>
              <a:rPr lang="it-IT" b="1" baseline="-25000" dirty="0" err="1" smtClean="0">
                <a:solidFill>
                  <a:srgbClr val="FFFF00"/>
                </a:solidFill>
              </a:rPr>
              <a:t>MiM</a:t>
            </a:r>
            <a:endParaRPr lang="it-IT" b="1" dirty="0">
              <a:solidFill>
                <a:srgbClr val="FFFF00"/>
              </a:solidFill>
            </a:endParaRPr>
          </a:p>
        </p:txBody>
      </p:sp>
      <p:sp>
        <p:nvSpPr>
          <p:cNvPr id="84" name="CasellaDiTesto 83"/>
          <p:cNvSpPr txBox="1"/>
          <p:nvPr/>
        </p:nvSpPr>
        <p:spPr>
          <a:xfrm rot="-120000">
            <a:off x="4555158" y="4426342"/>
            <a:ext cx="35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Msg1’</a:t>
            </a:r>
            <a:r>
              <a:rPr lang="it-IT" b="1" dirty="0" smtClean="0"/>
              <a:t> = { MAC</a:t>
            </a:r>
            <a:r>
              <a:rPr lang="it-IT" b="1" baseline="-25000" dirty="0" smtClean="0"/>
              <a:t>AP</a:t>
            </a:r>
            <a:r>
              <a:rPr lang="it-IT" b="1" dirty="0"/>
              <a:t> </a:t>
            </a:r>
            <a:r>
              <a:rPr lang="it-IT" b="1" dirty="0" smtClean="0"/>
              <a:t>+ </a:t>
            </a:r>
            <a:r>
              <a:rPr lang="it-IT" b="1" dirty="0" err="1" smtClean="0">
                <a:solidFill>
                  <a:srgbClr val="FFFF00"/>
                </a:solidFill>
              </a:rPr>
              <a:t>Nonce</a:t>
            </a:r>
            <a:r>
              <a:rPr lang="it-IT" b="1" baseline="-25000" dirty="0" err="1" smtClean="0">
                <a:solidFill>
                  <a:srgbClr val="FFFF00"/>
                </a:solidFill>
              </a:rPr>
              <a:t>MiM</a:t>
            </a:r>
            <a:r>
              <a:rPr lang="it-IT" b="1" dirty="0" smtClean="0">
                <a:solidFill>
                  <a:srgbClr val="FFFF00"/>
                </a:solidFill>
              </a:rPr>
              <a:t> </a:t>
            </a:r>
            <a:r>
              <a:rPr lang="it-IT" b="1" dirty="0" smtClean="0"/>
              <a:t>+ SN } </a:t>
            </a:r>
            <a:endParaRPr lang="it-IT" b="1" dirty="0"/>
          </a:p>
        </p:txBody>
      </p:sp>
      <p:sp>
        <p:nvSpPr>
          <p:cNvPr id="86" name="CasellaDiTesto 85"/>
          <p:cNvSpPr txBox="1"/>
          <p:nvPr/>
        </p:nvSpPr>
        <p:spPr>
          <a:xfrm>
            <a:off x="3363562" y="2610972"/>
            <a:ext cx="1109983" cy="120032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Compute </a:t>
            </a:r>
          </a:p>
          <a:p>
            <a:pPr algn="ctr"/>
            <a:r>
              <a:rPr lang="it-IT" b="1" dirty="0" err="1" smtClean="0"/>
              <a:t>Nonce</a:t>
            </a:r>
            <a:r>
              <a:rPr lang="it-IT" b="1" baseline="-25000" dirty="0" err="1" smtClean="0"/>
              <a:t>C</a:t>
            </a:r>
            <a:r>
              <a:rPr lang="it-IT" b="1" dirty="0" smtClean="0"/>
              <a:t> </a:t>
            </a:r>
          </a:p>
          <a:p>
            <a:pPr algn="ctr"/>
            <a:r>
              <a:rPr lang="it-IT" b="1" dirty="0" smtClean="0"/>
              <a:t>&amp; PTK, </a:t>
            </a:r>
          </a:p>
          <a:p>
            <a:pPr algn="ctr"/>
            <a:r>
              <a:rPr lang="it-IT" b="1" dirty="0" err="1"/>
              <a:t>s</a:t>
            </a:r>
            <a:r>
              <a:rPr lang="it-IT" b="1" dirty="0" err="1" smtClean="0"/>
              <a:t>tore</a:t>
            </a:r>
            <a:r>
              <a:rPr lang="it-IT" b="1" dirty="0" smtClean="0"/>
              <a:t> PTK</a:t>
            </a:r>
            <a:endParaRPr lang="it-IT" b="1" baseline="-25000" dirty="0"/>
          </a:p>
        </p:txBody>
      </p:sp>
      <p:sp>
        <p:nvSpPr>
          <p:cNvPr id="88" name="CasellaDiTesto 87"/>
          <p:cNvSpPr txBox="1"/>
          <p:nvPr/>
        </p:nvSpPr>
        <p:spPr>
          <a:xfrm>
            <a:off x="3028983" y="3978910"/>
            <a:ext cx="1444562" cy="147732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Compute </a:t>
            </a:r>
          </a:p>
          <a:p>
            <a:pPr algn="ctr"/>
            <a:r>
              <a:rPr lang="it-IT" b="1" dirty="0" err="1" smtClean="0">
                <a:solidFill>
                  <a:srgbClr val="FF0000"/>
                </a:solidFill>
              </a:rPr>
              <a:t>Nonce</a:t>
            </a:r>
            <a:r>
              <a:rPr lang="it-IT" b="1" baseline="-25000" dirty="0" err="1" smtClean="0">
                <a:solidFill>
                  <a:srgbClr val="FF0000"/>
                </a:solidFill>
              </a:rPr>
              <a:t>C</a:t>
            </a:r>
            <a:r>
              <a:rPr lang="it-IT" b="1" dirty="0" smtClean="0">
                <a:solidFill>
                  <a:srgbClr val="FF0000"/>
                </a:solidFill>
              </a:rPr>
              <a:t>‘</a:t>
            </a:r>
          </a:p>
          <a:p>
            <a:pPr algn="ctr"/>
            <a:r>
              <a:rPr lang="it-IT" b="1" dirty="0" smtClean="0"/>
              <a:t>&amp; </a:t>
            </a:r>
            <a:r>
              <a:rPr lang="it-IT" b="1" dirty="0" smtClean="0">
                <a:solidFill>
                  <a:srgbClr val="FF0000"/>
                </a:solidFill>
              </a:rPr>
              <a:t>PTK’</a:t>
            </a:r>
            <a:r>
              <a:rPr lang="it-IT" b="1" dirty="0" smtClean="0"/>
              <a:t>, </a:t>
            </a:r>
          </a:p>
          <a:p>
            <a:pPr algn="ctr"/>
            <a:r>
              <a:rPr lang="it-IT" b="1" dirty="0" err="1"/>
              <a:t>s</a:t>
            </a:r>
            <a:r>
              <a:rPr lang="it-IT" b="1" dirty="0" err="1" smtClean="0"/>
              <a:t>tore</a:t>
            </a:r>
            <a:r>
              <a:rPr lang="it-IT" b="1" dirty="0" smtClean="0"/>
              <a:t> PTK’</a:t>
            </a:r>
          </a:p>
          <a:p>
            <a:pPr algn="ctr"/>
            <a:r>
              <a:rPr lang="it-IT" b="1" dirty="0" smtClean="0"/>
              <a:t>(</a:t>
            </a:r>
            <a:r>
              <a:rPr lang="it-IT" b="1" dirty="0" err="1" smtClean="0"/>
              <a:t>replace</a:t>
            </a:r>
            <a:r>
              <a:rPr lang="it-IT" b="1" dirty="0" smtClean="0"/>
              <a:t> PTK)</a:t>
            </a:r>
          </a:p>
        </p:txBody>
      </p:sp>
      <p:sp>
        <p:nvSpPr>
          <p:cNvPr id="89" name="CasellaDiTesto 88"/>
          <p:cNvSpPr txBox="1"/>
          <p:nvPr/>
        </p:nvSpPr>
        <p:spPr>
          <a:xfrm>
            <a:off x="2764473" y="5825140"/>
            <a:ext cx="1708929" cy="92333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err="1" smtClean="0">
                <a:solidFill>
                  <a:srgbClr val="FFFF00"/>
                </a:solidFill>
              </a:rPr>
              <a:t>Verify</a:t>
            </a:r>
            <a:r>
              <a:rPr lang="it-IT" b="1" dirty="0" smtClean="0">
                <a:solidFill>
                  <a:srgbClr val="FFFF00"/>
                </a:solidFill>
              </a:rPr>
              <a:t> MIC: </a:t>
            </a:r>
          </a:p>
          <a:p>
            <a:pPr algn="ctr"/>
            <a:r>
              <a:rPr lang="it-IT" b="1" dirty="0" err="1" smtClean="0">
                <a:solidFill>
                  <a:srgbClr val="FFFF00"/>
                </a:solidFill>
              </a:rPr>
              <a:t>Failure</a:t>
            </a:r>
            <a:r>
              <a:rPr lang="it-IT" b="1" dirty="0" smtClean="0">
                <a:solidFill>
                  <a:srgbClr val="FFFF00"/>
                </a:solidFill>
              </a:rPr>
              <a:t> - </a:t>
            </a:r>
            <a:r>
              <a:rPr lang="it-IT" b="1" dirty="0" err="1" smtClean="0">
                <a:solidFill>
                  <a:srgbClr val="FFFF00"/>
                </a:solidFill>
              </a:rPr>
              <a:t>Discard</a:t>
            </a:r>
            <a:endParaRPr lang="it-IT" b="1" dirty="0" smtClean="0">
              <a:solidFill>
                <a:srgbClr val="FFFF00"/>
              </a:solidFill>
            </a:endParaRPr>
          </a:p>
          <a:p>
            <a:pPr algn="ctr"/>
            <a:r>
              <a:rPr lang="it-IT" b="1" dirty="0" smtClean="0"/>
              <a:t>(4-way </a:t>
            </a:r>
            <a:r>
              <a:rPr lang="it-IT" b="1" dirty="0" err="1" smtClean="0"/>
              <a:t>blocked</a:t>
            </a:r>
            <a:r>
              <a:rPr lang="it-IT" b="1" dirty="0" smtClean="0"/>
              <a:t>)</a:t>
            </a:r>
          </a:p>
        </p:txBody>
      </p:sp>
      <p:cxnSp>
        <p:nvCxnSpPr>
          <p:cNvPr id="90" name="Connettore 2 89"/>
          <p:cNvCxnSpPr/>
          <p:nvPr/>
        </p:nvCxnSpPr>
        <p:spPr>
          <a:xfrm flipH="1">
            <a:off x="4720679" y="6302279"/>
            <a:ext cx="5778613" cy="292939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CasellaDiTesto 90"/>
          <p:cNvSpPr txBox="1"/>
          <p:nvPr/>
        </p:nvSpPr>
        <p:spPr>
          <a:xfrm>
            <a:off x="10642147" y="5858870"/>
            <a:ext cx="1596399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Time-out </a:t>
            </a:r>
            <a:r>
              <a:rPr lang="it-IT" b="1" dirty="0" smtClean="0">
                <a:sym typeface="Wingdings" panose="05000000000000000000" pitchFamily="2" charset="2"/>
              </a:rPr>
              <a:t></a:t>
            </a:r>
            <a:endParaRPr lang="it-IT" b="1" dirty="0" smtClean="0"/>
          </a:p>
          <a:p>
            <a:pPr algn="ctr"/>
            <a:r>
              <a:rPr lang="it-IT" b="1" dirty="0" smtClean="0">
                <a:solidFill>
                  <a:srgbClr val="FFFF00"/>
                </a:solidFill>
              </a:rPr>
              <a:t>De-</a:t>
            </a:r>
            <a:r>
              <a:rPr lang="it-IT" b="1" dirty="0" err="1" smtClean="0">
                <a:solidFill>
                  <a:srgbClr val="FFFF00"/>
                </a:solidFill>
              </a:rPr>
              <a:t>auth</a:t>
            </a:r>
            <a:r>
              <a:rPr lang="it-IT" b="1" dirty="0" smtClean="0">
                <a:solidFill>
                  <a:srgbClr val="FFFF00"/>
                </a:solidFill>
              </a:rPr>
              <a:t>. client</a:t>
            </a:r>
          </a:p>
        </p:txBody>
      </p:sp>
      <p:sp>
        <p:nvSpPr>
          <p:cNvPr id="92" name="CasellaDiTesto 91"/>
          <p:cNvSpPr txBox="1"/>
          <p:nvPr/>
        </p:nvSpPr>
        <p:spPr>
          <a:xfrm>
            <a:off x="10744423" y="4270916"/>
            <a:ext cx="1412503" cy="92333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Compute </a:t>
            </a:r>
          </a:p>
          <a:p>
            <a:pPr algn="ctr"/>
            <a:r>
              <a:rPr lang="it-IT" b="1" dirty="0" smtClean="0"/>
              <a:t>&amp; </a:t>
            </a:r>
            <a:r>
              <a:rPr lang="it-IT" b="1" dirty="0" err="1" smtClean="0"/>
              <a:t>store</a:t>
            </a:r>
            <a:r>
              <a:rPr lang="it-IT" b="1" dirty="0"/>
              <a:t> </a:t>
            </a:r>
            <a:r>
              <a:rPr lang="it-IT" b="1" dirty="0" smtClean="0"/>
              <a:t>PTK, </a:t>
            </a:r>
          </a:p>
          <a:p>
            <a:pPr algn="ctr"/>
            <a:r>
              <a:rPr lang="it-IT" b="1" dirty="0" err="1" smtClean="0"/>
              <a:t>verify</a:t>
            </a:r>
            <a:r>
              <a:rPr lang="it-IT" b="1" dirty="0" smtClean="0"/>
              <a:t> MIC</a:t>
            </a:r>
            <a:endParaRPr lang="it-IT" b="1" baseline="-25000" dirty="0" smtClean="0"/>
          </a:p>
        </p:txBody>
      </p:sp>
      <p:sp>
        <p:nvSpPr>
          <p:cNvPr id="35" name="CasellaDiTesto 34"/>
          <p:cNvSpPr txBox="1"/>
          <p:nvPr/>
        </p:nvSpPr>
        <p:spPr>
          <a:xfrm>
            <a:off x="8232317" y="1430007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 smtClean="0"/>
              <a:t>MiM</a:t>
            </a:r>
            <a:endParaRPr lang="it-IT" sz="2800" b="1" dirty="0"/>
          </a:p>
        </p:txBody>
      </p:sp>
      <p:sp>
        <p:nvSpPr>
          <p:cNvPr id="37" name="Titolo 1"/>
          <p:cNvSpPr>
            <a:spLocks noGrp="1"/>
          </p:cNvSpPr>
          <p:nvPr>
            <p:ph type="title"/>
          </p:nvPr>
        </p:nvSpPr>
        <p:spPr>
          <a:xfrm>
            <a:off x="3475892" y="943503"/>
            <a:ext cx="7529883" cy="519497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pPr algn="ctr"/>
            <a:r>
              <a:rPr lang="it-IT" sz="3200" b="1" dirty="0" smtClean="0">
                <a:latin typeface="+mn-lt"/>
              </a:rPr>
              <a:t>4-Way </a:t>
            </a:r>
            <a:r>
              <a:rPr lang="it-IT" sz="3200" b="1" dirty="0" err="1" smtClean="0">
                <a:latin typeface="+mn-lt"/>
              </a:rPr>
              <a:t>Handshake</a:t>
            </a:r>
            <a:r>
              <a:rPr lang="it-IT" sz="3200" b="1" dirty="0" smtClean="0">
                <a:latin typeface="+mn-lt"/>
              </a:rPr>
              <a:t> </a:t>
            </a:r>
            <a:r>
              <a:rPr lang="it-IT" sz="3200" b="1" dirty="0" err="1" smtClean="0">
                <a:latin typeface="+mn-lt"/>
              </a:rPr>
              <a:t>DoS</a:t>
            </a:r>
            <a:r>
              <a:rPr lang="it-IT" sz="3200" b="1" dirty="0" smtClean="0">
                <a:latin typeface="+mn-lt"/>
              </a:rPr>
              <a:t>: </a:t>
            </a:r>
            <a:r>
              <a:rPr lang="it-IT" sz="3200" b="1" i="1" dirty="0" smtClean="0">
                <a:latin typeface="+mn-lt"/>
              </a:rPr>
              <a:t>msg1</a:t>
            </a:r>
            <a:r>
              <a:rPr lang="it-IT" sz="3200" b="1" dirty="0" smtClean="0">
                <a:latin typeface="+mn-lt"/>
              </a:rPr>
              <a:t> in </a:t>
            </a:r>
            <a:r>
              <a:rPr lang="it-IT" sz="3200" b="1" dirty="0" err="1" smtClean="0">
                <a:latin typeface="+mn-lt"/>
              </a:rPr>
              <a:t>clear</a:t>
            </a:r>
            <a:r>
              <a:rPr lang="it-IT" sz="3200" b="1" dirty="0" smtClean="0">
                <a:latin typeface="+mn-lt"/>
              </a:rPr>
              <a:t>-text </a:t>
            </a:r>
            <a:r>
              <a:rPr lang="it-IT" sz="3200" b="1" dirty="0" smtClean="0">
                <a:solidFill>
                  <a:srgbClr val="FFFF00"/>
                </a:solidFill>
                <a:latin typeface="+mn-lt"/>
              </a:rPr>
              <a:t>(v2)</a:t>
            </a:r>
            <a:endParaRPr lang="it-IT" sz="3200" b="1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773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5" grpId="0"/>
      <p:bldP spid="68" grpId="0"/>
      <p:bldP spid="61" grpId="0"/>
      <p:bldP spid="83" grpId="0" animBg="1"/>
      <p:bldP spid="84" grpId="0"/>
      <p:bldP spid="86" grpId="0" animBg="1"/>
      <p:bldP spid="88" grpId="0" animBg="1"/>
      <p:bldP spid="89" grpId="0" animBg="1"/>
      <p:bldP spid="91" grpId="0" animBg="1"/>
      <p:bldP spid="92" grpId="0" animBg="1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480710"/>
              </p:ext>
            </p:extLst>
          </p:nvPr>
        </p:nvGraphicFramePr>
        <p:xfrm>
          <a:off x="422028" y="1480735"/>
          <a:ext cx="2448000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olo 7"/>
          <p:cNvSpPr txBox="1">
            <a:spLocks/>
          </p:cNvSpPr>
          <p:nvPr/>
        </p:nvSpPr>
        <p:spPr>
          <a:xfrm>
            <a:off x="253052" y="351479"/>
            <a:ext cx="11654050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smtClean="0">
                <a:latin typeface="+mn-lt"/>
              </a:rPr>
              <a:t>IEEE 802.11i security </a:t>
            </a:r>
            <a:r>
              <a:rPr lang="it-IT" sz="5400" b="1" dirty="0" err="1" smtClean="0">
                <a:latin typeface="+mn-lt"/>
              </a:rPr>
              <a:t>steps</a:t>
            </a:r>
            <a:r>
              <a:rPr lang="it-IT" sz="5400" b="1" dirty="0" smtClean="0">
                <a:latin typeface="+mn-lt"/>
              </a:rPr>
              <a:t> (4/5) – security (</a:t>
            </a:r>
            <a:r>
              <a:rPr lang="it-IT" sz="5400" b="1" dirty="0" err="1" smtClean="0">
                <a:latin typeface="+mn-lt"/>
              </a:rPr>
              <a:t>cont</a:t>
            </a:r>
            <a:r>
              <a:rPr lang="it-IT" sz="5400" b="1" dirty="0" smtClean="0">
                <a:latin typeface="+mn-lt"/>
              </a:rPr>
              <a:t>.)</a:t>
            </a:r>
            <a:endParaRPr lang="it-IT" sz="5400" b="1" dirty="0">
              <a:latin typeface="+mn-lt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64024" y="1310187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11696131" y="6397294"/>
            <a:ext cx="421943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17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634088" y="2161035"/>
            <a:ext cx="2074381" cy="568212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it-IT" sz="2800" b="1" dirty="0" smtClean="0">
                <a:latin typeface="+mn-lt"/>
              </a:rPr>
              <a:t>SOLUTION A</a:t>
            </a:r>
            <a:endParaRPr lang="it-IT" sz="2800" b="1" dirty="0">
              <a:latin typeface="+mn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634089" y="2760056"/>
            <a:ext cx="7338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 smtClean="0"/>
              <a:t>C </a:t>
            </a:r>
            <a:r>
              <a:rPr lang="it-IT" sz="2400" dirty="0" err="1" smtClean="0">
                <a:solidFill>
                  <a:srgbClr val="0070C0"/>
                </a:solidFill>
              </a:rPr>
              <a:t>stores</a:t>
            </a:r>
            <a:r>
              <a:rPr lang="it-IT" sz="2400" dirty="0" smtClean="0">
                <a:solidFill>
                  <a:srgbClr val="0070C0"/>
                </a:solidFill>
              </a:rPr>
              <a:t> </a:t>
            </a:r>
            <a:r>
              <a:rPr lang="it-IT" sz="2400" dirty="0" err="1" smtClean="0">
                <a:solidFill>
                  <a:srgbClr val="0070C0"/>
                </a:solidFill>
              </a:rPr>
              <a:t>all</a:t>
            </a:r>
            <a:r>
              <a:rPr lang="it-IT" sz="2400" dirty="0" smtClean="0"/>
              <a:t> </a:t>
            </a:r>
            <a:r>
              <a:rPr lang="it-IT" sz="2400" b="1" dirty="0" err="1" smtClean="0"/>
              <a:t>PTK</a:t>
            </a:r>
            <a:r>
              <a:rPr lang="it-IT" sz="2400" dirty="0" err="1" smtClean="0"/>
              <a:t>s</a:t>
            </a:r>
            <a:r>
              <a:rPr lang="it-IT" sz="2400" dirty="0" smtClean="0"/>
              <a:t> and </a:t>
            </a:r>
            <a:r>
              <a:rPr lang="it-IT" sz="2400" b="1" dirty="0" err="1" smtClean="0"/>
              <a:t>Nonce</a:t>
            </a:r>
            <a:r>
              <a:rPr lang="it-IT" sz="2400" b="1" baseline="-25000" dirty="0" err="1" smtClean="0"/>
              <a:t>AP</a:t>
            </a:r>
            <a:r>
              <a:rPr lang="it-IT" sz="2400" dirty="0" err="1" smtClean="0"/>
              <a:t>s</a:t>
            </a:r>
            <a:r>
              <a:rPr lang="it-IT" sz="2400" dirty="0" smtClean="0"/>
              <a:t> </a:t>
            </a:r>
            <a:r>
              <a:rPr lang="it-IT" sz="2400" dirty="0" err="1" smtClean="0"/>
              <a:t>received</a:t>
            </a:r>
            <a:r>
              <a:rPr lang="it-IT" sz="2400" dirty="0" smtClean="0"/>
              <a:t> in </a:t>
            </a:r>
            <a:r>
              <a:rPr lang="it-IT" sz="2400" i="1" dirty="0" smtClean="0"/>
              <a:t>msg1s </a:t>
            </a:r>
            <a:r>
              <a:rPr lang="it-IT" sz="2400" dirty="0" smtClean="0"/>
              <a:t>(</a:t>
            </a:r>
            <a:r>
              <a:rPr lang="it-IT" sz="2400" i="1" dirty="0" smtClean="0"/>
              <a:t>no </a:t>
            </a:r>
            <a:r>
              <a:rPr lang="it-IT" sz="2400" i="1" dirty="0" err="1" smtClean="0"/>
              <a:t>replacement</a:t>
            </a:r>
            <a:r>
              <a:rPr lang="it-IT" sz="2400" dirty="0"/>
              <a:t>)</a:t>
            </a:r>
            <a:r>
              <a:rPr lang="it-IT" sz="2400" dirty="0" smtClean="0"/>
              <a:t> </a:t>
            </a:r>
            <a:r>
              <a:rPr lang="it-IT" sz="2400" dirty="0" smtClean="0">
                <a:sym typeface="Wingdings" panose="05000000000000000000" pitchFamily="2" charset="2"/>
              </a:rPr>
              <a:t> </a:t>
            </a:r>
            <a:r>
              <a:rPr lang="it-IT" sz="2400" dirty="0" err="1" smtClean="0">
                <a:sym typeface="Wingdings" panose="05000000000000000000" pitchFamily="2" charset="2"/>
              </a:rPr>
              <a:t>when</a:t>
            </a:r>
            <a:r>
              <a:rPr lang="it-IT" sz="2400" dirty="0" smtClean="0">
                <a:sym typeface="Wingdings" panose="05000000000000000000" pitchFamily="2" charset="2"/>
              </a:rPr>
              <a:t> </a:t>
            </a:r>
            <a:r>
              <a:rPr lang="it-IT" sz="2400" b="1" dirty="0" smtClean="0">
                <a:sym typeface="Wingdings" panose="05000000000000000000" pitchFamily="2" charset="2"/>
              </a:rPr>
              <a:t>C</a:t>
            </a:r>
            <a:r>
              <a:rPr lang="it-IT" sz="2400" dirty="0" smtClean="0">
                <a:sym typeface="Wingdings" panose="05000000000000000000" pitchFamily="2" charset="2"/>
              </a:rPr>
              <a:t> </a:t>
            </a:r>
            <a:r>
              <a:rPr lang="it-IT" sz="2400" dirty="0" err="1" smtClean="0">
                <a:sym typeface="Wingdings" panose="05000000000000000000" pitchFamily="2" charset="2"/>
              </a:rPr>
              <a:t>receives</a:t>
            </a:r>
            <a:r>
              <a:rPr lang="it-IT" sz="2400" dirty="0" smtClean="0">
                <a:sym typeface="Wingdings" panose="05000000000000000000" pitchFamily="2" charset="2"/>
              </a:rPr>
              <a:t> </a:t>
            </a:r>
            <a:r>
              <a:rPr lang="it-IT" sz="2400" i="1" dirty="0" smtClean="0">
                <a:sym typeface="Wingdings" panose="05000000000000000000" pitchFamily="2" charset="2"/>
              </a:rPr>
              <a:t>msg3</a:t>
            </a:r>
            <a:r>
              <a:rPr lang="it-IT" sz="2400" dirty="0" smtClean="0">
                <a:sym typeface="Wingdings" panose="05000000000000000000" pitchFamily="2" charset="2"/>
              </a:rPr>
              <a:t> from </a:t>
            </a:r>
            <a:r>
              <a:rPr lang="it-IT" sz="2400" b="1" dirty="0" smtClean="0">
                <a:sym typeface="Wingdings" panose="05000000000000000000" pitchFamily="2" charset="2"/>
              </a:rPr>
              <a:t>AP</a:t>
            </a:r>
            <a:r>
              <a:rPr lang="it-IT" sz="2400" dirty="0" smtClean="0">
                <a:sym typeface="Wingdings" panose="05000000000000000000" pitchFamily="2" charset="2"/>
              </a:rPr>
              <a:t>, </a:t>
            </a:r>
            <a:r>
              <a:rPr lang="it-IT" sz="2400" dirty="0" err="1" smtClean="0">
                <a:sym typeface="Wingdings" panose="05000000000000000000" pitchFamily="2" charset="2"/>
              </a:rPr>
              <a:t>it</a:t>
            </a:r>
            <a:r>
              <a:rPr lang="it-IT" sz="2400" dirty="0" smtClean="0">
                <a:sym typeface="Wingdings" panose="05000000000000000000" pitchFamily="2" charset="2"/>
              </a:rPr>
              <a:t> </a:t>
            </a:r>
            <a:r>
              <a:rPr lang="it-IT" sz="2400" dirty="0" err="1" smtClean="0">
                <a:sym typeface="Wingdings" panose="05000000000000000000" pitchFamily="2" charset="2"/>
              </a:rPr>
              <a:t>verifies</a:t>
            </a:r>
            <a:r>
              <a:rPr lang="it-IT" sz="2400" dirty="0" smtClean="0">
                <a:sym typeface="Wingdings" panose="05000000000000000000" pitchFamily="2" charset="2"/>
              </a:rPr>
              <a:t> the </a:t>
            </a:r>
            <a:r>
              <a:rPr lang="it-IT" sz="2400" b="1" dirty="0" smtClean="0">
                <a:sym typeface="Wingdings" panose="05000000000000000000" pitchFamily="2" charset="2"/>
              </a:rPr>
              <a:t>MIC</a:t>
            </a:r>
            <a:r>
              <a:rPr lang="it-IT" sz="2400" dirty="0" smtClean="0">
                <a:sym typeface="Wingdings" panose="05000000000000000000" pitchFamily="2" charset="2"/>
              </a:rPr>
              <a:t> </a:t>
            </a:r>
            <a:r>
              <a:rPr lang="it-IT" sz="2400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using</a:t>
            </a:r>
            <a:r>
              <a:rPr lang="it-IT" sz="2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it-IT" sz="2400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all</a:t>
            </a:r>
            <a:r>
              <a:rPr lang="it-IT" sz="2400" dirty="0" smtClean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PTK</a:t>
            </a:r>
            <a:r>
              <a:rPr lang="it-IT" sz="2400" dirty="0" err="1" smtClean="0">
                <a:sym typeface="Wingdings" panose="05000000000000000000" pitchFamily="2" charset="2"/>
              </a:rPr>
              <a:t>s</a:t>
            </a:r>
            <a:endParaRPr lang="it-IT" sz="2400" dirty="0"/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3426984" y="1466910"/>
            <a:ext cx="7805123" cy="568212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 err="1" smtClean="0">
                <a:latin typeface="+mn-lt"/>
              </a:rPr>
              <a:t>Consider</a:t>
            </a:r>
            <a:r>
              <a:rPr lang="it-IT" sz="3200" b="1" dirty="0" smtClean="0">
                <a:latin typeface="+mn-lt"/>
              </a:rPr>
              <a:t> 4-way </a:t>
            </a:r>
            <a:r>
              <a:rPr lang="it-IT" sz="3200" b="1" dirty="0" err="1" smtClean="0">
                <a:latin typeface="+mn-lt"/>
              </a:rPr>
              <a:t>handshake</a:t>
            </a:r>
            <a:r>
              <a:rPr lang="it-IT" sz="3200" b="1" dirty="0" smtClean="0">
                <a:latin typeface="+mn-lt"/>
              </a:rPr>
              <a:t> </a:t>
            </a:r>
            <a:r>
              <a:rPr lang="it-IT" sz="3200" b="1" dirty="0" err="1" smtClean="0">
                <a:latin typeface="+mn-lt"/>
              </a:rPr>
              <a:t>DoS</a:t>
            </a:r>
            <a:r>
              <a:rPr lang="it-IT" sz="3200" b="1" dirty="0" smtClean="0">
                <a:latin typeface="+mn-lt"/>
              </a:rPr>
              <a:t> </a:t>
            </a:r>
            <a:r>
              <a:rPr lang="it-IT" sz="3200" b="1" dirty="0" err="1" smtClean="0">
                <a:latin typeface="+mn-lt"/>
              </a:rPr>
              <a:t>attacks</a:t>
            </a:r>
            <a:r>
              <a:rPr lang="it-IT" sz="3200" b="1" dirty="0" smtClean="0">
                <a:latin typeface="+mn-lt"/>
              </a:rPr>
              <a:t> </a:t>
            </a:r>
            <a:r>
              <a:rPr lang="it-IT" sz="3200" b="1" dirty="0" smtClean="0">
                <a:solidFill>
                  <a:srgbClr val="FFFF00"/>
                </a:solidFill>
                <a:latin typeface="+mn-lt"/>
              </a:rPr>
              <a:t>v2</a:t>
            </a:r>
            <a:r>
              <a:rPr lang="it-IT" sz="3200" b="1" dirty="0" smtClean="0">
                <a:latin typeface="+mn-lt"/>
              </a:rPr>
              <a:t> (</a:t>
            </a:r>
            <a:r>
              <a:rPr lang="it-IT" sz="3200" b="1" dirty="0" err="1" smtClean="0">
                <a:latin typeface="+mn-lt"/>
              </a:rPr>
              <a:t>similar</a:t>
            </a:r>
            <a:r>
              <a:rPr lang="it-IT" sz="3200" b="1" dirty="0" smtClean="0">
                <a:latin typeface="+mn-lt"/>
              </a:rPr>
              <a:t> for </a:t>
            </a:r>
            <a:r>
              <a:rPr lang="it-IT" sz="3200" b="1" dirty="0" smtClean="0">
                <a:solidFill>
                  <a:srgbClr val="FFFF00"/>
                </a:solidFill>
                <a:latin typeface="+mn-lt"/>
              </a:rPr>
              <a:t>v1</a:t>
            </a:r>
            <a:r>
              <a:rPr lang="it-IT" sz="3200" b="1" dirty="0" smtClean="0">
                <a:latin typeface="+mn-lt"/>
              </a:rPr>
              <a:t>)</a:t>
            </a:r>
            <a:endParaRPr lang="it-IT" sz="3200" b="1" dirty="0">
              <a:latin typeface="+mn-lt"/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3634089" y="4160202"/>
            <a:ext cx="4072998" cy="56821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dirty="0" smtClean="0">
                <a:latin typeface="+mn-lt"/>
              </a:rPr>
              <a:t>PROBLEM OF SOLUTION A</a:t>
            </a:r>
            <a:endParaRPr lang="it-IT" sz="2800" b="1" dirty="0">
              <a:latin typeface="+mn-lt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3634088" y="4798318"/>
            <a:ext cx="7338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 smtClean="0"/>
              <a:t>Memory/CPU </a:t>
            </a:r>
            <a:r>
              <a:rPr lang="it-IT" sz="2400" b="1" dirty="0" err="1" smtClean="0"/>
              <a:t>DoS</a:t>
            </a:r>
            <a:r>
              <a:rPr lang="it-IT" sz="2400" dirty="0" smtClean="0"/>
              <a:t> </a:t>
            </a:r>
            <a:r>
              <a:rPr lang="it-IT" sz="2400" dirty="0" err="1" smtClean="0"/>
              <a:t>attacks</a:t>
            </a:r>
            <a:r>
              <a:rPr lang="it-IT" sz="2400" dirty="0" smtClean="0"/>
              <a:t> can be </a:t>
            </a:r>
            <a:r>
              <a:rPr lang="it-IT" sz="2400" dirty="0" err="1" smtClean="0"/>
              <a:t>mounted</a:t>
            </a:r>
            <a:r>
              <a:rPr lang="it-IT" sz="2400" dirty="0" smtClean="0"/>
              <a:t>: </a:t>
            </a:r>
            <a:r>
              <a:rPr lang="it-IT" sz="2400" dirty="0" err="1"/>
              <a:t>i</a:t>
            </a:r>
            <a:r>
              <a:rPr lang="it-IT" sz="2400" dirty="0" err="1" smtClean="0"/>
              <a:t>f</a:t>
            </a:r>
            <a:r>
              <a:rPr lang="it-IT" sz="2400" dirty="0" smtClean="0"/>
              <a:t> </a:t>
            </a:r>
            <a:r>
              <a:rPr lang="it-IT" sz="2400" dirty="0" err="1" smtClean="0">
                <a:solidFill>
                  <a:srgbClr val="0070C0"/>
                </a:solidFill>
              </a:rPr>
              <a:t>flooding</a:t>
            </a:r>
            <a:r>
              <a:rPr lang="it-IT" sz="2400" dirty="0" smtClean="0">
                <a:solidFill>
                  <a:srgbClr val="0070C0"/>
                </a:solidFill>
              </a:rPr>
              <a:t> of </a:t>
            </a:r>
            <a:r>
              <a:rPr lang="it-IT" sz="2400" i="1" dirty="0" smtClean="0">
                <a:solidFill>
                  <a:srgbClr val="0070C0"/>
                </a:solidFill>
              </a:rPr>
              <a:t>msg1’</a:t>
            </a:r>
            <a:r>
              <a:rPr lang="it-IT" sz="2400" dirty="0" smtClean="0"/>
              <a:t> are </a:t>
            </a:r>
            <a:r>
              <a:rPr lang="it-IT" sz="2400" dirty="0" err="1" smtClean="0"/>
              <a:t>sent</a:t>
            </a:r>
            <a:r>
              <a:rPr lang="it-IT" sz="2400" dirty="0" smtClean="0"/>
              <a:t> by </a:t>
            </a:r>
            <a:r>
              <a:rPr lang="it-IT" sz="2400" b="1" dirty="0" err="1" smtClean="0"/>
              <a:t>MiM</a:t>
            </a:r>
            <a:r>
              <a:rPr lang="it-IT" sz="2400" b="1" dirty="0" smtClean="0"/>
              <a:t> </a:t>
            </a:r>
            <a:r>
              <a:rPr lang="it-IT" sz="2400" dirty="0" smtClean="0"/>
              <a:t>, </a:t>
            </a:r>
            <a:r>
              <a:rPr lang="it-IT" sz="2400" b="1" dirty="0" smtClean="0"/>
              <a:t>C</a:t>
            </a:r>
            <a:r>
              <a:rPr lang="it-IT" sz="2400" dirty="0"/>
              <a:t> </a:t>
            </a:r>
            <a:r>
              <a:rPr lang="it-IT" sz="2400" dirty="0" err="1" smtClean="0"/>
              <a:t>easily</a:t>
            </a:r>
            <a:r>
              <a:rPr lang="it-IT" sz="2400" dirty="0" smtClean="0"/>
              <a:t> </a:t>
            </a:r>
            <a:r>
              <a:rPr lang="it-IT" sz="2400" dirty="0" err="1" smtClean="0"/>
              <a:t>fill</a:t>
            </a:r>
            <a:r>
              <a:rPr lang="it-IT" sz="2400" dirty="0" smtClean="0"/>
              <a:t> </a:t>
            </a:r>
            <a:r>
              <a:rPr lang="it-IT" sz="2400" dirty="0" err="1" smtClean="0"/>
              <a:t>its</a:t>
            </a:r>
            <a:r>
              <a:rPr lang="it-IT" sz="2400" dirty="0" smtClean="0"/>
              <a:t> </a:t>
            </a:r>
            <a:r>
              <a:rPr lang="it-IT" sz="2400" dirty="0" err="1" smtClean="0"/>
              <a:t>memory</a:t>
            </a:r>
            <a:r>
              <a:rPr lang="it-IT" sz="2400" dirty="0" smtClean="0"/>
              <a:t> and </a:t>
            </a:r>
            <a:r>
              <a:rPr lang="it-IT" sz="2400" dirty="0" err="1" smtClean="0"/>
              <a:t>loops</a:t>
            </a:r>
            <a:r>
              <a:rPr lang="it-IT" sz="2400" dirty="0" smtClean="0"/>
              <a:t> on </a:t>
            </a:r>
            <a:r>
              <a:rPr lang="it-IT" sz="2400" b="1" dirty="0" err="1" smtClean="0"/>
              <a:t>PTK</a:t>
            </a:r>
            <a:r>
              <a:rPr lang="it-IT" sz="2400" dirty="0" err="1" smtClean="0"/>
              <a:t>s</a:t>
            </a:r>
            <a:r>
              <a:rPr lang="it-IT" sz="2400" dirty="0" smtClean="0"/>
              <a:t> and </a:t>
            </a:r>
            <a:r>
              <a:rPr lang="it-IT" sz="2400" b="1" dirty="0" err="1" smtClean="0"/>
              <a:t>Nonce</a:t>
            </a:r>
            <a:r>
              <a:rPr lang="it-IT" sz="2400" b="1" baseline="-25000" dirty="0" err="1" smtClean="0"/>
              <a:t>C</a:t>
            </a:r>
            <a:r>
              <a:rPr lang="it-IT" sz="2400" dirty="0" err="1" smtClean="0"/>
              <a:t>s</a:t>
            </a:r>
            <a:r>
              <a:rPr lang="it-IT" sz="2400" dirty="0" smtClean="0"/>
              <a:t> </a:t>
            </a:r>
            <a:r>
              <a:rPr lang="it-IT" sz="2400" dirty="0" err="1" smtClean="0"/>
              <a:t>computation</a:t>
            </a:r>
            <a:r>
              <a:rPr lang="it-IT" sz="2400" dirty="0" smtClean="0"/>
              <a:t> </a:t>
            </a:r>
            <a:r>
              <a:rPr lang="it-IT" sz="2400" dirty="0" smtClean="0">
                <a:sym typeface="Wingdings" panose="05000000000000000000" pitchFamily="2" charset="2"/>
              </a:rPr>
              <a:t> </a:t>
            </a:r>
            <a:r>
              <a:rPr lang="it-IT" sz="2400" dirty="0" err="1" smtClean="0">
                <a:sym typeface="Wingdings" panose="05000000000000000000" pitchFamily="2" charset="2"/>
              </a:rPr>
              <a:t>again</a:t>
            </a:r>
            <a:r>
              <a:rPr lang="it-IT" sz="2400" dirty="0" smtClean="0">
                <a:sym typeface="Wingdings" panose="05000000000000000000" pitchFamily="2" charset="2"/>
              </a:rPr>
              <a:t> </a:t>
            </a:r>
            <a:r>
              <a:rPr lang="it-IT" sz="2400" b="1" dirty="0" smtClean="0">
                <a:sym typeface="Wingdings" panose="05000000000000000000" pitchFamily="2" charset="2"/>
              </a:rPr>
              <a:t>C </a:t>
            </a:r>
            <a:r>
              <a:rPr lang="it-IT" sz="2400" dirty="0" smtClean="0">
                <a:sym typeface="Wingdings" panose="05000000000000000000" pitchFamily="2" charset="2"/>
              </a:rPr>
              <a:t> de-</a:t>
            </a:r>
            <a:r>
              <a:rPr lang="it-IT" sz="2400" dirty="0" err="1" smtClean="0">
                <a:sym typeface="Wingdings" panose="05000000000000000000" pitchFamily="2" charset="2"/>
              </a:rPr>
              <a:t>authentication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5301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750142"/>
              </p:ext>
            </p:extLst>
          </p:nvPr>
        </p:nvGraphicFramePr>
        <p:xfrm>
          <a:off x="315901" y="1244457"/>
          <a:ext cx="2448000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olo 7"/>
          <p:cNvSpPr txBox="1">
            <a:spLocks/>
          </p:cNvSpPr>
          <p:nvPr/>
        </p:nvSpPr>
        <p:spPr>
          <a:xfrm>
            <a:off x="331304" y="90979"/>
            <a:ext cx="11492986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smtClean="0">
                <a:latin typeface="+mn-lt"/>
              </a:rPr>
              <a:t>IEEE 802.11i security </a:t>
            </a:r>
            <a:r>
              <a:rPr lang="it-IT" sz="5400" b="1" dirty="0" err="1" smtClean="0">
                <a:latin typeface="+mn-lt"/>
              </a:rPr>
              <a:t>steps</a:t>
            </a:r>
            <a:r>
              <a:rPr lang="it-IT" sz="5400" b="1" dirty="0" smtClean="0">
                <a:latin typeface="+mn-lt"/>
              </a:rPr>
              <a:t> (4/5) – security (</a:t>
            </a:r>
            <a:r>
              <a:rPr lang="it-IT" sz="5400" b="1" dirty="0" err="1" smtClean="0">
                <a:latin typeface="+mn-lt"/>
              </a:rPr>
              <a:t>cont</a:t>
            </a:r>
            <a:r>
              <a:rPr lang="it-IT" sz="5400" b="1" dirty="0" smtClean="0">
                <a:latin typeface="+mn-lt"/>
              </a:rPr>
              <a:t>.)</a:t>
            </a:r>
            <a:endParaRPr lang="it-IT" sz="5400" b="1" dirty="0">
              <a:latin typeface="+mn-lt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64024" y="982639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11817002" y="6508349"/>
            <a:ext cx="421943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18</a:t>
            </a:fld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773" y="1730103"/>
            <a:ext cx="1091822" cy="111302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087454" y="173700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C</a:t>
            </a:r>
            <a:endParaRPr lang="it-IT" sz="2800" b="1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770" y="1512545"/>
            <a:ext cx="542454" cy="1335272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1230858" y="1735942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AP</a:t>
            </a:r>
            <a:endParaRPr lang="it-IT" sz="2400" b="1" dirty="0"/>
          </a:p>
        </p:txBody>
      </p:sp>
      <p:cxnSp>
        <p:nvCxnSpPr>
          <p:cNvPr id="11" name="Connettore 2 10"/>
          <p:cNvCxnSpPr/>
          <p:nvPr/>
        </p:nvCxnSpPr>
        <p:spPr>
          <a:xfrm flipV="1">
            <a:off x="4797182" y="2953078"/>
            <a:ext cx="0" cy="3780000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Immagin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28" y="2186551"/>
            <a:ext cx="596282" cy="457557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5574174" y="196823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PMK</a:t>
            </a:r>
            <a:endParaRPr lang="it-IT" b="1" dirty="0"/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309" y="2186551"/>
            <a:ext cx="596282" cy="457557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10002855" y="196823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PMK</a:t>
            </a:r>
            <a:endParaRPr lang="it-IT" b="1" dirty="0"/>
          </a:p>
        </p:txBody>
      </p:sp>
      <p:cxnSp>
        <p:nvCxnSpPr>
          <p:cNvPr id="18" name="Connettore 2 17"/>
          <p:cNvCxnSpPr/>
          <p:nvPr/>
        </p:nvCxnSpPr>
        <p:spPr>
          <a:xfrm flipH="1">
            <a:off x="4885885" y="3279427"/>
            <a:ext cx="5864428" cy="133094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 rot="-120000">
            <a:off x="5094573" y="3380849"/>
            <a:ext cx="545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Msg1 = { MAC</a:t>
            </a:r>
            <a:r>
              <a:rPr lang="it-IT" b="1" baseline="-25000" dirty="0" smtClean="0"/>
              <a:t>AP</a:t>
            </a:r>
            <a:r>
              <a:rPr lang="it-IT" b="1" dirty="0"/>
              <a:t> </a:t>
            </a:r>
            <a:r>
              <a:rPr lang="it-IT" b="1" dirty="0" smtClean="0"/>
              <a:t>+ 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dirty="0" smtClean="0"/>
              <a:t> + SN </a:t>
            </a:r>
            <a:r>
              <a:rPr lang="it-IT" b="1" dirty="0"/>
              <a:t>+ </a:t>
            </a:r>
            <a:r>
              <a:rPr lang="it-IT" b="1" dirty="0" smtClean="0">
                <a:solidFill>
                  <a:schemeClr val="accent6"/>
                </a:solidFill>
              </a:rPr>
              <a:t>MIC</a:t>
            </a:r>
            <a:r>
              <a:rPr lang="it-IT" b="1" baseline="-25000" dirty="0" smtClean="0">
                <a:solidFill>
                  <a:schemeClr val="accent6"/>
                </a:solidFill>
              </a:rPr>
              <a:t>PMK</a:t>
            </a:r>
            <a:r>
              <a:rPr lang="it-IT" b="1" dirty="0" smtClean="0">
                <a:solidFill>
                  <a:schemeClr val="accent6"/>
                </a:solidFill>
              </a:rPr>
              <a:t>(</a:t>
            </a:r>
            <a:r>
              <a:rPr lang="it-IT" b="1" dirty="0" err="1" smtClean="0">
                <a:solidFill>
                  <a:schemeClr val="accent6"/>
                </a:solidFill>
              </a:rPr>
              <a:t>Nonce</a:t>
            </a:r>
            <a:r>
              <a:rPr lang="it-IT" b="1" baseline="-25000" dirty="0" err="1" smtClean="0">
                <a:solidFill>
                  <a:schemeClr val="accent6"/>
                </a:solidFill>
              </a:rPr>
              <a:t>c</a:t>
            </a:r>
            <a:r>
              <a:rPr lang="it-IT" b="1" baseline="-25000" dirty="0" smtClean="0">
                <a:solidFill>
                  <a:schemeClr val="accent6"/>
                </a:solidFill>
              </a:rPr>
              <a:t> </a:t>
            </a:r>
            <a:r>
              <a:rPr lang="it-IT" b="1" dirty="0">
                <a:solidFill>
                  <a:schemeClr val="accent6"/>
                </a:solidFill>
              </a:rPr>
              <a:t>, SN)</a:t>
            </a:r>
            <a:r>
              <a:rPr lang="it-IT" b="1" dirty="0"/>
              <a:t>} 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10946076" y="2850919"/>
            <a:ext cx="1109984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Compute </a:t>
            </a:r>
          </a:p>
          <a:p>
            <a:pPr algn="ctr"/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endParaRPr lang="it-IT" b="1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3075718" y="3005340"/>
            <a:ext cx="1620251" cy="120032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err="1" smtClean="0">
                <a:solidFill>
                  <a:schemeClr val="accent6"/>
                </a:solidFill>
              </a:rPr>
              <a:t>Verify</a:t>
            </a:r>
            <a:r>
              <a:rPr lang="it-IT" b="1" dirty="0" smtClean="0">
                <a:solidFill>
                  <a:schemeClr val="accent6"/>
                </a:solidFill>
              </a:rPr>
              <a:t> MIC</a:t>
            </a:r>
            <a:r>
              <a:rPr lang="it-IT" b="1" dirty="0" smtClean="0"/>
              <a:t> &amp;</a:t>
            </a:r>
          </a:p>
          <a:p>
            <a:pPr algn="ctr"/>
            <a:r>
              <a:rPr lang="it-IT" b="1" dirty="0" smtClean="0"/>
              <a:t>Compute </a:t>
            </a:r>
          </a:p>
          <a:p>
            <a:pPr algn="ctr"/>
            <a:r>
              <a:rPr lang="it-IT" b="1" dirty="0" err="1" smtClean="0"/>
              <a:t>Nonce</a:t>
            </a:r>
            <a:r>
              <a:rPr lang="it-IT" b="1" baseline="-25000" dirty="0" err="1" smtClean="0"/>
              <a:t>C</a:t>
            </a:r>
            <a:r>
              <a:rPr lang="it-IT" b="1" dirty="0" smtClean="0"/>
              <a:t> &amp; PTK, </a:t>
            </a:r>
          </a:p>
          <a:p>
            <a:pPr algn="ctr"/>
            <a:r>
              <a:rPr lang="it-IT" b="1" dirty="0" err="1" smtClean="0"/>
              <a:t>store</a:t>
            </a:r>
            <a:r>
              <a:rPr lang="it-IT" b="1" dirty="0" smtClean="0"/>
              <a:t> PTK</a:t>
            </a:r>
            <a:endParaRPr lang="it-IT" b="1" baseline="-25000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4895880" y="3892920"/>
            <a:ext cx="5832000" cy="308779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 rot="180000">
            <a:off x="5066467" y="4107649"/>
            <a:ext cx="527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Msg2 = { </a:t>
            </a:r>
            <a:r>
              <a:rPr lang="it-IT" b="1" dirty="0" err="1" smtClean="0"/>
              <a:t>MAC</a:t>
            </a:r>
            <a:r>
              <a:rPr lang="it-IT" b="1" baseline="-25000" dirty="0" err="1"/>
              <a:t>c</a:t>
            </a:r>
            <a:r>
              <a:rPr lang="it-IT" b="1" dirty="0" smtClean="0"/>
              <a:t> + 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c</a:t>
            </a:r>
            <a:r>
              <a:rPr lang="it-IT" b="1" baseline="-25000" dirty="0" smtClean="0"/>
              <a:t> </a:t>
            </a:r>
            <a:r>
              <a:rPr lang="it-IT" b="1" dirty="0" smtClean="0"/>
              <a:t>+ SN + MIC</a:t>
            </a:r>
            <a:r>
              <a:rPr lang="it-IT" b="1" baseline="-25000" dirty="0" smtClean="0"/>
              <a:t>PTK</a:t>
            </a:r>
            <a:r>
              <a:rPr lang="it-IT" b="1" dirty="0" smtClean="0"/>
              <a:t>(</a:t>
            </a:r>
            <a:r>
              <a:rPr lang="it-IT" b="1" dirty="0" err="1"/>
              <a:t>Nonce</a:t>
            </a:r>
            <a:r>
              <a:rPr lang="it-IT" b="1" baseline="-25000" dirty="0" err="1"/>
              <a:t>c</a:t>
            </a:r>
            <a:r>
              <a:rPr lang="it-IT" b="1" baseline="-25000" dirty="0"/>
              <a:t> </a:t>
            </a:r>
            <a:r>
              <a:rPr lang="it-IT" b="1" dirty="0" smtClean="0"/>
              <a:t>, SN) } </a:t>
            </a:r>
            <a:endParaRPr lang="it-IT" b="1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0900994" y="3913873"/>
            <a:ext cx="1381178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Compute </a:t>
            </a:r>
          </a:p>
          <a:p>
            <a:pPr algn="ctr"/>
            <a:r>
              <a:rPr lang="it-IT" b="1" dirty="0" smtClean="0"/>
              <a:t>&amp; </a:t>
            </a:r>
            <a:r>
              <a:rPr lang="it-IT" b="1" dirty="0" err="1" smtClean="0"/>
              <a:t>store</a:t>
            </a:r>
            <a:r>
              <a:rPr lang="it-IT" b="1" dirty="0"/>
              <a:t> </a:t>
            </a:r>
            <a:r>
              <a:rPr lang="it-IT" b="1" dirty="0" smtClean="0"/>
              <a:t>PTK, </a:t>
            </a:r>
          </a:p>
          <a:p>
            <a:pPr algn="ctr"/>
            <a:r>
              <a:rPr lang="it-IT" b="1" dirty="0" err="1" smtClean="0"/>
              <a:t>verify</a:t>
            </a:r>
            <a:r>
              <a:rPr lang="it-IT" b="1" dirty="0" smtClean="0"/>
              <a:t> MIC</a:t>
            </a:r>
            <a:endParaRPr lang="it-IT" b="1" baseline="-25000" dirty="0" smtClean="0"/>
          </a:p>
        </p:txBody>
      </p:sp>
      <p:cxnSp>
        <p:nvCxnSpPr>
          <p:cNvPr id="34" name="Connettore 2 33"/>
          <p:cNvCxnSpPr/>
          <p:nvPr/>
        </p:nvCxnSpPr>
        <p:spPr>
          <a:xfrm flipH="1">
            <a:off x="4913266" y="4651921"/>
            <a:ext cx="5778613" cy="292939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 rot="21420000">
            <a:off x="4917882" y="4857796"/>
            <a:ext cx="6003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Msg3 = { MAC</a:t>
            </a:r>
            <a:r>
              <a:rPr lang="it-IT" b="1" baseline="-25000" dirty="0" smtClean="0"/>
              <a:t>AP</a:t>
            </a:r>
            <a:r>
              <a:rPr lang="it-IT" b="1" dirty="0" smtClean="0"/>
              <a:t> + 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baseline="-25000" dirty="0" smtClean="0"/>
              <a:t> </a:t>
            </a:r>
            <a:r>
              <a:rPr lang="it-IT" b="1" dirty="0" smtClean="0"/>
              <a:t>+ SN+1 + MIC</a:t>
            </a:r>
            <a:r>
              <a:rPr lang="it-IT" b="1" baseline="-25000" dirty="0" smtClean="0"/>
              <a:t>PTK</a:t>
            </a:r>
            <a:r>
              <a:rPr lang="it-IT" b="1" dirty="0" smtClean="0"/>
              <a:t>(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baseline="-25000" dirty="0" smtClean="0"/>
              <a:t> </a:t>
            </a:r>
            <a:r>
              <a:rPr lang="it-IT" b="1" dirty="0" smtClean="0"/>
              <a:t>, SN+1) } </a:t>
            </a:r>
            <a:endParaRPr lang="it-IT" b="1" dirty="0"/>
          </a:p>
        </p:txBody>
      </p:sp>
      <p:cxnSp>
        <p:nvCxnSpPr>
          <p:cNvPr id="38" name="Connettore 2 37"/>
          <p:cNvCxnSpPr/>
          <p:nvPr/>
        </p:nvCxnSpPr>
        <p:spPr>
          <a:xfrm>
            <a:off x="4920122" y="5513299"/>
            <a:ext cx="5766814" cy="365453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470466" y="4763247"/>
            <a:ext cx="1236749" cy="92333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err="1" smtClean="0"/>
              <a:t>Verify</a:t>
            </a:r>
            <a:r>
              <a:rPr lang="it-IT" b="1" dirty="0" smtClean="0"/>
              <a:t> MIC </a:t>
            </a:r>
          </a:p>
          <a:p>
            <a:pPr algn="ctr"/>
            <a:r>
              <a:rPr lang="it-IT" b="1" dirty="0" smtClean="0"/>
              <a:t>&amp;</a:t>
            </a:r>
          </a:p>
          <a:p>
            <a:pPr algn="ctr"/>
            <a:r>
              <a:rPr lang="it-IT" b="1" dirty="0" err="1" smtClean="0"/>
              <a:t>Install</a:t>
            </a:r>
            <a:r>
              <a:rPr lang="it-IT" b="1" dirty="0" smtClean="0"/>
              <a:t> PTK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10917990" y="5368419"/>
            <a:ext cx="1183850" cy="92333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err="1" smtClean="0"/>
              <a:t>Verify</a:t>
            </a:r>
            <a:r>
              <a:rPr lang="it-IT" b="1" dirty="0" smtClean="0"/>
              <a:t> MIC</a:t>
            </a:r>
          </a:p>
          <a:p>
            <a:pPr algn="ctr"/>
            <a:r>
              <a:rPr lang="it-IT" b="1" dirty="0" smtClean="0"/>
              <a:t> &amp;</a:t>
            </a:r>
          </a:p>
          <a:p>
            <a:pPr algn="ctr"/>
            <a:r>
              <a:rPr lang="it-IT" b="1" dirty="0" err="1" smtClean="0"/>
              <a:t>Install</a:t>
            </a:r>
            <a:r>
              <a:rPr lang="it-IT" b="1" dirty="0" smtClean="0"/>
              <a:t> PTK</a:t>
            </a:r>
          </a:p>
        </p:txBody>
      </p:sp>
      <p:pic>
        <p:nvPicPr>
          <p:cNvPr id="41" name="Immagin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152" y="5723899"/>
            <a:ext cx="596282" cy="457557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841" y="6318212"/>
            <a:ext cx="596282" cy="457557"/>
          </a:xfrm>
          <a:prstGeom prst="rect">
            <a:avLst/>
          </a:prstGeom>
        </p:spPr>
      </p:pic>
      <p:sp>
        <p:nvSpPr>
          <p:cNvPr id="45" name="CasellaDiTesto 44"/>
          <p:cNvSpPr txBox="1"/>
          <p:nvPr/>
        </p:nvSpPr>
        <p:spPr>
          <a:xfrm rot="235573">
            <a:off x="4929079" y="5760414"/>
            <a:ext cx="6003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Msg4 = { MAC</a:t>
            </a:r>
            <a:r>
              <a:rPr lang="it-IT" b="1" baseline="-25000" dirty="0" smtClean="0"/>
              <a:t>AP</a:t>
            </a:r>
            <a:r>
              <a:rPr lang="it-IT" b="1" dirty="0" smtClean="0"/>
              <a:t> + 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baseline="-25000" dirty="0" smtClean="0"/>
              <a:t> </a:t>
            </a:r>
            <a:r>
              <a:rPr lang="it-IT" b="1" dirty="0" smtClean="0"/>
              <a:t>+ SN+1 + MIC</a:t>
            </a:r>
            <a:r>
              <a:rPr lang="it-IT" b="1" baseline="-25000" dirty="0" smtClean="0"/>
              <a:t>PTK</a:t>
            </a:r>
            <a:r>
              <a:rPr lang="it-IT" b="1" dirty="0" smtClean="0"/>
              <a:t>(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baseline="-25000" dirty="0" smtClean="0"/>
              <a:t> </a:t>
            </a:r>
            <a:r>
              <a:rPr lang="it-IT" b="1" dirty="0" smtClean="0"/>
              <a:t>, SN+1) } </a:t>
            </a:r>
            <a:endParaRPr lang="it-IT" b="1" dirty="0"/>
          </a:p>
        </p:txBody>
      </p:sp>
      <p:cxnSp>
        <p:nvCxnSpPr>
          <p:cNvPr id="46" name="Connettore 2 45"/>
          <p:cNvCxnSpPr/>
          <p:nvPr/>
        </p:nvCxnSpPr>
        <p:spPr>
          <a:xfrm flipV="1">
            <a:off x="10844311" y="2912135"/>
            <a:ext cx="0" cy="3780000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itolo 1"/>
          <p:cNvSpPr>
            <a:spLocks noGrp="1"/>
          </p:cNvSpPr>
          <p:nvPr>
            <p:ph type="title"/>
          </p:nvPr>
        </p:nvSpPr>
        <p:spPr>
          <a:xfrm>
            <a:off x="5163783" y="1177139"/>
            <a:ext cx="5079375" cy="506679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it-IT" sz="3200" b="1" dirty="0" smtClean="0">
                <a:latin typeface="+mn-lt"/>
              </a:rPr>
              <a:t>SOLUTION B: security on </a:t>
            </a:r>
            <a:r>
              <a:rPr lang="it-IT" sz="3200" b="1" i="1" dirty="0" smtClean="0">
                <a:latin typeface="+mn-lt"/>
              </a:rPr>
              <a:t>msg1</a:t>
            </a:r>
            <a:endParaRPr lang="it-IT" sz="3200" b="1" i="1" dirty="0">
              <a:latin typeface="+mn-lt"/>
            </a:endParaRPr>
          </a:p>
        </p:txBody>
      </p:sp>
      <p:sp>
        <p:nvSpPr>
          <p:cNvPr id="12" name="Fumetto 3 11"/>
          <p:cNvSpPr/>
          <p:nvPr/>
        </p:nvSpPr>
        <p:spPr>
          <a:xfrm flipH="1">
            <a:off x="6129342" y="1770989"/>
            <a:ext cx="3623971" cy="1396446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b="1" dirty="0" smtClean="0">
                <a:solidFill>
                  <a:schemeClr val="tx1"/>
                </a:solidFill>
              </a:rPr>
              <a:t>Use PMK </a:t>
            </a:r>
            <a:r>
              <a:rPr lang="it-IT" sz="2000" b="1" dirty="0" err="1" smtClean="0">
                <a:solidFill>
                  <a:schemeClr val="tx1"/>
                </a:solidFill>
              </a:rPr>
              <a:t>as</a:t>
            </a:r>
            <a:r>
              <a:rPr lang="it-IT" sz="2000" b="1" dirty="0" smtClean="0">
                <a:solidFill>
                  <a:schemeClr val="tx1"/>
                </a:solidFill>
              </a:rPr>
              <a:t> </a:t>
            </a:r>
            <a:r>
              <a:rPr lang="it-IT" sz="2000" b="1" dirty="0" err="1" smtClean="0">
                <a:solidFill>
                  <a:schemeClr val="tx1"/>
                </a:solidFill>
              </a:rPr>
              <a:t>symmetric</a:t>
            </a:r>
            <a:r>
              <a:rPr lang="it-IT" sz="2000" b="1" dirty="0" smtClean="0">
                <a:solidFill>
                  <a:schemeClr val="tx1"/>
                </a:solidFill>
              </a:rPr>
              <a:t> </a:t>
            </a:r>
            <a:r>
              <a:rPr lang="it-IT" sz="2000" b="1" dirty="0" err="1" smtClean="0">
                <a:solidFill>
                  <a:schemeClr val="tx1"/>
                </a:solidFill>
              </a:rPr>
              <a:t>key</a:t>
            </a:r>
            <a:r>
              <a:rPr lang="it-IT" sz="2000" b="1" dirty="0">
                <a:solidFill>
                  <a:schemeClr val="tx1"/>
                </a:solidFill>
              </a:rPr>
              <a:t> </a:t>
            </a:r>
            <a:r>
              <a:rPr lang="it-IT" sz="2000" b="1" dirty="0" smtClean="0">
                <a:solidFill>
                  <a:schemeClr val="tx1"/>
                </a:solidFill>
              </a:rPr>
              <a:t>(</a:t>
            </a:r>
            <a:r>
              <a:rPr lang="it-IT" sz="2000" b="1" dirty="0" err="1" smtClean="0"/>
              <a:t>MiM</a:t>
            </a:r>
            <a:r>
              <a:rPr lang="it-IT" sz="2000" b="1" dirty="0" smtClean="0"/>
              <a:t> </a:t>
            </a:r>
            <a:r>
              <a:rPr lang="it-IT" sz="2000" b="1" dirty="0" err="1"/>
              <a:t>can’t</a:t>
            </a:r>
            <a:r>
              <a:rPr lang="it-IT" sz="2000" b="1" dirty="0"/>
              <a:t> forge </a:t>
            </a:r>
            <a:r>
              <a:rPr lang="it-IT" sz="2000" b="1" dirty="0" err="1" smtClean="0"/>
              <a:t>valid</a:t>
            </a:r>
            <a:r>
              <a:rPr lang="it-IT" sz="2000" b="1" dirty="0" smtClean="0"/>
              <a:t> Msg1</a:t>
            </a:r>
            <a:r>
              <a:rPr lang="it-IT" sz="2000" b="1" dirty="0"/>
              <a:t>’ </a:t>
            </a:r>
            <a:r>
              <a:rPr lang="it-IT" sz="2000" b="1" dirty="0" err="1" smtClean="0"/>
              <a:t>without</a:t>
            </a:r>
            <a:r>
              <a:rPr lang="it-IT" sz="2000" b="1" dirty="0" smtClean="0"/>
              <a:t> PMK</a:t>
            </a:r>
            <a:r>
              <a:rPr lang="it-IT" sz="2000" b="1" dirty="0" smtClean="0">
                <a:solidFill>
                  <a:schemeClr val="tx1"/>
                </a:solidFill>
              </a:rPr>
              <a:t>)</a:t>
            </a:r>
            <a:endParaRPr lang="it-IT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32" grpId="0"/>
      <p:bldP spid="33" grpId="0" animBg="1"/>
      <p:bldP spid="36" grpId="0"/>
      <p:bldP spid="39" grpId="0" animBg="1"/>
      <p:bldP spid="40" grpId="0" animBg="1"/>
      <p:bldP spid="45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512411"/>
              </p:ext>
            </p:extLst>
          </p:nvPr>
        </p:nvGraphicFramePr>
        <p:xfrm>
          <a:off x="259631" y="1244457"/>
          <a:ext cx="2448000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olo 7"/>
          <p:cNvSpPr txBox="1">
            <a:spLocks/>
          </p:cNvSpPr>
          <p:nvPr/>
        </p:nvSpPr>
        <p:spPr>
          <a:xfrm>
            <a:off x="464024" y="116538"/>
            <a:ext cx="11592036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smtClean="0">
                <a:latin typeface="+mn-lt"/>
              </a:rPr>
              <a:t>IEEE 802.11i security </a:t>
            </a:r>
            <a:r>
              <a:rPr lang="it-IT" sz="5400" b="1" dirty="0" err="1" smtClean="0">
                <a:latin typeface="+mn-lt"/>
              </a:rPr>
              <a:t>steps</a:t>
            </a:r>
            <a:r>
              <a:rPr lang="it-IT" sz="5400" b="1" dirty="0" smtClean="0">
                <a:latin typeface="+mn-lt"/>
              </a:rPr>
              <a:t> (4/5) – security (</a:t>
            </a:r>
            <a:r>
              <a:rPr lang="it-IT" sz="5400" b="1" dirty="0" err="1" smtClean="0">
                <a:latin typeface="+mn-lt"/>
              </a:rPr>
              <a:t>cont</a:t>
            </a:r>
            <a:r>
              <a:rPr lang="it-IT" sz="5400" b="1" dirty="0" smtClean="0">
                <a:latin typeface="+mn-lt"/>
              </a:rPr>
              <a:t>.)</a:t>
            </a:r>
            <a:endParaRPr lang="it-IT" sz="5400" b="1" dirty="0">
              <a:latin typeface="+mn-lt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64024" y="982639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11817002" y="6522417"/>
            <a:ext cx="421943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19</a:t>
            </a:fld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773" y="1730103"/>
            <a:ext cx="1091822" cy="111302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087454" y="173700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C</a:t>
            </a:r>
            <a:endParaRPr lang="it-IT" sz="2800" b="1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770" y="1512545"/>
            <a:ext cx="542454" cy="1335272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1230858" y="1735942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AP</a:t>
            </a:r>
            <a:endParaRPr lang="it-IT" sz="2400" b="1" dirty="0"/>
          </a:p>
        </p:txBody>
      </p:sp>
      <p:cxnSp>
        <p:nvCxnSpPr>
          <p:cNvPr id="11" name="Connettore 2 10"/>
          <p:cNvCxnSpPr/>
          <p:nvPr/>
        </p:nvCxnSpPr>
        <p:spPr>
          <a:xfrm flipV="1">
            <a:off x="4797182" y="2953078"/>
            <a:ext cx="0" cy="3780000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Immagin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28" y="2186551"/>
            <a:ext cx="596282" cy="457557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5574174" y="196823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PMK</a:t>
            </a:r>
            <a:endParaRPr lang="it-IT" b="1" dirty="0"/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309" y="2186551"/>
            <a:ext cx="596282" cy="457557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10002855" y="196823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PMK</a:t>
            </a:r>
            <a:endParaRPr lang="it-IT" b="1" dirty="0"/>
          </a:p>
        </p:txBody>
      </p:sp>
      <p:cxnSp>
        <p:nvCxnSpPr>
          <p:cNvPr id="18" name="Connettore 2 17"/>
          <p:cNvCxnSpPr/>
          <p:nvPr/>
        </p:nvCxnSpPr>
        <p:spPr>
          <a:xfrm flipH="1">
            <a:off x="4885885" y="3279427"/>
            <a:ext cx="5864428" cy="133094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 rot="-120000">
            <a:off x="6135724" y="3380849"/>
            <a:ext cx="33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Msg1 = { MAC</a:t>
            </a:r>
            <a:r>
              <a:rPr lang="it-IT" b="1" baseline="-25000" dirty="0" smtClean="0"/>
              <a:t>AP</a:t>
            </a:r>
            <a:r>
              <a:rPr lang="it-IT" b="1" dirty="0"/>
              <a:t> </a:t>
            </a:r>
            <a:r>
              <a:rPr lang="it-IT" b="1" dirty="0" smtClean="0"/>
              <a:t>+ 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dirty="0" smtClean="0"/>
              <a:t> + SN } </a:t>
            </a:r>
            <a:endParaRPr lang="it-IT" b="1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0946076" y="2850919"/>
            <a:ext cx="1109984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Compute </a:t>
            </a:r>
          </a:p>
          <a:p>
            <a:pPr algn="ctr"/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endParaRPr lang="it-IT" b="1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3050551" y="3005340"/>
            <a:ext cx="1670586" cy="120032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Compute </a:t>
            </a:r>
          </a:p>
          <a:p>
            <a:pPr algn="ctr"/>
            <a:r>
              <a:rPr lang="it-IT" b="1" dirty="0" err="1" smtClean="0"/>
              <a:t>Nonce</a:t>
            </a:r>
            <a:r>
              <a:rPr lang="it-IT" b="1" baseline="-25000" dirty="0" err="1" smtClean="0"/>
              <a:t>C</a:t>
            </a:r>
            <a:r>
              <a:rPr lang="it-IT" b="1" dirty="0" smtClean="0"/>
              <a:t> &amp; PTK, </a:t>
            </a:r>
          </a:p>
          <a:p>
            <a:pPr algn="ctr"/>
            <a:r>
              <a:rPr lang="it-IT" b="1" dirty="0" err="1" smtClean="0">
                <a:solidFill>
                  <a:srgbClr val="FFC000"/>
                </a:solidFill>
              </a:rPr>
              <a:t>store</a:t>
            </a:r>
            <a:r>
              <a:rPr lang="it-IT" b="1" dirty="0">
                <a:solidFill>
                  <a:srgbClr val="FFC000"/>
                </a:solidFill>
              </a:rPr>
              <a:t> </a:t>
            </a:r>
            <a:r>
              <a:rPr lang="it-IT" b="1" dirty="0" err="1" smtClean="0">
                <a:solidFill>
                  <a:srgbClr val="FFC000"/>
                </a:solidFill>
              </a:rPr>
              <a:t>Nonce</a:t>
            </a:r>
            <a:r>
              <a:rPr lang="it-IT" b="1" baseline="-25000" dirty="0" err="1" smtClean="0">
                <a:solidFill>
                  <a:srgbClr val="FFC000"/>
                </a:solidFill>
              </a:rPr>
              <a:t>C</a:t>
            </a:r>
            <a:endParaRPr lang="it-IT" b="1" baseline="-25000" dirty="0" smtClean="0">
              <a:solidFill>
                <a:srgbClr val="FFC000"/>
              </a:solidFill>
            </a:endParaRPr>
          </a:p>
          <a:p>
            <a:pPr algn="ctr"/>
            <a:r>
              <a:rPr lang="it-IT" b="1" dirty="0" err="1" smtClean="0">
                <a:solidFill>
                  <a:srgbClr val="FFC000"/>
                </a:solidFill>
              </a:rPr>
              <a:t>Don’t</a:t>
            </a:r>
            <a:r>
              <a:rPr lang="it-IT" b="1" dirty="0" smtClean="0">
                <a:solidFill>
                  <a:srgbClr val="FFC000"/>
                </a:solidFill>
              </a:rPr>
              <a:t> </a:t>
            </a:r>
            <a:r>
              <a:rPr lang="it-IT" b="1" dirty="0" err="1" smtClean="0">
                <a:solidFill>
                  <a:srgbClr val="FFC000"/>
                </a:solidFill>
              </a:rPr>
              <a:t>store</a:t>
            </a:r>
            <a:r>
              <a:rPr lang="it-IT" b="1" dirty="0" smtClean="0">
                <a:solidFill>
                  <a:srgbClr val="FFC000"/>
                </a:solidFill>
              </a:rPr>
              <a:t> PTK</a:t>
            </a:r>
            <a:endParaRPr lang="it-IT" b="1" baseline="-25000" dirty="0">
              <a:solidFill>
                <a:srgbClr val="FFC000"/>
              </a:solidFill>
            </a:endParaRPr>
          </a:p>
        </p:txBody>
      </p:sp>
      <p:cxnSp>
        <p:nvCxnSpPr>
          <p:cNvPr id="28" name="Connettore 2 27"/>
          <p:cNvCxnSpPr/>
          <p:nvPr/>
        </p:nvCxnSpPr>
        <p:spPr>
          <a:xfrm>
            <a:off x="4895880" y="3892920"/>
            <a:ext cx="5832000" cy="308779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 rot="180000">
            <a:off x="5066467" y="4107649"/>
            <a:ext cx="527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Msg2 = { </a:t>
            </a:r>
            <a:r>
              <a:rPr lang="it-IT" b="1" dirty="0" err="1" smtClean="0"/>
              <a:t>MAC</a:t>
            </a:r>
            <a:r>
              <a:rPr lang="it-IT" b="1" baseline="-25000" dirty="0" err="1"/>
              <a:t>c</a:t>
            </a:r>
            <a:r>
              <a:rPr lang="it-IT" b="1" dirty="0" smtClean="0"/>
              <a:t> + 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c</a:t>
            </a:r>
            <a:r>
              <a:rPr lang="it-IT" b="1" baseline="-25000" dirty="0" smtClean="0"/>
              <a:t> </a:t>
            </a:r>
            <a:r>
              <a:rPr lang="it-IT" b="1" dirty="0" smtClean="0"/>
              <a:t>+ SN + MIC</a:t>
            </a:r>
            <a:r>
              <a:rPr lang="it-IT" b="1" baseline="-25000" dirty="0" smtClean="0">
                <a:solidFill>
                  <a:srgbClr val="FFC000"/>
                </a:solidFill>
              </a:rPr>
              <a:t>PTK</a:t>
            </a:r>
            <a:r>
              <a:rPr lang="it-IT" b="1" dirty="0" smtClean="0"/>
              <a:t>(</a:t>
            </a:r>
            <a:r>
              <a:rPr lang="it-IT" b="1" dirty="0" err="1"/>
              <a:t>Nonce</a:t>
            </a:r>
            <a:r>
              <a:rPr lang="it-IT" b="1" baseline="-25000" dirty="0" err="1"/>
              <a:t>c</a:t>
            </a:r>
            <a:r>
              <a:rPr lang="it-IT" b="1" baseline="-25000" dirty="0"/>
              <a:t> </a:t>
            </a:r>
            <a:r>
              <a:rPr lang="it-IT" b="1" dirty="0" smtClean="0"/>
              <a:t>, SN) } </a:t>
            </a:r>
            <a:endParaRPr lang="it-IT" b="1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0887742" y="3913873"/>
            <a:ext cx="1291006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Compute </a:t>
            </a:r>
          </a:p>
          <a:p>
            <a:pPr algn="ctr"/>
            <a:r>
              <a:rPr lang="it-IT" b="1" dirty="0" smtClean="0"/>
              <a:t>&amp; </a:t>
            </a:r>
            <a:r>
              <a:rPr lang="it-IT" b="1" dirty="0" err="1" smtClean="0"/>
              <a:t>store</a:t>
            </a:r>
            <a:r>
              <a:rPr lang="it-IT" b="1" dirty="0"/>
              <a:t> </a:t>
            </a:r>
            <a:r>
              <a:rPr lang="it-IT" b="1" dirty="0" smtClean="0"/>
              <a:t>PTK, </a:t>
            </a:r>
          </a:p>
          <a:p>
            <a:pPr algn="ctr"/>
            <a:r>
              <a:rPr lang="it-IT" b="1" dirty="0" err="1" smtClean="0"/>
              <a:t>verify</a:t>
            </a:r>
            <a:r>
              <a:rPr lang="it-IT" b="1" dirty="0" smtClean="0"/>
              <a:t> MIC</a:t>
            </a:r>
            <a:endParaRPr lang="it-IT" b="1" baseline="-25000" dirty="0" smtClean="0"/>
          </a:p>
        </p:txBody>
      </p:sp>
      <p:cxnSp>
        <p:nvCxnSpPr>
          <p:cNvPr id="34" name="Connettore 2 33"/>
          <p:cNvCxnSpPr/>
          <p:nvPr/>
        </p:nvCxnSpPr>
        <p:spPr>
          <a:xfrm flipH="1">
            <a:off x="4913266" y="4651921"/>
            <a:ext cx="5778613" cy="292939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 rot="21420000">
            <a:off x="4917882" y="4857796"/>
            <a:ext cx="6003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Msg3 = { MAC</a:t>
            </a:r>
            <a:r>
              <a:rPr lang="it-IT" b="1" baseline="-25000" dirty="0" smtClean="0"/>
              <a:t>AP</a:t>
            </a:r>
            <a:r>
              <a:rPr lang="it-IT" b="1" dirty="0" smtClean="0"/>
              <a:t> + 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baseline="-25000" dirty="0" smtClean="0"/>
              <a:t> </a:t>
            </a:r>
            <a:r>
              <a:rPr lang="it-IT" b="1" dirty="0" smtClean="0"/>
              <a:t>+ SN+1 + MIC</a:t>
            </a:r>
            <a:r>
              <a:rPr lang="it-IT" b="1" baseline="-25000" dirty="0" smtClean="0"/>
              <a:t>PTK</a:t>
            </a:r>
            <a:r>
              <a:rPr lang="it-IT" b="1" dirty="0" smtClean="0"/>
              <a:t>(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baseline="-25000" dirty="0" smtClean="0"/>
              <a:t> </a:t>
            </a:r>
            <a:r>
              <a:rPr lang="it-IT" b="1" dirty="0" smtClean="0"/>
              <a:t>, SN+1) } </a:t>
            </a:r>
            <a:endParaRPr lang="it-IT" b="1" dirty="0"/>
          </a:p>
        </p:txBody>
      </p:sp>
      <p:cxnSp>
        <p:nvCxnSpPr>
          <p:cNvPr id="38" name="Connettore 2 37"/>
          <p:cNvCxnSpPr/>
          <p:nvPr/>
        </p:nvCxnSpPr>
        <p:spPr>
          <a:xfrm>
            <a:off x="4920122" y="5513299"/>
            <a:ext cx="5766814" cy="365453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2955680" y="4678423"/>
            <a:ext cx="1758750" cy="120032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err="1" smtClean="0"/>
              <a:t>Verify</a:t>
            </a:r>
            <a:r>
              <a:rPr lang="it-IT" b="1" dirty="0" smtClean="0"/>
              <a:t> MIC &amp;</a:t>
            </a:r>
          </a:p>
          <a:p>
            <a:pPr algn="ctr"/>
            <a:r>
              <a:rPr lang="it-IT" b="1" dirty="0" smtClean="0">
                <a:solidFill>
                  <a:srgbClr val="FFC000"/>
                </a:solidFill>
              </a:rPr>
              <a:t>Re-compute PTK</a:t>
            </a:r>
          </a:p>
          <a:p>
            <a:pPr algn="ctr"/>
            <a:r>
              <a:rPr lang="it-IT" b="1" dirty="0" smtClean="0">
                <a:solidFill>
                  <a:srgbClr val="FFC000"/>
                </a:solidFill>
              </a:rPr>
              <a:t>Using </a:t>
            </a:r>
            <a:r>
              <a:rPr lang="it-IT" b="1" dirty="0" err="1" smtClean="0">
                <a:solidFill>
                  <a:srgbClr val="FFC000"/>
                </a:solidFill>
              </a:rPr>
              <a:t>Nonce</a:t>
            </a:r>
            <a:r>
              <a:rPr lang="it-IT" b="1" baseline="-25000" dirty="0" err="1" smtClean="0">
                <a:solidFill>
                  <a:srgbClr val="FFC000"/>
                </a:solidFill>
              </a:rPr>
              <a:t>C</a:t>
            </a:r>
            <a:r>
              <a:rPr lang="it-IT" b="1" dirty="0"/>
              <a:t> </a:t>
            </a:r>
            <a:r>
              <a:rPr lang="it-IT" b="1" dirty="0" smtClean="0"/>
              <a:t>&amp;</a:t>
            </a:r>
          </a:p>
          <a:p>
            <a:pPr algn="ctr"/>
            <a:r>
              <a:rPr lang="it-IT" b="1" dirty="0" err="1"/>
              <a:t>Install</a:t>
            </a:r>
            <a:r>
              <a:rPr lang="it-IT" b="1" dirty="0"/>
              <a:t> </a:t>
            </a:r>
            <a:r>
              <a:rPr lang="it-IT" b="1" dirty="0" smtClean="0"/>
              <a:t>PTK</a:t>
            </a:r>
            <a:endParaRPr lang="it-IT" b="1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10810589" y="5368419"/>
            <a:ext cx="1381411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/>
              <a:t>Verify</a:t>
            </a:r>
            <a:r>
              <a:rPr lang="it-IT" b="1" dirty="0" smtClean="0"/>
              <a:t> MIC &amp;</a:t>
            </a:r>
          </a:p>
          <a:p>
            <a:pPr algn="ctr"/>
            <a:r>
              <a:rPr lang="it-IT" b="1" dirty="0" err="1" smtClean="0"/>
              <a:t>Install</a:t>
            </a:r>
            <a:r>
              <a:rPr lang="it-IT" b="1" dirty="0" smtClean="0"/>
              <a:t> PTK</a:t>
            </a:r>
          </a:p>
        </p:txBody>
      </p:sp>
      <p:pic>
        <p:nvPicPr>
          <p:cNvPr id="41" name="Immagin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492" y="5902801"/>
            <a:ext cx="596282" cy="457557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857" y="6293638"/>
            <a:ext cx="596282" cy="457557"/>
          </a:xfrm>
          <a:prstGeom prst="rect">
            <a:avLst/>
          </a:prstGeom>
        </p:spPr>
      </p:pic>
      <p:sp>
        <p:nvSpPr>
          <p:cNvPr id="45" name="CasellaDiTesto 44"/>
          <p:cNvSpPr txBox="1"/>
          <p:nvPr/>
        </p:nvSpPr>
        <p:spPr>
          <a:xfrm rot="235573">
            <a:off x="4929079" y="5760414"/>
            <a:ext cx="6003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Msg4 = { MAC</a:t>
            </a:r>
            <a:r>
              <a:rPr lang="it-IT" b="1" baseline="-25000" dirty="0" smtClean="0"/>
              <a:t>AP</a:t>
            </a:r>
            <a:r>
              <a:rPr lang="it-IT" b="1" dirty="0" smtClean="0"/>
              <a:t> + 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baseline="-25000" dirty="0" smtClean="0"/>
              <a:t> </a:t>
            </a:r>
            <a:r>
              <a:rPr lang="it-IT" b="1" dirty="0" smtClean="0"/>
              <a:t>+ SN+1 + MIC</a:t>
            </a:r>
            <a:r>
              <a:rPr lang="it-IT" b="1" baseline="-25000" dirty="0" smtClean="0"/>
              <a:t>PTK</a:t>
            </a:r>
            <a:r>
              <a:rPr lang="it-IT" b="1" dirty="0" smtClean="0"/>
              <a:t>(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baseline="-25000" dirty="0" smtClean="0"/>
              <a:t> </a:t>
            </a:r>
            <a:r>
              <a:rPr lang="it-IT" b="1" dirty="0" smtClean="0"/>
              <a:t>, SN+1) } </a:t>
            </a:r>
            <a:endParaRPr lang="it-IT" b="1" dirty="0"/>
          </a:p>
        </p:txBody>
      </p:sp>
      <p:cxnSp>
        <p:nvCxnSpPr>
          <p:cNvPr id="46" name="Connettore 2 45"/>
          <p:cNvCxnSpPr/>
          <p:nvPr/>
        </p:nvCxnSpPr>
        <p:spPr>
          <a:xfrm flipV="1">
            <a:off x="10844311" y="2912135"/>
            <a:ext cx="0" cy="3780000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itolo 1"/>
          <p:cNvSpPr>
            <a:spLocks noGrp="1"/>
          </p:cNvSpPr>
          <p:nvPr>
            <p:ph type="title"/>
          </p:nvPr>
        </p:nvSpPr>
        <p:spPr>
          <a:xfrm>
            <a:off x="5519603" y="1191521"/>
            <a:ext cx="4289706" cy="506679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it-IT" sz="3200" b="1" dirty="0" smtClean="0">
                <a:latin typeface="+mn-lt"/>
              </a:rPr>
              <a:t>SOLUTION C: </a:t>
            </a:r>
            <a:r>
              <a:rPr lang="it-IT" sz="3200" b="1" dirty="0" err="1" smtClean="0">
                <a:latin typeface="+mn-lt"/>
              </a:rPr>
              <a:t>Nonce</a:t>
            </a:r>
            <a:r>
              <a:rPr lang="it-IT" sz="3200" b="1" baseline="-25000" dirty="0" err="1" smtClean="0">
                <a:latin typeface="+mn-lt"/>
              </a:rPr>
              <a:t>C</a:t>
            </a:r>
            <a:r>
              <a:rPr lang="it-IT" sz="3200" b="1" dirty="0" smtClean="0">
                <a:latin typeface="+mn-lt"/>
              </a:rPr>
              <a:t> </a:t>
            </a:r>
            <a:r>
              <a:rPr lang="it-IT" sz="3200" b="1" dirty="0" err="1" smtClean="0">
                <a:latin typeface="+mn-lt"/>
              </a:rPr>
              <a:t>reuse</a:t>
            </a:r>
            <a:endParaRPr lang="it-IT" sz="3200" b="1" i="1" dirty="0">
              <a:latin typeface="+mn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373066" y="1730864"/>
            <a:ext cx="3054524" cy="224676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2000" dirty="0" err="1" smtClean="0"/>
              <a:t>Does</a:t>
            </a:r>
            <a:r>
              <a:rPr lang="it-IT" sz="2000" dirty="0" smtClean="0"/>
              <a:t> </a:t>
            </a:r>
            <a:r>
              <a:rPr lang="it-IT" sz="2000" dirty="0" err="1" smtClean="0"/>
              <a:t>not</a:t>
            </a:r>
            <a:r>
              <a:rPr lang="it-IT" sz="2000" dirty="0" smtClean="0"/>
              <a:t> update </a:t>
            </a:r>
            <a:r>
              <a:rPr lang="it-IT" sz="2000" b="1" dirty="0" err="1">
                <a:solidFill>
                  <a:srgbClr val="FFC000"/>
                </a:solidFill>
              </a:rPr>
              <a:t>Nonce</a:t>
            </a:r>
            <a:r>
              <a:rPr lang="it-IT" sz="2000" b="1" baseline="-25000" dirty="0" err="1">
                <a:solidFill>
                  <a:srgbClr val="FFC000"/>
                </a:solidFill>
              </a:rPr>
              <a:t>C</a:t>
            </a:r>
            <a:r>
              <a:rPr lang="it-IT" sz="2000" b="1" baseline="-25000" dirty="0">
                <a:solidFill>
                  <a:srgbClr val="FFC000"/>
                </a:solidFill>
              </a:rPr>
              <a:t> </a:t>
            </a:r>
            <a:r>
              <a:rPr lang="it-IT" sz="2000" dirty="0" err="1" smtClean="0"/>
              <a:t>when</a:t>
            </a:r>
            <a:r>
              <a:rPr lang="it-IT" sz="2000" dirty="0" smtClean="0"/>
              <a:t> </a:t>
            </a:r>
            <a:r>
              <a:rPr lang="it-IT" sz="2000" dirty="0" err="1" smtClean="0"/>
              <a:t>receives</a:t>
            </a:r>
            <a:r>
              <a:rPr lang="it-IT" sz="2000" dirty="0" smtClean="0"/>
              <a:t> </a:t>
            </a:r>
            <a:r>
              <a:rPr lang="it-IT" sz="2000" i="1" dirty="0" smtClean="0"/>
              <a:t>msg1’</a:t>
            </a:r>
            <a:r>
              <a:rPr lang="it-IT" sz="2000" dirty="0" smtClean="0"/>
              <a:t>, </a:t>
            </a:r>
            <a:r>
              <a:rPr lang="it-IT" sz="2000" dirty="0" err="1" smtClean="0"/>
              <a:t>until</a:t>
            </a:r>
            <a:r>
              <a:rPr lang="it-IT" sz="2000" dirty="0" smtClean="0"/>
              <a:t> </a:t>
            </a:r>
            <a:r>
              <a:rPr lang="it-IT" sz="2000" dirty="0" err="1" smtClean="0"/>
              <a:t>receives</a:t>
            </a:r>
            <a:r>
              <a:rPr lang="it-IT" sz="2000" dirty="0" smtClean="0"/>
              <a:t> </a:t>
            </a:r>
            <a:r>
              <a:rPr lang="it-IT" sz="2000" i="1" dirty="0" smtClean="0"/>
              <a:t>msg3</a:t>
            </a:r>
            <a:r>
              <a:rPr lang="it-IT" sz="2000" dirty="0" smtClean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2000" b="1" dirty="0" smtClean="0"/>
              <a:t>Memory </a:t>
            </a:r>
            <a:r>
              <a:rPr lang="it-IT" sz="2000" b="1" dirty="0" err="1" smtClean="0"/>
              <a:t>DoS</a:t>
            </a:r>
            <a:r>
              <a:rPr lang="it-IT" sz="2000" b="1" dirty="0" smtClean="0"/>
              <a:t> </a:t>
            </a:r>
            <a:r>
              <a:rPr lang="it-IT" sz="2000" dirty="0" err="1" smtClean="0"/>
              <a:t>avoided</a:t>
            </a:r>
            <a:endParaRPr lang="it-IT" sz="20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t-IT" sz="2000" b="1" dirty="0" smtClean="0"/>
              <a:t>CPU </a:t>
            </a:r>
            <a:r>
              <a:rPr lang="it-IT" sz="2000" b="1" dirty="0" err="1" smtClean="0"/>
              <a:t>DoS</a:t>
            </a:r>
            <a:r>
              <a:rPr lang="it-IT" sz="2000" dirty="0" smtClean="0"/>
              <a:t> </a:t>
            </a:r>
            <a:r>
              <a:rPr lang="it-IT" sz="2000" dirty="0" err="1" smtClean="0"/>
              <a:t>remains</a:t>
            </a:r>
            <a:r>
              <a:rPr lang="it-IT" sz="2000" dirty="0" smtClean="0"/>
              <a:t> </a:t>
            </a:r>
            <a:r>
              <a:rPr lang="it-IT" sz="2000" dirty="0" err="1" smtClean="0"/>
              <a:t>beacause</a:t>
            </a:r>
            <a:r>
              <a:rPr lang="it-IT" sz="2000" dirty="0" smtClean="0"/>
              <a:t> </a:t>
            </a:r>
            <a:r>
              <a:rPr lang="it-IT" sz="2000" b="1" dirty="0" smtClean="0"/>
              <a:t>PTK</a:t>
            </a:r>
            <a:r>
              <a:rPr lang="it-IT" sz="2000" dirty="0" smtClean="0"/>
              <a:t> and </a:t>
            </a:r>
            <a:r>
              <a:rPr lang="it-IT" sz="2000" b="1" dirty="0" smtClean="0"/>
              <a:t>MIC</a:t>
            </a:r>
            <a:r>
              <a:rPr lang="it-IT" sz="2000" dirty="0" smtClean="0"/>
              <a:t> </a:t>
            </a:r>
            <a:r>
              <a:rPr lang="it-IT" sz="2000" dirty="0" err="1" smtClean="0"/>
              <a:t>computed</a:t>
            </a:r>
            <a:r>
              <a:rPr lang="it-IT" sz="2000" dirty="0" smtClean="0"/>
              <a:t> </a:t>
            </a:r>
            <a:r>
              <a:rPr lang="it-IT" sz="2000" dirty="0" err="1" smtClean="0"/>
              <a:t>twice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4298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32" grpId="0"/>
      <p:bldP spid="33" grpId="0" animBg="1"/>
      <p:bldP spid="36" grpId="0"/>
      <p:bldP spid="39" grpId="0" animBg="1"/>
      <p:bldP spid="40" grpId="0" animBg="1"/>
      <p:bldP spid="45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708"/>
          </a:xfrm>
        </p:spPr>
        <p:txBody>
          <a:bodyPr>
            <a:normAutofit/>
          </a:bodyPr>
          <a:lstStyle/>
          <a:p>
            <a:pPr algn="ctr"/>
            <a:r>
              <a:rPr lang="it-IT" sz="5400" b="1" dirty="0" smtClean="0">
                <a:latin typeface="+mn-lt"/>
              </a:rPr>
              <a:t>IEEE 802.11 WLANs </a:t>
            </a:r>
            <a:r>
              <a:rPr lang="it-IT" sz="5400" b="1" dirty="0" err="1" smtClean="0">
                <a:latin typeface="+mn-lt"/>
              </a:rPr>
              <a:t>overview</a:t>
            </a:r>
            <a:endParaRPr lang="it-IT" sz="5400" b="1" dirty="0">
              <a:latin typeface="+mn-lt"/>
            </a:endParaRPr>
          </a:p>
        </p:txBody>
      </p:sp>
      <p:sp>
        <p:nvSpPr>
          <p:cNvPr id="10" name="Segnaposto contenuto 9"/>
          <p:cNvSpPr>
            <a:spLocks noGrp="1"/>
          </p:cNvSpPr>
          <p:nvPr>
            <p:ph idx="1"/>
          </p:nvPr>
        </p:nvSpPr>
        <p:spPr>
          <a:xfrm>
            <a:off x="354842" y="1473958"/>
            <a:ext cx="9812441" cy="506332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t-IT" b="1" dirty="0"/>
              <a:t>WLAN: W</a:t>
            </a:r>
            <a:r>
              <a:rPr lang="it-IT" dirty="0"/>
              <a:t>ireless </a:t>
            </a:r>
            <a:r>
              <a:rPr lang="it-IT" b="1" dirty="0"/>
              <a:t>L</a:t>
            </a:r>
            <a:r>
              <a:rPr lang="it-IT" dirty="0"/>
              <a:t>ocal </a:t>
            </a:r>
            <a:r>
              <a:rPr lang="it-IT" b="1" dirty="0"/>
              <a:t>A</a:t>
            </a:r>
            <a:r>
              <a:rPr lang="it-IT" dirty="0"/>
              <a:t>rea </a:t>
            </a:r>
            <a:r>
              <a:rPr lang="it-IT" b="1" dirty="0" smtClean="0"/>
              <a:t>N</a:t>
            </a:r>
            <a:r>
              <a:rPr lang="it-IT" dirty="0" smtClean="0"/>
              <a:t>etwork</a:t>
            </a:r>
            <a:endParaRPr lang="it-IT" b="1" dirty="0" smtClean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t-IT" b="1" dirty="0"/>
              <a:t>IEEE</a:t>
            </a:r>
            <a:r>
              <a:rPr lang="it-IT" dirty="0"/>
              <a:t> or "</a:t>
            </a:r>
            <a:r>
              <a:rPr lang="it-IT" b="1" dirty="0"/>
              <a:t>I</a:t>
            </a:r>
            <a:r>
              <a:rPr lang="it-IT" dirty="0"/>
              <a:t> triple </a:t>
            </a:r>
            <a:r>
              <a:rPr lang="it-IT" b="1" dirty="0" smtClean="0"/>
              <a:t>E"</a:t>
            </a:r>
            <a:r>
              <a:rPr lang="it-IT" dirty="0" smtClean="0"/>
              <a:t>,</a:t>
            </a:r>
            <a:r>
              <a:rPr lang="it-IT" b="1" dirty="0" smtClean="0"/>
              <a:t> I</a:t>
            </a:r>
            <a:r>
              <a:rPr lang="it-IT" dirty="0" smtClean="0"/>
              <a:t>nstitute of </a:t>
            </a:r>
            <a:r>
              <a:rPr lang="it-IT" b="1" dirty="0" err="1" smtClean="0"/>
              <a:t>E</a:t>
            </a:r>
            <a:r>
              <a:rPr lang="it-IT" dirty="0" err="1" smtClean="0"/>
              <a:t>lectrical</a:t>
            </a:r>
            <a:r>
              <a:rPr lang="it-IT" dirty="0" smtClean="0"/>
              <a:t> and </a:t>
            </a:r>
            <a:r>
              <a:rPr lang="it-IT" b="1" dirty="0" smtClean="0"/>
              <a:t>E</a:t>
            </a:r>
            <a:r>
              <a:rPr lang="it-IT" dirty="0" smtClean="0"/>
              <a:t>lectronics </a:t>
            </a:r>
            <a:r>
              <a:rPr lang="it-IT" b="1" dirty="0" err="1" smtClean="0"/>
              <a:t>E</a:t>
            </a:r>
            <a:r>
              <a:rPr lang="it-IT" dirty="0" err="1" smtClean="0"/>
              <a:t>ngineers</a:t>
            </a:r>
            <a:r>
              <a:rPr lang="it-IT" dirty="0" smtClean="0"/>
              <a:t>: </a:t>
            </a:r>
            <a:r>
              <a:rPr lang="en-US" dirty="0" smtClean="0"/>
              <a:t>association </a:t>
            </a:r>
            <a:r>
              <a:rPr lang="en-US" dirty="0"/>
              <a:t>of </a:t>
            </a:r>
            <a:r>
              <a:rPr lang="en-US" dirty="0" smtClean="0"/>
              <a:t>professionals in Electronics, Computer Engineering, </a:t>
            </a:r>
            <a:r>
              <a:rPr lang="en-US" dirty="0"/>
              <a:t>Computer </a:t>
            </a:r>
            <a:r>
              <a:rPr lang="en-US" dirty="0" smtClean="0"/>
              <a:t>Science, etc.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t-IT" b="1" dirty="0" smtClean="0"/>
              <a:t>IEEE 802.11</a:t>
            </a:r>
            <a:r>
              <a:rPr lang="it-IT" dirty="0" smtClean="0"/>
              <a:t>: set of </a:t>
            </a:r>
            <a:r>
              <a:rPr lang="it-IT" dirty="0" err="1" smtClean="0"/>
              <a:t>standards</a:t>
            </a:r>
            <a:r>
              <a:rPr lang="it-IT" dirty="0" smtClean="0"/>
              <a:t> for </a:t>
            </a:r>
            <a:r>
              <a:rPr lang="it-IT" dirty="0" err="1" smtClean="0"/>
              <a:t>WLANs</a:t>
            </a:r>
            <a:r>
              <a:rPr lang="it-IT" dirty="0" smtClean="0"/>
              <a:t> </a:t>
            </a:r>
            <a:r>
              <a:rPr lang="it-IT" dirty="0" err="1" smtClean="0"/>
              <a:t>created</a:t>
            </a:r>
            <a:r>
              <a:rPr lang="it-IT" dirty="0" smtClean="0"/>
              <a:t> and </a:t>
            </a:r>
            <a:r>
              <a:rPr lang="it-IT" dirty="0" err="1" smtClean="0"/>
              <a:t>mantained</a:t>
            </a:r>
            <a:r>
              <a:rPr lang="it-IT" dirty="0" smtClean="0"/>
              <a:t> by IEEE (e.g. 802.11 </a:t>
            </a:r>
            <a:r>
              <a:rPr lang="it-IT" b="1" dirty="0" smtClean="0"/>
              <a:t>b</a:t>
            </a:r>
            <a:r>
              <a:rPr lang="it-IT" dirty="0" smtClean="0"/>
              <a:t>/</a:t>
            </a:r>
            <a:r>
              <a:rPr lang="it-IT" b="1" dirty="0" smtClean="0"/>
              <a:t>a</a:t>
            </a:r>
            <a:r>
              <a:rPr lang="it-IT" dirty="0" smtClean="0"/>
              <a:t>/</a:t>
            </a:r>
            <a:r>
              <a:rPr lang="it-IT" b="1" dirty="0" smtClean="0"/>
              <a:t>g</a:t>
            </a:r>
            <a:r>
              <a:rPr lang="it-IT" dirty="0" smtClean="0"/>
              <a:t>/</a:t>
            </a:r>
            <a:r>
              <a:rPr lang="it-IT" b="1" dirty="0" smtClean="0"/>
              <a:t>n</a:t>
            </a:r>
            <a:r>
              <a:rPr lang="it-IT" dirty="0" smtClean="0"/>
              <a:t>/</a:t>
            </a:r>
            <a:r>
              <a:rPr lang="it-IT" b="1" dirty="0" err="1" smtClean="0"/>
              <a:t>ac</a:t>
            </a:r>
            <a:r>
              <a:rPr lang="it-IT" dirty="0" smtClean="0"/>
              <a:t> etc.,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b="1" dirty="0" err="1" smtClean="0"/>
              <a:t>Ghz</a:t>
            </a:r>
            <a:r>
              <a:rPr lang="it-IT" dirty="0" smtClean="0"/>
              <a:t> &amp; </a:t>
            </a:r>
            <a:r>
              <a:rPr lang="it-IT" b="1" dirty="0" smtClean="0"/>
              <a:t>Mbps</a:t>
            </a:r>
            <a:r>
              <a:rPr lang="it-IT" dirty="0" smtClean="0"/>
              <a:t> </a:t>
            </a:r>
            <a:r>
              <a:rPr lang="it-IT" dirty="0" err="1" smtClean="0"/>
              <a:t>ranges</a:t>
            </a:r>
            <a:r>
              <a:rPr lang="it-IT" dirty="0" smtClean="0"/>
              <a:t>)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Wi-Fi</a:t>
            </a:r>
            <a:r>
              <a:rPr lang="en-US" dirty="0" smtClean="0"/>
              <a:t>: “any WLAN </a:t>
            </a:r>
            <a:r>
              <a:rPr lang="en-US" dirty="0"/>
              <a:t>product based </a:t>
            </a:r>
            <a:r>
              <a:rPr lang="en-US" dirty="0" smtClean="0"/>
              <a:t>on IEEE 802.11 standards”, often used as synonym </a:t>
            </a:r>
            <a:r>
              <a:rPr lang="en-US" dirty="0"/>
              <a:t>for </a:t>
            </a:r>
            <a:r>
              <a:rPr lang="en-US" dirty="0" smtClean="0"/>
              <a:t>WLAN (majority of </a:t>
            </a:r>
            <a:r>
              <a:rPr lang="en-US" dirty="0"/>
              <a:t>modern WLANs are based on these </a:t>
            </a:r>
            <a:r>
              <a:rPr lang="en-US" dirty="0" smtClean="0"/>
              <a:t>standards)</a:t>
            </a:r>
            <a:endParaRPr lang="it-IT" dirty="0" smtClean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t-IT" b="1" dirty="0" smtClean="0"/>
              <a:t>IEEE 802.11i</a:t>
            </a:r>
            <a:r>
              <a:rPr lang="it-IT" dirty="0" smtClean="0"/>
              <a:t>: standard for </a:t>
            </a:r>
            <a:r>
              <a:rPr lang="it-IT" i="1" dirty="0" smtClean="0">
                <a:solidFill>
                  <a:srgbClr val="0070C0"/>
                </a:solidFill>
              </a:rPr>
              <a:t>security </a:t>
            </a:r>
            <a:r>
              <a:rPr lang="it-IT" i="1" dirty="0" err="1" smtClean="0">
                <a:solidFill>
                  <a:srgbClr val="0070C0"/>
                </a:solidFill>
              </a:rPr>
              <a:t>specifications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smtClean="0"/>
              <a:t>of IEEE 802.11 </a:t>
            </a:r>
            <a:r>
              <a:rPr lang="it-IT" dirty="0" err="1" smtClean="0"/>
              <a:t>series</a:t>
            </a:r>
            <a:r>
              <a:rPr lang="it-IT" dirty="0" smtClean="0"/>
              <a:t> WLANs, </a:t>
            </a:r>
            <a:r>
              <a:rPr lang="it-IT" dirty="0" err="1" smtClean="0"/>
              <a:t>replacement</a:t>
            </a:r>
            <a:r>
              <a:rPr lang="it-IT" dirty="0" smtClean="0"/>
              <a:t> of </a:t>
            </a:r>
            <a:r>
              <a:rPr lang="it-IT" dirty="0" err="1" smtClean="0"/>
              <a:t>old</a:t>
            </a:r>
            <a:r>
              <a:rPr lang="it-IT" dirty="0" smtClean="0"/>
              <a:t> </a:t>
            </a:r>
            <a:r>
              <a:rPr lang="it-IT" b="1" dirty="0" smtClean="0"/>
              <a:t>WEP </a:t>
            </a:r>
            <a:r>
              <a:rPr lang="it-IT" dirty="0" smtClean="0"/>
              <a:t>(</a:t>
            </a:r>
            <a:r>
              <a:rPr lang="it-IT" b="1" dirty="0" smtClean="0"/>
              <a:t>W</a:t>
            </a:r>
            <a:r>
              <a:rPr lang="it-IT" dirty="0" smtClean="0"/>
              <a:t>ired </a:t>
            </a:r>
            <a:r>
              <a:rPr lang="it-IT" b="1" dirty="0" err="1" smtClean="0"/>
              <a:t>E</a:t>
            </a:r>
            <a:r>
              <a:rPr lang="it-IT" dirty="0" err="1" smtClean="0"/>
              <a:t>quivalent</a:t>
            </a:r>
            <a:r>
              <a:rPr lang="it-IT" dirty="0" smtClean="0"/>
              <a:t> </a:t>
            </a:r>
            <a:r>
              <a:rPr lang="it-IT" b="1" dirty="0" smtClean="0"/>
              <a:t>P</a:t>
            </a:r>
            <a:r>
              <a:rPr lang="it-IT" dirty="0" smtClean="0"/>
              <a:t>rivacy) standard </a:t>
            </a:r>
            <a:endParaRPr lang="it-IT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354842" y="1337482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magin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854" y="2826154"/>
            <a:ext cx="1731204" cy="577068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675" y="4260361"/>
            <a:ext cx="1544858" cy="990114"/>
          </a:xfrm>
          <a:prstGeom prst="rect">
            <a:avLst/>
          </a:prstGeom>
        </p:spPr>
      </p:pic>
      <p:sp>
        <p:nvSpPr>
          <p:cNvPr id="18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2</a:t>
            </a:fld>
            <a:endParaRPr lang="it-IT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79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643772"/>
              </p:ext>
            </p:extLst>
          </p:nvPr>
        </p:nvGraphicFramePr>
        <p:xfrm>
          <a:off x="245562" y="1244457"/>
          <a:ext cx="2448000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olo 7"/>
          <p:cNvSpPr txBox="1">
            <a:spLocks/>
          </p:cNvSpPr>
          <p:nvPr/>
        </p:nvSpPr>
        <p:spPr>
          <a:xfrm>
            <a:off x="464024" y="143987"/>
            <a:ext cx="11463794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smtClean="0">
                <a:latin typeface="+mn-lt"/>
              </a:rPr>
              <a:t>IEEE 802.11i security </a:t>
            </a:r>
            <a:r>
              <a:rPr lang="it-IT" sz="5400" b="1" dirty="0" err="1" smtClean="0">
                <a:latin typeface="+mn-lt"/>
              </a:rPr>
              <a:t>steps</a:t>
            </a:r>
            <a:r>
              <a:rPr lang="it-IT" sz="5400" b="1" dirty="0" smtClean="0">
                <a:latin typeface="+mn-lt"/>
              </a:rPr>
              <a:t> (4/5) – security (</a:t>
            </a:r>
            <a:r>
              <a:rPr lang="it-IT" sz="5400" b="1" dirty="0" err="1" smtClean="0">
                <a:latin typeface="+mn-lt"/>
              </a:rPr>
              <a:t>cont</a:t>
            </a:r>
            <a:r>
              <a:rPr lang="it-IT" sz="5400" b="1" dirty="0" smtClean="0">
                <a:latin typeface="+mn-lt"/>
              </a:rPr>
              <a:t>.)</a:t>
            </a:r>
            <a:endParaRPr lang="it-IT" sz="5400" b="1" dirty="0">
              <a:latin typeface="+mn-lt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64024" y="982639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11817002" y="6522417"/>
            <a:ext cx="421943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20</a:t>
            </a:fld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773" y="1730103"/>
            <a:ext cx="1091822" cy="111302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087454" y="173700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C</a:t>
            </a:r>
            <a:endParaRPr lang="it-IT" sz="2800" b="1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022" y="1512545"/>
            <a:ext cx="542454" cy="1335272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1076110" y="1735942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AP</a:t>
            </a:r>
            <a:endParaRPr lang="it-IT" sz="2400" b="1" dirty="0"/>
          </a:p>
        </p:txBody>
      </p:sp>
      <p:cxnSp>
        <p:nvCxnSpPr>
          <p:cNvPr id="11" name="Connettore 2 10"/>
          <p:cNvCxnSpPr/>
          <p:nvPr/>
        </p:nvCxnSpPr>
        <p:spPr>
          <a:xfrm flipV="1">
            <a:off x="4797182" y="2953078"/>
            <a:ext cx="0" cy="3780000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Immagin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28" y="2186551"/>
            <a:ext cx="596282" cy="457557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5574174" y="196823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PMK</a:t>
            </a:r>
            <a:endParaRPr lang="it-IT" b="1" dirty="0"/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561" y="2186551"/>
            <a:ext cx="596282" cy="457557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9848107" y="196823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PMK</a:t>
            </a:r>
            <a:endParaRPr lang="it-IT" b="1" dirty="0"/>
          </a:p>
        </p:txBody>
      </p:sp>
      <p:cxnSp>
        <p:nvCxnSpPr>
          <p:cNvPr id="18" name="Connettore 2 17"/>
          <p:cNvCxnSpPr/>
          <p:nvPr/>
        </p:nvCxnSpPr>
        <p:spPr>
          <a:xfrm flipH="1">
            <a:off x="4977326" y="3279427"/>
            <a:ext cx="5472000" cy="133094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 rot="-120000">
            <a:off x="6135724" y="3380849"/>
            <a:ext cx="33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Msg1 = { MAC</a:t>
            </a:r>
            <a:r>
              <a:rPr lang="it-IT" b="1" baseline="-25000" dirty="0" smtClean="0"/>
              <a:t>AP</a:t>
            </a:r>
            <a:r>
              <a:rPr lang="it-IT" b="1" dirty="0"/>
              <a:t> </a:t>
            </a:r>
            <a:r>
              <a:rPr lang="it-IT" b="1" dirty="0" smtClean="0"/>
              <a:t>+ 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dirty="0" smtClean="0"/>
              <a:t> + SN } </a:t>
            </a:r>
            <a:endParaRPr lang="it-IT" b="1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0817834" y="2834936"/>
            <a:ext cx="1109984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Compute </a:t>
            </a:r>
          </a:p>
          <a:p>
            <a:pPr algn="ctr"/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endParaRPr lang="it-IT" b="1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3075719" y="3005340"/>
            <a:ext cx="1620252" cy="120032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Compute </a:t>
            </a:r>
          </a:p>
          <a:p>
            <a:pPr algn="ctr"/>
            <a:r>
              <a:rPr lang="it-IT" b="1" dirty="0" err="1" smtClean="0"/>
              <a:t>Nonce</a:t>
            </a:r>
            <a:r>
              <a:rPr lang="it-IT" b="1" baseline="-25000" dirty="0" err="1" smtClean="0"/>
              <a:t>C</a:t>
            </a:r>
            <a:r>
              <a:rPr lang="it-IT" b="1" dirty="0" smtClean="0"/>
              <a:t> &amp; PTK, </a:t>
            </a:r>
          </a:p>
          <a:p>
            <a:pPr algn="ctr"/>
            <a:r>
              <a:rPr lang="it-IT" b="1" dirty="0" err="1" smtClean="0">
                <a:solidFill>
                  <a:srgbClr val="FFC000"/>
                </a:solidFill>
              </a:rPr>
              <a:t>store</a:t>
            </a:r>
            <a:r>
              <a:rPr lang="it-IT" b="1" dirty="0">
                <a:solidFill>
                  <a:srgbClr val="FFC000"/>
                </a:solidFill>
              </a:rPr>
              <a:t> </a:t>
            </a:r>
            <a:r>
              <a:rPr lang="it-IT" b="1" dirty="0" smtClean="0">
                <a:solidFill>
                  <a:srgbClr val="FFC000"/>
                </a:solidFill>
              </a:rPr>
              <a:t>PTK &amp;</a:t>
            </a:r>
          </a:p>
          <a:p>
            <a:pPr algn="ctr"/>
            <a:r>
              <a:rPr lang="it-IT" b="1" dirty="0" smtClean="0">
                <a:solidFill>
                  <a:srgbClr val="FFC000"/>
                </a:solidFill>
              </a:rPr>
              <a:t> </a:t>
            </a:r>
            <a:r>
              <a:rPr lang="it-IT" b="1" dirty="0" err="1" smtClean="0">
                <a:solidFill>
                  <a:srgbClr val="FFC000"/>
                </a:solidFill>
              </a:rPr>
              <a:t>Nonce</a:t>
            </a:r>
            <a:r>
              <a:rPr lang="it-IT" b="1" baseline="-25000" dirty="0" err="1" smtClean="0">
                <a:solidFill>
                  <a:srgbClr val="FFC000"/>
                </a:solidFill>
              </a:rPr>
              <a:t>C</a:t>
            </a:r>
            <a:endParaRPr lang="it-IT" b="1" baseline="-25000" dirty="0" smtClean="0">
              <a:solidFill>
                <a:srgbClr val="FFC000"/>
              </a:solidFill>
            </a:endParaRPr>
          </a:p>
        </p:txBody>
      </p:sp>
      <p:cxnSp>
        <p:nvCxnSpPr>
          <p:cNvPr id="28" name="Connettore 2 27"/>
          <p:cNvCxnSpPr/>
          <p:nvPr/>
        </p:nvCxnSpPr>
        <p:spPr>
          <a:xfrm>
            <a:off x="4961195" y="4005464"/>
            <a:ext cx="5616000" cy="308779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 rot="180000">
            <a:off x="5617548" y="4194238"/>
            <a:ext cx="4171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Msg2 = { </a:t>
            </a:r>
            <a:r>
              <a:rPr lang="it-IT" b="1" dirty="0" err="1" smtClean="0"/>
              <a:t>MAC</a:t>
            </a:r>
            <a:r>
              <a:rPr lang="it-IT" b="1" baseline="-25000" dirty="0" err="1"/>
              <a:t>c</a:t>
            </a:r>
            <a:r>
              <a:rPr lang="it-IT" b="1" dirty="0" smtClean="0"/>
              <a:t> + 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c</a:t>
            </a:r>
            <a:r>
              <a:rPr lang="it-IT" b="1" baseline="-25000" dirty="0" smtClean="0"/>
              <a:t> </a:t>
            </a:r>
            <a:r>
              <a:rPr lang="it-IT" b="1" dirty="0"/>
              <a:t>+ </a:t>
            </a:r>
            <a:r>
              <a:rPr lang="it-IT" b="1" dirty="0" err="1" smtClean="0">
                <a:solidFill>
                  <a:srgbClr val="FFC000"/>
                </a:solidFill>
              </a:rPr>
              <a:t>Nonce</a:t>
            </a:r>
            <a:r>
              <a:rPr lang="it-IT" b="1" baseline="-25000" dirty="0" err="1" smtClean="0">
                <a:solidFill>
                  <a:srgbClr val="FFC000"/>
                </a:solidFill>
              </a:rPr>
              <a:t>AP</a:t>
            </a:r>
            <a:r>
              <a:rPr lang="it-IT" b="1" dirty="0" smtClean="0">
                <a:solidFill>
                  <a:srgbClr val="FFC000"/>
                </a:solidFill>
              </a:rPr>
              <a:t> </a:t>
            </a:r>
            <a:r>
              <a:rPr lang="it-IT" b="1" dirty="0" smtClean="0"/>
              <a:t>+ SN + </a:t>
            </a:r>
          </a:p>
          <a:p>
            <a:r>
              <a:rPr lang="it-IT" b="1" dirty="0"/>
              <a:t>	</a:t>
            </a:r>
            <a:r>
              <a:rPr lang="it-IT" b="1" dirty="0" smtClean="0"/>
              <a:t>MIC</a:t>
            </a:r>
            <a:r>
              <a:rPr lang="it-IT" b="1" baseline="-25000" dirty="0" smtClean="0"/>
              <a:t>PTK</a:t>
            </a:r>
            <a:r>
              <a:rPr lang="it-IT" b="1" dirty="0" smtClean="0"/>
              <a:t>(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c</a:t>
            </a:r>
            <a:r>
              <a:rPr lang="it-IT" b="1" baseline="-25000" dirty="0" smtClean="0"/>
              <a:t> </a:t>
            </a:r>
            <a:r>
              <a:rPr lang="it-IT" b="1" dirty="0" smtClean="0"/>
              <a:t>, </a:t>
            </a:r>
            <a:r>
              <a:rPr lang="it-IT" b="1" dirty="0" err="1" smtClean="0">
                <a:solidFill>
                  <a:srgbClr val="FFC000"/>
                </a:solidFill>
              </a:rPr>
              <a:t>Nonce</a:t>
            </a:r>
            <a:r>
              <a:rPr lang="it-IT" b="1" baseline="-25000" dirty="0" err="1" smtClean="0">
                <a:solidFill>
                  <a:srgbClr val="FFC000"/>
                </a:solidFill>
              </a:rPr>
              <a:t>AP</a:t>
            </a:r>
            <a:r>
              <a:rPr lang="it-IT" b="1" dirty="0" smtClean="0">
                <a:solidFill>
                  <a:srgbClr val="FFC000"/>
                </a:solidFill>
              </a:rPr>
              <a:t> </a:t>
            </a:r>
            <a:r>
              <a:rPr lang="it-IT" b="1" dirty="0" smtClean="0"/>
              <a:t>,SN) } </a:t>
            </a:r>
            <a:endParaRPr lang="it-IT" b="1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0781781" y="3915318"/>
            <a:ext cx="1381178" cy="203132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 </a:t>
            </a:r>
            <a:r>
              <a:rPr lang="it-IT" b="1" dirty="0" err="1" smtClean="0">
                <a:solidFill>
                  <a:srgbClr val="FFC000"/>
                </a:solidFill>
              </a:rPr>
              <a:t>Verify</a:t>
            </a:r>
            <a:r>
              <a:rPr lang="it-IT" b="1" dirty="0" smtClean="0">
                <a:solidFill>
                  <a:srgbClr val="FFC000"/>
                </a:solidFill>
              </a:rPr>
              <a:t> </a:t>
            </a:r>
            <a:r>
              <a:rPr lang="it-IT" b="1" dirty="0" err="1" smtClean="0">
                <a:solidFill>
                  <a:srgbClr val="FFC000"/>
                </a:solidFill>
              </a:rPr>
              <a:t>Nonce</a:t>
            </a:r>
            <a:r>
              <a:rPr lang="it-IT" b="1" baseline="-25000" dirty="0" err="1" smtClean="0">
                <a:solidFill>
                  <a:srgbClr val="FFC000"/>
                </a:solidFill>
              </a:rPr>
              <a:t>AP</a:t>
            </a:r>
            <a:r>
              <a:rPr lang="it-IT" b="1" baseline="-25000" dirty="0" smtClean="0">
                <a:solidFill>
                  <a:srgbClr val="FFC000"/>
                </a:solidFill>
              </a:rPr>
              <a:t> </a:t>
            </a:r>
            <a:r>
              <a:rPr lang="it-IT" b="1" dirty="0" smtClean="0"/>
              <a:t>, Compute </a:t>
            </a:r>
          </a:p>
          <a:p>
            <a:pPr algn="ctr"/>
            <a:r>
              <a:rPr lang="it-IT" b="1" dirty="0" smtClean="0"/>
              <a:t>&amp; </a:t>
            </a:r>
            <a:r>
              <a:rPr lang="it-IT" b="1" dirty="0" err="1" smtClean="0"/>
              <a:t>store</a:t>
            </a:r>
            <a:r>
              <a:rPr lang="it-IT" b="1" dirty="0"/>
              <a:t> </a:t>
            </a:r>
            <a:r>
              <a:rPr lang="it-IT" b="1" dirty="0" smtClean="0"/>
              <a:t>PTK, </a:t>
            </a:r>
          </a:p>
          <a:p>
            <a:pPr algn="ctr"/>
            <a:r>
              <a:rPr lang="it-IT" b="1" dirty="0" err="1" smtClean="0"/>
              <a:t>verify</a:t>
            </a:r>
            <a:r>
              <a:rPr lang="it-IT" b="1" dirty="0" smtClean="0"/>
              <a:t> MIC</a:t>
            </a:r>
          </a:p>
          <a:p>
            <a:pPr algn="ctr"/>
            <a:r>
              <a:rPr lang="it-IT" b="1" dirty="0" smtClean="0">
                <a:sym typeface="Wingdings" panose="05000000000000000000" pitchFamily="2" charset="2"/>
              </a:rPr>
              <a:t></a:t>
            </a:r>
          </a:p>
          <a:p>
            <a:pPr algn="ctr"/>
            <a:r>
              <a:rPr lang="it-IT" b="1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Install</a:t>
            </a:r>
            <a:r>
              <a:rPr lang="it-IT" b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 PTK</a:t>
            </a:r>
            <a:endParaRPr lang="it-IT" b="1" dirty="0" smtClean="0">
              <a:solidFill>
                <a:srgbClr val="FFC000"/>
              </a:solidFill>
            </a:endParaRPr>
          </a:p>
        </p:txBody>
      </p:sp>
      <p:cxnSp>
        <p:nvCxnSpPr>
          <p:cNvPr id="34" name="Connettore 2 33"/>
          <p:cNvCxnSpPr/>
          <p:nvPr/>
        </p:nvCxnSpPr>
        <p:spPr>
          <a:xfrm flipH="1">
            <a:off x="4913266" y="5088020"/>
            <a:ext cx="5616000" cy="292939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 rot="21420000">
            <a:off x="4926448" y="5293895"/>
            <a:ext cx="581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Msg3 = { MAC</a:t>
            </a:r>
            <a:r>
              <a:rPr lang="it-IT" b="1" baseline="-25000" dirty="0" smtClean="0"/>
              <a:t>AP</a:t>
            </a:r>
            <a:r>
              <a:rPr lang="it-IT" b="1" dirty="0" smtClean="0"/>
              <a:t> + </a:t>
            </a:r>
            <a:r>
              <a:rPr lang="it-IT" b="1" dirty="0" err="1" smtClean="0">
                <a:solidFill>
                  <a:srgbClr val="FFC000"/>
                </a:solidFill>
              </a:rPr>
              <a:t>Nonce</a:t>
            </a:r>
            <a:r>
              <a:rPr lang="it-IT" b="1" baseline="-25000" dirty="0" err="1">
                <a:solidFill>
                  <a:srgbClr val="FFC000"/>
                </a:solidFill>
              </a:rPr>
              <a:t>C</a:t>
            </a:r>
            <a:r>
              <a:rPr lang="it-IT" b="1" baseline="-25000" dirty="0" smtClean="0">
                <a:solidFill>
                  <a:srgbClr val="FFC000"/>
                </a:solidFill>
              </a:rPr>
              <a:t> </a:t>
            </a:r>
            <a:r>
              <a:rPr lang="it-IT" b="1" dirty="0" smtClean="0"/>
              <a:t>+ SN+1 + MIC</a:t>
            </a:r>
            <a:r>
              <a:rPr lang="it-IT" b="1" baseline="-25000" dirty="0" smtClean="0"/>
              <a:t>PTK</a:t>
            </a:r>
            <a:r>
              <a:rPr lang="it-IT" b="1" dirty="0" smtClean="0"/>
              <a:t>(</a:t>
            </a:r>
            <a:r>
              <a:rPr lang="it-IT" b="1" dirty="0" err="1" smtClean="0">
                <a:solidFill>
                  <a:srgbClr val="FFC000"/>
                </a:solidFill>
              </a:rPr>
              <a:t>Nonce</a:t>
            </a:r>
            <a:r>
              <a:rPr lang="it-IT" b="1" baseline="-25000" dirty="0" err="1">
                <a:solidFill>
                  <a:srgbClr val="FFC000"/>
                </a:solidFill>
              </a:rPr>
              <a:t>C</a:t>
            </a:r>
            <a:r>
              <a:rPr lang="it-IT" b="1" baseline="-25000" dirty="0" smtClean="0">
                <a:solidFill>
                  <a:srgbClr val="FFC000"/>
                </a:solidFill>
              </a:rPr>
              <a:t> </a:t>
            </a:r>
            <a:r>
              <a:rPr lang="it-IT" b="1" dirty="0" smtClean="0"/>
              <a:t>, SN+1) } </a:t>
            </a:r>
            <a:endParaRPr lang="it-IT" b="1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3023421" y="5446538"/>
            <a:ext cx="1706428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err="1" smtClean="0">
                <a:solidFill>
                  <a:srgbClr val="FFC000"/>
                </a:solidFill>
              </a:rPr>
              <a:t>Verify</a:t>
            </a:r>
            <a:r>
              <a:rPr lang="it-IT" b="1" dirty="0" smtClean="0">
                <a:solidFill>
                  <a:srgbClr val="FFC000"/>
                </a:solidFill>
              </a:rPr>
              <a:t> </a:t>
            </a:r>
            <a:r>
              <a:rPr lang="it-IT" b="1" dirty="0" err="1">
                <a:solidFill>
                  <a:srgbClr val="FFC000"/>
                </a:solidFill>
              </a:rPr>
              <a:t>Nonce</a:t>
            </a:r>
            <a:r>
              <a:rPr lang="it-IT" b="1" baseline="-25000" dirty="0" err="1">
                <a:solidFill>
                  <a:srgbClr val="FFC000"/>
                </a:solidFill>
              </a:rPr>
              <a:t>C</a:t>
            </a:r>
            <a:r>
              <a:rPr lang="it-IT" b="1" dirty="0"/>
              <a:t> </a:t>
            </a:r>
            <a:r>
              <a:rPr lang="it-IT" b="1" dirty="0">
                <a:solidFill>
                  <a:srgbClr val="FFC000"/>
                </a:solidFill>
              </a:rPr>
              <a:t>&amp;</a:t>
            </a:r>
            <a:endParaRPr lang="it-IT" b="1" dirty="0" smtClean="0">
              <a:solidFill>
                <a:srgbClr val="FFC000"/>
              </a:solidFill>
            </a:endParaRPr>
          </a:p>
          <a:p>
            <a:pPr algn="ctr"/>
            <a:r>
              <a:rPr lang="it-IT" b="1" dirty="0" smtClean="0">
                <a:solidFill>
                  <a:srgbClr val="FFC000"/>
                </a:solidFill>
              </a:rPr>
              <a:t>MIC</a:t>
            </a:r>
            <a:r>
              <a:rPr lang="it-IT" b="1" dirty="0" smtClean="0"/>
              <a:t>,</a:t>
            </a:r>
            <a:r>
              <a:rPr lang="it-IT" b="1" dirty="0"/>
              <a:t> </a:t>
            </a:r>
            <a:r>
              <a:rPr lang="it-IT" b="1" dirty="0" err="1" smtClean="0"/>
              <a:t>Install</a:t>
            </a:r>
            <a:r>
              <a:rPr lang="it-IT" b="1" dirty="0" smtClean="0"/>
              <a:t> PTK</a:t>
            </a:r>
            <a:endParaRPr lang="it-IT" b="1" dirty="0"/>
          </a:p>
        </p:txBody>
      </p:sp>
      <p:pic>
        <p:nvPicPr>
          <p:cNvPr id="41" name="Immagin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94" y="6118706"/>
            <a:ext cx="596282" cy="457557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720" y="6011283"/>
            <a:ext cx="596282" cy="457557"/>
          </a:xfrm>
          <a:prstGeom prst="rect">
            <a:avLst/>
          </a:prstGeom>
        </p:spPr>
      </p:pic>
      <p:cxnSp>
        <p:nvCxnSpPr>
          <p:cNvPr id="46" name="Connettore 2 45"/>
          <p:cNvCxnSpPr/>
          <p:nvPr/>
        </p:nvCxnSpPr>
        <p:spPr>
          <a:xfrm flipV="1">
            <a:off x="10708028" y="2909600"/>
            <a:ext cx="0" cy="3780000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itolo 1"/>
          <p:cNvSpPr>
            <a:spLocks noGrp="1"/>
          </p:cNvSpPr>
          <p:nvPr>
            <p:ph type="title"/>
          </p:nvPr>
        </p:nvSpPr>
        <p:spPr>
          <a:xfrm>
            <a:off x="5230447" y="1165601"/>
            <a:ext cx="5010834" cy="506679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it-IT" sz="3200" b="1" dirty="0" smtClean="0">
                <a:latin typeface="+mn-lt"/>
              </a:rPr>
              <a:t>SOLUTION D: 3-Way </a:t>
            </a:r>
            <a:r>
              <a:rPr lang="it-IT" sz="3200" b="1" dirty="0" err="1" smtClean="0">
                <a:latin typeface="+mn-lt"/>
              </a:rPr>
              <a:t>Handshake</a:t>
            </a:r>
            <a:endParaRPr lang="it-IT" sz="3200" b="1" i="1" dirty="0">
              <a:latin typeface="+mn-lt"/>
            </a:endParaRPr>
          </a:p>
        </p:txBody>
      </p:sp>
      <p:sp>
        <p:nvSpPr>
          <p:cNvPr id="30" name="Fumetto 3 29"/>
          <p:cNvSpPr/>
          <p:nvPr/>
        </p:nvSpPr>
        <p:spPr>
          <a:xfrm flipH="1">
            <a:off x="1621813" y="1603507"/>
            <a:ext cx="2448630" cy="1380033"/>
          </a:xfrm>
          <a:prstGeom prst="wedgeEllipse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>
                <a:solidFill>
                  <a:srgbClr val="FF0000"/>
                </a:solidFill>
              </a:rPr>
              <a:t>New formula </a:t>
            </a:r>
            <a:r>
              <a:rPr lang="it-IT" sz="2000" b="1" dirty="0" err="1" smtClean="0">
                <a:solidFill>
                  <a:schemeClr val="tx1"/>
                </a:solidFill>
              </a:rPr>
              <a:t>prevent</a:t>
            </a:r>
            <a:r>
              <a:rPr lang="it-IT" sz="2000" b="1" dirty="0" smtClean="0">
                <a:solidFill>
                  <a:schemeClr val="tx1"/>
                </a:solidFill>
              </a:rPr>
              <a:t> </a:t>
            </a:r>
            <a:r>
              <a:rPr lang="it-IT" sz="2000" b="1" dirty="0" err="1" smtClean="0">
                <a:solidFill>
                  <a:schemeClr val="tx1"/>
                </a:solidFill>
              </a:rPr>
              <a:t>DoS</a:t>
            </a:r>
            <a:r>
              <a:rPr lang="it-IT" sz="2000" b="1" dirty="0" smtClean="0">
                <a:solidFill>
                  <a:schemeClr val="tx1"/>
                </a:solidFill>
              </a:rPr>
              <a:t> (</a:t>
            </a:r>
            <a:r>
              <a:rPr lang="it-IT" sz="2000" b="1" dirty="0" err="1" smtClean="0">
                <a:solidFill>
                  <a:schemeClr val="tx1"/>
                </a:solidFill>
              </a:rPr>
              <a:t>see</a:t>
            </a:r>
            <a:r>
              <a:rPr lang="it-IT" sz="2000" b="1" dirty="0" smtClean="0">
                <a:solidFill>
                  <a:schemeClr val="tx1"/>
                </a:solidFill>
              </a:rPr>
              <a:t> </a:t>
            </a:r>
            <a:r>
              <a:rPr lang="it-IT" sz="2000" b="1" dirty="0" err="1" smtClean="0">
                <a:solidFill>
                  <a:schemeClr val="tx1"/>
                </a:solidFill>
              </a:rPr>
              <a:t>next</a:t>
            </a:r>
            <a:r>
              <a:rPr lang="it-IT" sz="2000" b="1" dirty="0" smtClean="0">
                <a:solidFill>
                  <a:schemeClr val="tx1"/>
                </a:solidFill>
              </a:rPr>
              <a:t>)</a:t>
            </a:r>
            <a:endParaRPr lang="it-IT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6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32" grpId="0"/>
      <p:bldP spid="33" grpId="0" animBg="1"/>
      <p:bldP spid="36" grpId="0"/>
      <p:bldP spid="39" grpId="0" animBg="1"/>
      <p:bldP spid="30" grpId="0" animBg="1"/>
      <p:bldP spid="3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835657"/>
              </p:ext>
            </p:extLst>
          </p:nvPr>
        </p:nvGraphicFramePr>
        <p:xfrm>
          <a:off x="393893" y="1480735"/>
          <a:ext cx="2448000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olo 7"/>
          <p:cNvSpPr txBox="1">
            <a:spLocks/>
          </p:cNvSpPr>
          <p:nvPr/>
        </p:nvSpPr>
        <p:spPr>
          <a:xfrm>
            <a:off x="339634" y="271931"/>
            <a:ext cx="11457414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smtClean="0">
                <a:latin typeface="+mn-lt"/>
              </a:rPr>
              <a:t>IEEE 802.11i security </a:t>
            </a:r>
            <a:r>
              <a:rPr lang="it-IT" sz="5400" b="1" dirty="0" err="1" smtClean="0">
                <a:latin typeface="+mn-lt"/>
              </a:rPr>
              <a:t>steps</a:t>
            </a:r>
            <a:r>
              <a:rPr lang="it-IT" sz="5400" b="1" dirty="0" smtClean="0">
                <a:latin typeface="+mn-lt"/>
              </a:rPr>
              <a:t> (4/5) – security (</a:t>
            </a:r>
            <a:r>
              <a:rPr lang="it-IT" sz="5400" b="1" dirty="0" err="1" smtClean="0">
                <a:latin typeface="+mn-lt"/>
              </a:rPr>
              <a:t>cont</a:t>
            </a:r>
            <a:r>
              <a:rPr lang="it-IT" sz="5400" b="1" dirty="0" smtClean="0">
                <a:latin typeface="+mn-lt"/>
              </a:rPr>
              <a:t>.)</a:t>
            </a:r>
            <a:endParaRPr lang="it-IT" sz="5400" b="1" dirty="0">
              <a:latin typeface="+mn-lt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64024" y="1218746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11696131" y="6397294"/>
            <a:ext cx="421943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21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3304544" y="1371226"/>
            <a:ext cx="8492504" cy="56821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 err="1" smtClean="0">
                <a:latin typeface="+mn-lt"/>
              </a:rPr>
              <a:t>Observations</a:t>
            </a:r>
            <a:r>
              <a:rPr lang="it-IT" sz="3200" b="1" dirty="0" smtClean="0">
                <a:latin typeface="+mn-lt"/>
              </a:rPr>
              <a:t> on SOLUTION D (3-way </a:t>
            </a:r>
            <a:r>
              <a:rPr lang="it-IT" sz="3200" b="1" dirty="0" err="1" smtClean="0">
                <a:latin typeface="+mn-lt"/>
              </a:rPr>
              <a:t>handshake</a:t>
            </a:r>
            <a:r>
              <a:rPr lang="it-IT" sz="3200" b="1" dirty="0" smtClean="0">
                <a:latin typeface="+mn-lt"/>
              </a:rPr>
              <a:t>)</a:t>
            </a:r>
            <a:endParaRPr lang="it-IT" sz="32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3304544" y="1931687"/>
                <a:ext cx="8391587" cy="4216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it-IT" sz="2800" b="1" dirty="0" smtClean="0"/>
                  <a:t>4-way</a:t>
                </a:r>
                <a:r>
                  <a:rPr lang="it-IT" sz="2800" dirty="0" smtClean="0"/>
                  <a:t> 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 </a:t>
                </a:r>
                <a:r>
                  <a:rPr lang="it-IT" sz="2800" b="1" dirty="0" smtClean="0">
                    <a:sym typeface="Wingdings" panose="05000000000000000000" pitchFamily="2" charset="2"/>
                  </a:rPr>
                  <a:t>3-way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beacause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b="1" dirty="0" smtClean="0">
                    <a:sym typeface="Wingdings" panose="05000000000000000000" pitchFamily="2" charset="2"/>
                  </a:rPr>
                  <a:t>AP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verifies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authenticity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and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integrity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after</a:t>
                </a:r>
                <a:r>
                  <a:rPr lang="it-IT" sz="2800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receiving</a:t>
                </a:r>
                <a:r>
                  <a:rPr lang="it-IT" sz="2800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it-IT" sz="2800" i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msg2</a:t>
                </a:r>
                <a:r>
                  <a:rPr lang="it-IT" sz="2800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(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redundant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i="1" dirty="0" smtClean="0">
                    <a:sym typeface="Wingdings" panose="05000000000000000000" pitchFamily="2" charset="2"/>
                  </a:rPr>
                  <a:t>msg4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)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it-IT" sz="2800" b="1" dirty="0" smtClean="0">
                    <a:sym typeface="Wingdings" panose="05000000000000000000" pitchFamily="2" charset="2"/>
                  </a:rPr>
                  <a:t>Memory </a:t>
                </a:r>
                <a:r>
                  <a:rPr lang="it-IT" sz="2800" b="1" dirty="0" err="1" smtClean="0">
                    <a:sym typeface="Wingdings" panose="05000000000000000000" pitchFamily="2" charset="2"/>
                  </a:rPr>
                  <a:t>DoS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avoided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: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both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b="1" dirty="0" smtClean="0">
                    <a:sym typeface="Wingdings" panose="05000000000000000000" pitchFamily="2" charset="2"/>
                  </a:rPr>
                  <a:t>C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and </a:t>
                </a:r>
                <a:r>
                  <a:rPr lang="it-IT" sz="2800" b="1" dirty="0" smtClean="0">
                    <a:sym typeface="Wingdings" panose="05000000000000000000" pitchFamily="2" charset="2"/>
                  </a:rPr>
                  <a:t>AP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store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only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their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own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Nonces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and a </a:t>
                </a:r>
                <a:r>
                  <a:rPr lang="it-IT" sz="2800" b="1" dirty="0" smtClean="0">
                    <a:sym typeface="Wingdings" panose="05000000000000000000" pitchFamily="2" charset="2"/>
                  </a:rPr>
                  <a:t>PTK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it-IT" sz="2800" b="1" dirty="0" smtClean="0">
                    <a:sym typeface="Wingdings" panose="05000000000000000000" pitchFamily="2" charset="2"/>
                  </a:rPr>
                  <a:t>CPU </a:t>
                </a:r>
                <a:r>
                  <a:rPr lang="it-IT" sz="2800" b="1" dirty="0" err="1" smtClean="0">
                    <a:sym typeface="Wingdings" panose="05000000000000000000" pitchFamily="2" charset="2"/>
                  </a:rPr>
                  <a:t>DoS</a:t>
                </a:r>
                <a:r>
                  <a:rPr lang="it-IT" sz="2800" b="1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avoided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for </a:t>
                </a:r>
                <a:r>
                  <a:rPr lang="it-IT" sz="2800" b="1" dirty="0" smtClean="0">
                    <a:sym typeface="Wingdings" panose="05000000000000000000" pitchFamily="2" charset="2"/>
                  </a:rPr>
                  <a:t>AP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: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protected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by MIC &amp;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Nonce</a:t>
                </a:r>
                <a:r>
                  <a:rPr lang="it-IT" sz="2800" baseline="-25000" dirty="0" err="1" smtClean="0">
                    <a:sym typeface="Wingdings" panose="05000000000000000000" pitchFamily="2" charset="2"/>
                  </a:rPr>
                  <a:t>AP</a:t>
                </a:r>
                <a:endParaRPr lang="it-IT" sz="2800" baseline="-25000" dirty="0" smtClean="0">
                  <a:sym typeface="Wingdings" panose="05000000000000000000" pitchFamily="2" charset="2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it-IT" sz="2800" b="1" dirty="0" smtClean="0">
                    <a:sym typeface="Wingdings" panose="05000000000000000000" pitchFamily="2" charset="2"/>
                  </a:rPr>
                  <a:t>CPU </a:t>
                </a:r>
                <a:r>
                  <a:rPr lang="it-IT" sz="2800" b="1" dirty="0" err="1" smtClean="0">
                    <a:sym typeface="Wingdings" panose="05000000000000000000" pitchFamily="2" charset="2"/>
                  </a:rPr>
                  <a:t>DoS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avoided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for </a:t>
                </a:r>
                <a:r>
                  <a:rPr lang="it-IT" sz="2800" b="1" dirty="0" smtClean="0">
                    <a:sym typeface="Wingdings" panose="05000000000000000000" pitchFamily="2" charset="2"/>
                  </a:rPr>
                  <a:t>C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if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the </a:t>
                </a:r>
                <a:r>
                  <a:rPr lang="it-IT" sz="2800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formula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 to compute PTK </a:t>
                </a:r>
                <a:r>
                  <a:rPr lang="it-IT" sz="2800" dirty="0" err="1" smtClean="0">
                    <a:sym typeface="Wingdings" panose="05000000000000000000" pitchFamily="2" charset="2"/>
                  </a:rPr>
                  <a:t>becomes</a:t>
                </a:r>
                <a:r>
                  <a:rPr lang="it-IT" sz="2800" dirty="0" smtClean="0">
                    <a:sym typeface="Wingdings" panose="05000000000000000000" pitchFamily="2" charset="2"/>
                  </a:rPr>
                  <a:t>: </a:t>
                </a:r>
                <a:r>
                  <a:rPr lang="it-IT" sz="2200" dirty="0"/>
                  <a:t>	</a:t>
                </a:r>
                <a:endParaRPr lang="it-IT" sz="22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>
                          <a:latin typeface="Cambria Math" panose="02040503050406030204" pitchFamily="18" charset="0"/>
                        </a:rPr>
                        <m:t>𝑷𝑻𝑲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latin typeface="Cambria Math" panose="02040503050406030204" pitchFamily="18" charset="0"/>
                            </a:rPr>
                            <m:t>𝑷𝑹𝑭</m:t>
                          </m:r>
                        </m:e>
                        <m:sub>
                          <m:r>
                            <a:rPr lang="it-IT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1" i="1">
                          <a:latin typeface="Cambria Math" panose="02040503050406030204" pitchFamily="18" charset="0"/>
                        </a:rPr>
                        <m:t>𝑷𝑴𝑲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it-IT" sz="2400">
                          <a:latin typeface="Cambria Math" panose="02040503050406030204" pitchFamily="18" charset="0"/>
                        </a:rPr>
                        <m:t>Pairwise</m:t>
                      </m:r>
                      <m:r>
                        <m:rPr>
                          <m:nor/>
                        </m:rPr>
                        <a:rPr lang="it-IT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z="2400">
                          <a:latin typeface="Cambria Math" panose="02040503050406030204" pitchFamily="18" charset="0"/>
                        </a:rPr>
                        <m:t>key</m:t>
                      </m:r>
                      <m:r>
                        <m:rPr>
                          <m:nor/>
                        </m:rPr>
                        <a:rPr lang="it-IT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z="2400">
                          <a:latin typeface="Cambria Math" panose="02040503050406030204" pitchFamily="18" charset="0"/>
                        </a:rPr>
                        <m:t>Expansion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it-IT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𝑀𝐴𝐶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𝐴𝑃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𝑀𝐴𝐶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sz="2400" i="1">
                          <a:latin typeface="Cambria Math" panose="02040503050406030204" pitchFamily="18" charset="0"/>
                        </a:rPr>
                        <m:t>||</m:t>
                      </m:r>
                      <m:func>
                        <m:func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𝑀𝐴𝐶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𝐴𝑃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𝑀𝐴𝐶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𝑁𝑜𝑛𝑐𝑒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it-IT" sz="2400" dirty="0"/>
              </a:p>
              <a:p>
                <a:pPr lvl="1"/>
                <a:r>
                  <a:rPr lang="it-IT" sz="2400" dirty="0" err="1"/>
                  <a:t>where</a:t>
                </a:r>
                <a:r>
                  <a:rPr lang="it-IT" sz="2400" dirty="0"/>
                  <a:t> </a:t>
                </a:r>
                <a:r>
                  <a:rPr lang="it-IT" sz="2400" b="1" dirty="0" err="1"/>
                  <a:t>PRF</a:t>
                </a:r>
                <a:r>
                  <a:rPr lang="it-IT" sz="2400" b="1" baseline="-25000" dirty="0" err="1"/>
                  <a:t>n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a </a:t>
                </a:r>
                <a:r>
                  <a:rPr lang="it-IT" sz="2400" b="1" dirty="0"/>
                  <a:t>n</a:t>
                </a:r>
                <a:r>
                  <a:rPr lang="it-IT" sz="2400" dirty="0"/>
                  <a:t>-bit </a:t>
                </a:r>
                <a:r>
                  <a:rPr lang="it-IT" sz="2400" b="1" dirty="0"/>
                  <a:t>P</a:t>
                </a:r>
                <a:r>
                  <a:rPr lang="it-IT" sz="2400" dirty="0"/>
                  <a:t>seudo </a:t>
                </a:r>
                <a:r>
                  <a:rPr lang="it-IT" sz="2400" b="1" dirty="0"/>
                  <a:t>R</a:t>
                </a:r>
                <a:r>
                  <a:rPr lang="it-IT" sz="2400" dirty="0"/>
                  <a:t>andom </a:t>
                </a:r>
                <a:r>
                  <a:rPr lang="it-IT" sz="2400" b="1" dirty="0" err="1"/>
                  <a:t>F</a:t>
                </a:r>
                <a:r>
                  <a:rPr lang="it-IT" sz="2400" dirty="0" err="1"/>
                  <a:t>unction</a:t>
                </a:r>
                <a:r>
                  <a:rPr lang="it-IT" dirty="0"/>
                  <a:t>	</a:t>
                </a:r>
                <a:endParaRPr lang="it-IT" dirty="0" smtClean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544" y="1931687"/>
                <a:ext cx="8391587" cy="4216539"/>
              </a:xfrm>
              <a:prstGeom prst="rect">
                <a:avLst/>
              </a:prstGeom>
              <a:blipFill rotWithShape="0">
                <a:blip r:embed="rId7"/>
                <a:stretch>
                  <a:fillRect l="-1235" t="-1879" r="-1452" b="-23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/>
          <p:cNvSpPr txBox="1"/>
          <p:nvPr/>
        </p:nvSpPr>
        <p:spPr>
          <a:xfrm>
            <a:off x="4153988" y="6177644"/>
            <a:ext cx="6127960" cy="58477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it-IT" sz="3200" b="1" dirty="0">
                <a:sym typeface="Wingdings" panose="05000000000000000000" pitchFamily="2" charset="2"/>
              </a:rPr>
              <a:t> C can </a:t>
            </a:r>
            <a:r>
              <a:rPr lang="it-IT" sz="3200" b="1" dirty="0" err="1">
                <a:sym typeface="Wingdings" panose="05000000000000000000" pitchFamily="2" charset="2"/>
              </a:rPr>
              <a:t>computes</a:t>
            </a:r>
            <a:r>
              <a:rPr lang="it-IT" sz="3200" b="1" dirty="0">
                <a:sym typeface="Wingdings" panose="05000000000000000000" pitchFamily="2" charset="2"/>
              </a:rPr>
              <a:t> PTK in </a:t>
            </a:r>
            <a:r>
              <a:rPr lang="it-IT" sz="3200" b="1" dirty="0" err="1">
                <a:sym typeface="Wingdings" panose="05000000000000000000" pitchFamily="2" charset="2"/>
              </a:rPr>
              <a:t>advance</a:t>
            </a:r>
            <a:r>
              <a:rPr lang="it-IT" sz="3200" b="1" dirty="0">
                <a:sym typeface="Wingdings" panose="05000000000000000000" pitchFamily="2" charset="2"/>
              </a:rPr>
              <a:t> </a:t>
            </a:r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313740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650803"/>
              </p:ext>
            </p:extLst>
          </p:nvPr>
        </p:nvGraphicFramePr>
        <p:xfrm>
          <a:off x="423711" y="1271541"/>
          <a:ext cx="2448000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olo 7"/>
          <p:cNvSpPr txBox="1">
            <a:spLocks/>
          </p:cNvSpPr>
          <p:nvPr/>
        </p:nvSpPr>
        <p:spPr>
          <a:xfrm>
            <a:off x="869004" y="-40218"/>
            <a:ext cx="10515600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smtClean="0">
                <a:latin typeface="+mn-lt"/>
              </a:rPr>
              <a:t>IEEE 802.11i security </a:t>
            </a:r>
            <a:r>
              <a:rPr lang="it-IT" sz="5400" b="1" dirty="0" err="1" smtClean="0">
                <a:latin typeface="+mn-lt"/>
              </a:rPr>
              <a:t>steps</a:t>
            </a:r>
            <a:r>
              <a:rPr lang="it-IT" sz="5400" b="1" dirty="0" smtClean="0">
                <a:latin typeface="+mn-lt"/>
              </a:rPr>
              <a:t> (4/5) – </a:t>
            </a:r>
            <a:r>
              <a:rPr lang="it-IT" sz="5400" b="1" dirty="0" err="1" smtClean="0">
                <a:latin typeface="+mn-lt"/>
              </a:rPr>
              <a:t>cont</a:t>
            </a:r>
            <a:r>
              <a:rPr lang="it-IT" sz="5400" b="1" dirty="0" smtClean="0">
                <a:latin typeface="+mn-lt"/>
              </a:rPr>
              <a:t>.</a:t>
            </a:r>
            <a:endParaRPr lang="it-IT" sz="5400" b="1" dirty="0">
              <a:latin typeface="+mn-lt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64024" y="827891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11801345" y="6492875"/>
            <a:ext cx="421943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22</a:t>
            </a:fld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773" y="1561287"/>
            <a:ext cx="1091822" cy="111302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087454" y="1540051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C</a:t>
            </a:r>
            <a:endParaRPr lang="it-IT" sz="2800" b="1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158" y="1343729"/>
            <a:ext cx="542454" cy="1335272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1230858" y="1538990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AP</a:t>
            </a:r>
            <a:endParaRPr lang="it-IT" sz="2400" b="1" dirty="0"/>
          </a:p>
        </p:txBody>
      </p:sp>
      <p:cxnSp>
        <p:nvCxnSpPr>
          <p:cNvPr id="11" name="Connettore 2 10"/>
          <p:cNvCxnSpPr/>
          <p:nvPr/>
        </p:nvCxnSpPr>
        <p:spPr>
          <a:xfrm flipV="1">
            <a:off x="4797182" y="2756128"/>
            <a:ext cx="0" cy="4032000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Immagin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28" y="1989599"/>
            <a:ext cx="596282" cy="457557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5574174" y="177128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PMK</a:t>
            </a:r>
            <a:endParaRPr lang="it-IT" b="1" dirty="0"/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697" y="2003667"/>
            <a:ext cx="596282" cy="457557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9876243" y="178535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PMK</a:t>
            </a:r>
            <a:endParaRPr lang="it-IT" b="1" dirty="0"/>
          </a:p>
        </p:txBody>
      </p:sp>
      <p:cxnSp>
        <p:nvCxnSpPr>
          <p:cNvPr id="18" name="Connettore 2 17"/>
          <p:cNvCxnSpPr/>
          <p:nvPr/>
        </p:nvCxnSpPr>
        <p:spPr>
          <a:xfrm flipH="1">
            <a:off x="4885885" y="3060484"/>
            <a:ext cx="5760000" cy="133094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 rot="-120000">
            <a:off x="6135723" y="3161906"/>
            <a:ext cx="33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Msg1 = { MAC</a:t>
            </a:r>
            <a:r>
              <a:rPr lang="it-IT" b="1" baseline="-25000" dirty="0" smtClean="0"/>
              <a:t>AP</a:t>
            </a:r>
            <a:r>
              <a:rPr lang="it-IT" b="1" dirty="0"/>
              <a:t> </a:t>
            </a:r>
            <a:r>
              <a:rPr lang="it-IT" b="1" dirty="0" smtClean="0"/>
              <a:t>+ 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dirty="0" smtClean="0"/>
              <a:t> + SN } </a:t>
            </a:r>
            <a:endParaRPr lang="it-IT" b="1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0917990" y="2650865"/>
            <a:ext cx="1109984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Compute </a:t>
            </a:r>
          </a:p>
          <a:p>
            <a:pPr algn="ctr"/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endParaRPr lang="it-IT" b="1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3575630" y="3020993"/>
            <a:ext cx="1109983" cy="120032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Compute </a:t>
            </a:r>
          </a:p>
          <a:p>
            <a:pPr algn="ctr"/>
            <a:r>
              <a:rPr lang="it-IT" b="1" dirty="0" err="1" smtClean="0"/>
              <a:t>Nonce</a:t>
            </a:r>
            <a:r>
              <a:rPr lang="it-IT" b="1" baseline="-25000" dirty="0" err="1" smtClean="0"/>
              <a:t>C</a:t>
            </a:r>
            <a:r>
              <a:rPr lang="it-IT" b="1" dirty="0" smtClean="0"/>
              <a:t> </a:t>
            </a:r>
          </a:p>
          <a:p>
            <a:pPr algn="ctr"/>
            <a:r>
              <a:rPr lang="it-IT" b="1" dirty="0" smtClean="0"/>
              <a:t>&amp; PTK, </a:t>
            </a:r>
          </a:p>
          <a:p>
            <a:pPr algn="ctr"/>
            <a:r>
              <a:rPr lang="it-IT" b="1" dirty="0" err="1"/>
              <a:t>s</a:t>
            </a:r>
            <a:r>
              <a:rPr lang="it-IT" b="1" dirty="0" err="1" smtClean="0"/>
              <a:t>tore</a:t>
            </a:r>
            <a:r>
              <a:rPr lang="it-IT" b="1" dirty="0" smtClean="0"/>
              <a:t> PTK</a:t>
            </a:r>
            <a:endParaRPr lang="it-IT" b="1" baseline="-25000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4895880" y="3596703"/>
            <a:ext cx="5760000" cy="308779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 rot="180000">
            <a:off x="5066467" y="3811432"/>
            <a:ext cx="527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Msg2 = { </a:t>
            </a:r>
            <a:r>
              <a:rPr lang="it-IT" b="1" dirty="0" err="1" smtClean="0"/>
              <a:t>MAC</a:t>
            </a:r>
            <a:r>
              <a:rPr lang="it-IT" b="1" baseline="-25000" dirty="0" err="1"/>
              <a:t>c</a:t>
            </a:r>
            <a:r>
              <a:rPr lang="it-IT" b="1" dirty="0" smtClean="0"/>
              <a:t> + 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c</a:t>
            </a:r>
            <a:r>
              <a:rPr lang="it-IT" b="1" baseline="-25000" dirty="0" smtClean="0"/>
              <a:t> </a:t>
            </a:r>
            <a:r>
              <a:rPr lang="it-IT" b="1" dirty="0" smtClean="0"/>
              <a:t>+ SN + MIC</a:t>
            </a:r>
            <a:r>
              <a:rPr lang="it-IT" b="1" baseline="-25000" dirty="0" smtClean="0"/>
              <a:t>PTK</a:t>
            </a:r>
            <a:r>
              <a:rPr lang="it-IT" b="1" dirty="0" smtClean="0"/>
              <a:t>(</a:t>
            </a:r>
            <a:r>
              <a:rPr lang="it-IT" b="1" dirty="0" err="1"/>
              <a:t>Nonce</a:t>
            </a:r>
            <a:r>
              <a:rPr lang="it-IT" b="1" baseline="-25000" dirty="0" err="1"/>
              <a:t>c</a:t>
            </a:r>
            <a:r>
              <a:rPr lang="it-IT" b="1" baseline="-25000" dirty="0"/>
              <a:t> </a:t>
            </a:r>
            <a:r>
              <a:rPr lang="it-IT" b="1" dirty="0" smtClean="0"/>
              <a:t>, SN) } </a:t>
            </a:r>
            <a:endParaRPr lang="it-IT" b="1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0736023" y="3742819"/>
            <a:ext cx="1473929" cy="120032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Compute </a:t>
            </a:r>
          </a:p>
          <a:p>
            <a:pPr algn="ctr"/>
            <a:r>
              <a:rPr lang="it-IT" b="1" dirty="0" smtClean="0"/>
              <a:t>&amp; </a:t>
            </a:r>
            <a:r>
              <a:rPr lang="it-IT" b="1" dirty="0" err="1" smtClean="0"/>
              <a:t>store</a:t>
            </a:r>
            <a:r>
              <a:rPr lang="it-IT" b="1" dirty="0"/>
              <a:t> </a:t>
            </a:r>
            <a:r>
              <a:rPr lang="it-IT" b="1" dirty="0" smtClean="0"/>
              <a:t>PTK</a:t>
            </a:r>
          </a:p>
          <a:p>
            <a:pPr algn="ctr"/>
            <a:r>
              <a:rPr lang="it-IT" b="1" dirty="0" smtClean="0">
                <a:solidFill>
                  <a:srgbClr val="FFC000"/>
                </a:solidFill>
              </a:rPr>
              <a:t>&amp; GTK (</a:t>
            </a:r>
            <a:r>
              <a:rPr lang="it-IT" b="1" dirty="0" err="1" smtClean="0">
                <a:solidFill>
                  <a:srgbClr val="FFC000"/>
                </a:solidFill>
              </a:rPr>
              <a:t>if</a:t>
            </a:r>
            <a:r>
              <a:rPr lang="it-IT" b="1" dirty="0" smtClean="0">
                <a:solidFill>
                  <a:srgbClr val="FFC000"/>
                </a:solidFill>
              </a:rPr>
              <a:t> 1°)</a:t>
            </a:r>
            <a:r>
              <a:rPr lang="it-IT" b="1" dirty="0" smtClean="0"/>
              <a:t>, </a:t>
            </a:r>
          </a:p>
          <a:p>
            <a:pPr algn="ctr"/>
            <a:r>
              <a:rPr lang="it-IT" b="1" dirty="0" err="1" smtClean="0"/>
              <a:t>verify</a:t>
            </a:r>
            <a:r>
              <a:rPr lang="it-IT" b="1" dirty="0" smtClean="0"/>
              <a:t> MIC</a:t>
            </a:r>
            <a:endParaRPr lang="it-IT" b="1" baseline="-25000" dirty="0" smtClean="0"/>
          </a:p>
        </p:txBody>
      </p:sp>
      <p:cxnSp>
        <p:nvCxnSpPr>
          <p:cNvPr id="34" name="Connettore 2 33"/>
          <p:cNvCxnSpPr/>
          <p:nvPr/>
        </p:nvCxnSpPr>
        <p:spPr>
          <a:xfrm flipH="1">
            <a:off x="4913266" y="4432978"/>
            <a:ext cx="5688000" cy="292939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 rot="21420000">
            <a:off x="5404170" y="4588990"/>
            <a:ext cx="50310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Msg3 = { MAC</a:t>
            </a:r>
            <a:r>
              <a:rPr lang="it-IT" b="1" baseline="-25000" dirty="0" smtClean="0"/>
              <a:t>AP</a:t>
            </a:r>
            <a:r>
              <a:rPr lang="it-IT" b="1" dirty="0" smtClean="0"/>
              <a:t> + 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baseline="-25000" dirty="0" smtClean="0"/>
              <a:t> </a:t>
            </a:r>
            <a:r>
              <a:rPr lang="it-IT" b="1" dirty="0" smtClean="0"/>
              <a:t>+ SN+1 + </a:t>
            </a:r>
            <a:r>
              <a:rPr lang="it-IT" b="1" dirty="0" err="1" smtClean="0">
                <a:solidFill>
                  <a:srgbClr val="FFC000"/>
                </a:solidFill>
              </a:rPr>
              <a:t>encr</a:t>
            </a:r>
            <a:r>
              <a:rPr lang="it-IT" b="1" baseline="-25000" dirty="0" err="1" smtClean="0">
                <a:solidFill>
                  <a:srgbClr val="FFC000"/>
                </a:solidFill>
              </a:rPr>
              <a:t>PTK</a:t>
            </a:r>
            <a:r>
              <a:rPr lang="it-IT" b="1" dirty="0" smtClean="0">
                <a:solidFill>
                  <a:srgbClr val="FFC000"/>
                </a:solidFill>
              </a:rPr>
              <a:t>(GTK)</a:t>
            </a:r>
            <a:r>
              <a:rPr lang="it-IT" b="1" dirty="0" smtClean="0"/>
              <a:t> + </a:t>
            </a:r>
          </a:p>
          <a:p>
            <a:r>
              <a:rPr lang="it-IT" b="1" dirty="0" smtClean="0"/>
              <a:t>	MIC</a:t>
            </a:r>
            <a:r>
              <a:rPr lang="it-IT" b="1" baseline="-25000" dirty="0" smtClean="0"/>
              <a:t>PTK</a:t>
            </a:r>
            <a:r>
              <a:rPr lang="it-IT" b="1" dirty="0" smtClean="0"/>
              <a:t>(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baseline="-25000" dirty="0" smtClean="0"/>
              <a:t> </a:t>
            </a:r>
            <a:r>
              <a:rPr lang="it-IT" b="1" dirty="0" smtClean="0"/>
              <a:t>, SN+1, </a:t>
            </a:r>
            <a:r>
              <a:rPr lang="it-IT" b="1" dirty="0" err="1">
                <a:solidFill>
                  <a:srgbClr val="FFC000"/>
                </a:solidFill>
              </a:rPr>
              <a:t>encr</a:t>
            </a:r>
            <a:r>
              <a:rPr lang="it-IT" b="1" baseline="-25000" dirty="0" err="1">
                <a:solidFill>
                  <a:srgbClr val="FFC000"/>
                </a:solidFill>
              </a:rPr>
              <a:t>PTK</a:t>
            </a:r>
            <a:r>
              <a:rPr lang="it-IT" b="1" dirty="0">
                <a:solidFill>
                  <a:srgbClr val="FFC000"/>
                </a:solidFill>
              </a:rPr>
              <a:t>(GTK)</a:t>
            </a:r>
            <a:r>
              <a:rPr lang="it-IT" b="1" dirty="0" smtClean="0"/>
              <a:t>) } </a:t>
            </a:r>
          </a:p>
          <a:p>
            <a:pPr algn="ctr"/>
            <a:r>
              <a:rPr lang="it-IT" sz="2000" b="1" dirty="0">
                <a:solidFill>
                  <a:srgbClr val="00B050"/>
                </a:solidFill>
              </a:rPr>
              <a:t>("Ready to use" </a:t>
            </a:r>
            <a:r>
              <a:rPr lang="it-IT" sz="2000" b="1" dirty="0" smtClean="0">
                <a:solidFill>
                  <a:srgbClr val="00B050"/>
                </a:solidFill>
              </a:rPr>
              <a:t>)</a:t>
            </a:r>
            <a:endParaRPr lang="it-IT" b="1" dirty="0">
              <a:solidFill>
                <a:srgbClr val="00B050"/>
              </a:solidFill>
            </a:endParaRPr>
          </a:p>
        </p:txBody>
      </p:sp>
      <p:cxnSp>
        <p:nvCxnSpPr>
          <p:cNvPr id="38" name="Connettore 2 37"/>
          <p:cNvCxnSpPr/>
          <p:nvPr/>
        </p:nvCxnSpPr>
        <p:spPr>
          <a:xfrm>
            <a:off x="4920122" y="5594337"/>
            <a:ext cx="5688000" cy="365453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382266" y="4674498"/>
            <a:ext cx="1236749" cy="120032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err="1" smtClean="0"/>
              <a:t>Verify</a:t>
            </a:r>
            <a:r>
              <a:rPr lang="it-IT" b="1" dirty="0" smtClean="0"/>
              <a:t> MIC </a:t>
            </a:r>
          </a:p>
          <a:p>
            <a:pPr algn="ctr"/>
            <a:r>
              <a:rPr lang="it-IT" b="1" dirty="0" smtClean="0"/>
              <a:t>&amp;</a:t>
            </a:r>
          </a:p>
          <a:p>
            <a:pPr algn="ctr"/>
            <a:r>
              <a:rPr lang="it-IT" b="1" dirty="0" err="1" smtClean="0"/>
              <a:t>Install</a:t>
            </a:r>
            <a:r>
              <a:rPr lang="it-IT" b="1" dirty="0" smtClean="0"/>
              <a:t> PTK</a:t>
            </a:r>
          </a:p>
          <a:p>
            <a:pPr algn="ctr"/>
            <a:r>
              <a:rPr lang="it-IT" b="1" dirty="0" smtClean="0">
                <a:solidFill>
                  <a:srgbClr val="FFC000"/>
                </a:solidFill>
              </a:rPr>
              <a:t>&amp; GTK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10805495" y="5145276"/>
            <a:ext cx="1361718" cy="120032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b="1" dirty="0" err="1" smtClean="0"/>
              <a:t>Verify</a:t>
            </a:r>
            <a:r>
              <a:rPr lang="it-IT" b="1" dirty="0" smtClean="0"/>
              <a:t> MIC</a:t>
            </a:r>
          </a:p>
          <a:p>
            <a:pPr algn="ctr"/>
            <a:r>
              <a:rPr lang="it-IT" b="1" dirty="0" smtClean="0"/>
              <a:t> &amp;</a:t>
            </a:r>
          </a:p>
          <a:p>
            <a:pPr algn="ctr"/>
            <a:r>
              <a:rPr lang="it-IT" b="1" dirty="0" err="1" smtClean="0"/>
              <a:t>Install</a:t>
            </a:r>
            <a:r>
              <a:rPr lang="it-IT" b="1" dirty="0" smtClean="0"/>
              <a:t> PTK</a:t>
            </a:r>
          </a:p>
          <a:p>
            <a:pPr algn="ctr"/>
            <a:r>
              <a:rPr lang="it-IT" b="1" dirty="0" smtClean="0">
                <a:solidFill>
                  <a:srgbClr val="FFC000"/>
                </a:solidFill>
              </a:rPr>
              <a:t>&amp; GTK (</a:t>
            </a:r>
            <a:r>
              <a:rPr lang="it-IT" b="1" dirty="0" err="1" smtClean="0">
                <a:solidFill>
                  <a:srgbClr val="FFC000"/>
                </a:solidFill>
              </a:rPr>
              <a:t>if</a:t>
            </a:r>
            <a:r>
              <a:rPr lang="it-IT" b="1" dirty="0" smtClean="0">
                <a:solidFill>
                  <a:srgbClr val="FFC000"/>
                </a:solidFill>
              </a:rPr>
              <a:t> 1°)</a:t>
            </a:r>
          </a:p>
        </p:txBody>
      </p:sp>
      <p:pic>
        <p:nvPicPr>
          <p:cNvPr id="41" name="Immagin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646" y="5952754"/>
            <a:ext cx="596282" cy="457557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685" y="6318924"/>
            <a:ext cx="596282" cy="457557"/>
          </a:xfrm>
          <a:prstGeom prst="rect">
            <a:avLst/>
          </a:prstGeom>
        </p:spPr>
      </p:pic>
      <p:sp>
        <p:nvSpPr>
          <p:cNvPr id="45" name="CasellaDiTesto 44"/>
          <p:cNvSpPr txBox="1"/>
          <p:nvPr/>
        </p:nvSpPr>
        <p:spPr>
          <a:xfrm rot="235573">
            <a:off x="4858241" y="5816355"/>
            <a:ext cx="59507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Msg4 = { MAC</a:t>
            </a:r>
            <a:r>
              <a:rPr lang="it-IT" b="1" baseline="-25000" dirty="0" smtClean="0"/>
              <a:t>AP</a:t>
            </a:r>
            <a:r>
              <a:rPr lang="it-IT" b="1" dirty="0" smtClean="0"/>
              <a:t> + 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baseline="-25000" dirty="0" smtClean="0"/>
              <a:t> </a:t>
            </a:r>
            <a:r>
              <a:rPr lang="it-IT" b="1" dirty="0" smtClean="0"/>
              <a:t>+ SN+1 + MIC</a:t>
            </a:r>
            <a:r>
              <a:rPr lang="it-IT" b="1" baseline="-25000" dirty="0" smtClean="0"/>
              <a:t>PTK</a:t>
            </a:r>
            <a:r>
              <a:rPr lang="it-IT" b="1" dirty="0" smtClean="0"/>
              <a:t>(</a:t>
            </a:r>
            <a:r>
              <a:rPr lang="it-IT" b="1" dirty="0" err="1" smtClean="0"/>
              <a:t>Nonce</a:t>
            </a:r>
            <a:r>
              <a:rPr lang="it-IT" b="1" baseline="-25000" dirty="0" err="1" smtClean="0"/>
              <a:t>AP</a:t>
            </a:r>
            <a:r>
              <a:rPr lang="it-IT" b="1" baseline="-25000" dirty="0" smtClean="0"/>
              <a:t> </a:t>
            </a:r>
            <a:r>
              <a:rPr lang="it-IT" b="1" dirty="0" smtClean="0"/>
              <a:t>, SN+1) }</a:t>
            </a:r>
          </a:p>
          <a:p>
            <a:pPr algn="ctr"/>
            <a:r>
              <a:rPr lang="it-IT" sz="2000" b="1" dirty="0" smtClean="0">
                <a:solidFill>
                  <a:srgbClr val="00B050"/>
                </a:solidFill>
              </a:rPr>
              <a:t>("OK, use</a:t>
            </a:r>
            <a:r>
              <a:rPr lang="it-IT" sz="2000" b="1" dirty="0">
                <a:solidFill>
                  <a:srgbClr val="00B050"/>
                </a:solidFill>
              </a:rPr>
              <a:t>" </a:t>
            </a:r>
            <a:r>
              <a:rPr lang="it-IT" sz="2000" b="1" dirty="0" smtClean="0">
                <a:solidFill>
                  <a:srgbClr val="00B050"/>
                </a:solidFill>
              </a:rPr>
              <a:t>)</a:t>
            </a:r>
            <a:r>
              <a:rPr lang="it-IT" b="1" dirty="0" smtClean="0"/>
              <a:t> </a:t>
            </a:r>
            <a:endParaRPr lang="it-IT" b="1" dirty="0"/>
          </a:p>
        </p:txBody>
      </p:sp>
      <p:cxnSp>
        <p:nvCxnSpPr>
          <p:cNvPr id="46" name="Connettore 2 45"/>
          <p:cNvCxnSpPr/>
          <p:nvPr/>
        </p:nvCxnSpPr>
        <p:spPr>
          <a:xfrm flipV="1">
            <a:off x="10745835" y="2715184"/>
            <a:ext cx="0" cy="4032000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itolo 1"/>
          <p:cNvSpPr>
            <a:spLocks noGrp="1"/>
          </p:cNvSpPr>
          <p:nvPr>
            <p:ph type="title"/>
          </p:nvPr>
        </p:nvSpPr>
        <p:spPr>
          <a:xfrm>
            <a:off x="3314510" y="918836"/>
            <a:ext cx="8120336" cy="555825"/>
          </a:xfrm>
          <a:solidFill>
            <a:srgbClr val="D48A7D"/>
          </a:solidFill>
        </p:spPr>
        <p:txBody>
          <a:bodyPr>
            <a:normAutofit fontScale="90000"/>
          </a:bodyPr>
          <a:lstStyle/>
          <a:p>
            <a:r>
              <a:rPr lang="it-IT" sz="3200" b="1" dirty="0" smtClean="0">
                <a:latin typeface="+mn-lt"/>
              </a:rPr>
              <a:t>4-Way </a:t>
            </a:r>
            <a:r>
              <a:rPr lang="it-IT" sz="3200" b="1" dirty="0" err="1" smtClean="0">
                <a:latin typeface="+mn-lt"/>
              </a:rPr>
              <a:t>Handshake</a:t>
            </a:r>
            <a:r>
              <a:rPr lang="it-IT" sz="3200" b="1" dirty="0" smtClean="0">
                <a:latin typeface="+mn-lt"/>
              </a:rPr>
              <a:t> with GTK (Group </a:t>
            </a:r>
            <a:r>
              <a:rPr lang="it-IT" sz="3200" b="1" dirty="0" err="1" smtClean="0">
                <a:latin typeface="+mn-lt"/>
              </a:rPr>
              <a:t>Transient</a:t>
            </a:r>
            <a:r>
              <a:rPr lang="it-IT" sz="3200" b="1" dirty="0" smtClean="0">
                <a:latin typeface="+mn-lt"/>
              </a:rPr>
              <a:t> </a:t>
            </a:r>
            <a:r>
              <a:rPr lang="it-IT" sz="3200" b="1" dirty="0" err="1" smtClean="0">
                <a:latin typeface="+mn-lt"/>
              </a:rPr>
              <a:t>Key</a:t>
            </a:r>
            <a:r>
              <a:rPr lang="it-IT" sz="3200" b="1" dirty="0" smtClean="0">
                <a:latin typeface="+mn-lt"/>
              </a:rPr>
              <a:t>)</a:t>
            </a:r>
            <a:endParaRPr lang="it-IT" sz="3200" b="1" dirty="0">
              <a:latin typeface="+mn-lt"/>
            </a:endParaRPr>
          </a:p>
        </p:txBody>
      </p:sp>
      <p:pic>
        <p:nvPicPr>
          <p:cNvPr id="35" name="Immagin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378" y="5952754"/>
            <a:ext cx="596282" cy="457557"/>
          </a:xfrm>
          <a:prstGeom prst="rect">
            <a:avLst/>
          </a:prstGeom>
        </p:spPr>
      </p:pic>
      <p:pic>
        <p:nvPicPr>
          <p:cNvPr id="37" name="Immagin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644" y="6400443"/>
            <a:ext cx="596282" cy="4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6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32" grpId="0"/>
      <p:bldP spid="33" grpId="0" animBg="1"/>
      <p:bldP spid="36" grpId="0"/>
      <p:bldP spid="39" grpId="0" animBg="1"/>
      <p:bldP spid="40" grpId="0" animBg="1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641468"/>
              </p:ext>
            </p:extLst>
          </p:nvPr>
        </p:nvGraphicFramePr>
        <p:xfrm>
          <a:off x="674427" y="1480784"/>
          <a:ext cx="2448000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olo 7"/>
          <p:cNvSpPr txBox="1">
            <a:spLocks/>
          </p:cNvSpPr>
          <p:nvPr/>
        </p:nvSpPr>
        <p:spPr>
          <a:xfrm>
            <a:off x="947382" y="324183"/>
            <a:ext cx="10515600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smtClean="0">
                <a:latin typeface="+mn-lt"/>
              </a:rPr>
              <a:t>IEEE 802.11i security </a:t>
            </a:r>
            <a:r>
              <a:rPr lang="it-IT" sz="5400" b="1" dirty="0" err="1" smtClean="0">
                <a:latin typeface="+mn-lt"/>
              </a:rPr>
              <a:t>steps</a:t>
            </a:r>
            <a:r>
              <a:rPr lang="it-IT" sz="5400" b="1" dirty="0" smtClean="0">
                <a:latin typeface="+mn-lt"/>
              </a:rPr>
              <a:t> (5/5)</a:t>
            </a:r>
            <a:endParaRPr lang="it-IT" sz="5400" b="1" dirty="0">
              <a:latin typeface="+mn-lt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64024" y="1310187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11696131" y="6397294"/>
            <a:ext cx="421943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23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3567191" y="1847722"/>
            <a:ext cx="8128940" cy="285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dirty="0" smtClean="0"/>
              <a:t>Once </a:t>
            </a:r>
            <a:r>
              <a:rPr lang="it-IT" dirty="0" err="1" smtClean="0"/>
              <a:t>installed</a:t>
            </a:r>
            <a:r>
              <a:rPr lang="it-IT" dirty="0" smtClean="0"/>
              <a:t> </a:t>
            </a:r>
            <a:r>
              <a:rPr lang="it-IT" b="1" dirty="0" smtClean="0"/>
              <a:t>"</a:t>
            </a:r>
            <a:r>
              <a:rPr lang="it-IT" b="1" dirty="0" err="1" smtClean="0"/>
              <a:t>fresh</a:t>
            </a:r>
            <a:r>
              <a:rPr lang="it-IT" b="1" dirty="0" smtClean="0"/>
              <a:t>" PTK</a:t>
            </a:r>
            <a:r>
              <a:rPr lang="it-IT" dirty="0" smtClean="0"/>
              <a:t> and </a:t>
            </a:r>
            <a:r>
              <a:rPr lang="it-IT" b="1" dirty="0" smtClean="0"/>
              <a:t>GTK </a:t>
            </a:r>
            <a:r>
              <a:rPr lang="it-IT" dirty="0" smtClean="0"/>
              <a:t>a </a:t>
            </a:r>
            <a:r>
              <a:rPr lang="it-IT" dirty="0" err="1" smtClean="0">
                <a:solidFill>
                  <a:srgbClr val="FFC000"/>
                </a:solidFill>
              </a:rPr>
              <a:t>secure</a:t>
            </a:r>
            <a:r>
              <a:rPr lang="it-IT" dirty="0" smtClean="0">
                <a:solidFill>
                  <a:srgbClr val="FFC000"/>
                </a:solidFill>
              </a:rPr>
              <a:t> </a:t>
            </a:r>
            <a:r>
              <a:rPr lang="it-IT" dirty="0" err="1" smtClean="0">
                <a:solidFill>
                  <a:srgbClr val="FFC000"/>
                </a:solidFill>
              </a:rPr>
              <a:t>channel</a:t>
            </a:r>
            <a:r>
              <a:rPr lang="it-IT" dirty="0" smtClean="0">
                <a:solidFill>
                  <a:srgbClr val="FFC000"/>
                </a:solidFill>
              </a:rPr>
              <a:t> </a:t>
            </a:r>
            <a:r>
              <a:rPr lang="it-IT" dirty="0" smtClean="0"/>
              <a:t>of data </a:t>
            </a:r>
            <a:r>
              <a:rPr lang="it-IT" dirty="0" err="1" smtClean="0"/>
              <a:t>communication</a:t>
            </a:r>
            <a:r>
              <a:rPr lang="it-IT" dirty="0" smtClean="0"/>
              <a:t> over </a:t>
            </a:r>
            <a:r>
              <a:rPr lang="it-IT" dirty="0" err="1" smtClean="0"/>
              <a:t>connected</a:t>
            </a:r>
            <a:r>
              <a:rPr lang="it-IT" dirty="0" smtClean="0"/>
              <a:t> WLAN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established</a:t>
            </a:r>
            <a:r>
              <a:rPr lang="it-IT" dirty="0" smtClean="0"/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b="1" dirty="0" smtClean="0"/>
              <a:t>C </a:t>
            </a:r>
            <a:r>
              <a:rPr lang="it-IT" dirty="0" smtClean="0"/>
              <a:t>can use</a:t>
            </a:r>
            <a:r>
              <a:rPr lang="it-IT" b="1" dirty="0" smtClean="0"/>
              <a:t> PTK</a:t>
            </a:r>
            <a:r>
              <a:rPr lang="it-IT" dirty="0" smtClean="0"/>
              <a:t> to </a:t>
            </a:r>
            <a:r>
              <a:rPr lang="it-IT" dirty="0" err="1" smtClean="0"/>
              <a:t>encrypt</a:t>
            </a:r>
            <a:r>
              <a:rPr lang="it-IT" dirty="0" smtClean="0"/>
              <a:t> </a:t>
            </a:r>
            <a:r>
              <a:rPr lang="it-IT" dirty="0" err="1" smtClean="0">
                <a:solidFill>
                  <a:srgbClr val="0070C0"/>
                </a:solidFill>
              </a:rPr>
              <a:t>unicast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smtClean="0"/>
              <a:t>data </a:t>
            </a:r>
            <a:r>
              <a:rPr lang="it-IT" dirty="0" err="1" smtClean="0"/>
              <a:t>frames</a:t>
            </a:r>
            <a:endParaRPr lang="it-IT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b="1" dirty="0" smtClean="0"/>
              <a:t>C </a:t>
            </a:r>
            <a:r>
              <a:rPr lang="it-IT" dirty="0" smtClean="0"/>
              <a:t>can use</a:t>
            </a:r>
            <a:r>
              <a:rPr lang="it-IT" b="1" dirty="0" smtClean="0"/>
              <a:t> GTK</a:t>
            </a:r>
            <a:r>
              <a:rPr lang="it-IT" dirty="0" smtClean="0"/>
              <a:t> to </a:t>
            </a:r>
            <a:r>
              <a:rPr lang="it-IT" dirty="0" err="1" smtClean="0"/>
              <a:t>encrypt</a:t>
            </a:r>
            <a:r>
              <a:rPr lang="it-IT" dirty="0" smtClean="0"/>
              <a:t> </a:t>
            </a:r>
            <a:r>
              <a:rPr lang="it-IT" dirty="0" err="1" smtClean="0">
                <a:solidFill>
                  <a:srgbClr val="0070C0"/>
                </a:solidFill>
              </a:rPr>
              <a:t>multicast</a:t>
            </a:r>
            <a:r>
              <a:rPr lang="it-IT" dirty="0" smtClean="0">
                <a:solidFill>
                  <a:srgbClr val="0070C0"/>
                </a:solidFill>
              </a:rPr>
              <a:t>/broadcast</a:t>
            </a:r>
            <a:r>
              <a:rPr lang="it-IT" dirty="0" smtClean="0"/>
              <a:t> data </a:t>
            </a:r>
            <a:r>
              <a:rPr lang="it-IT" dirty="0" err="1" smtClean="0"/>
              <a:t>frames</a:t>
            </a:r>
            <a:endParaRPr lang="it-IT" dirty="0" smtClean="0"/>
          </a:p>
        </p:txBody>
      </p:sp>
      <p:sp>
        <p:nvSpPr>
          <p:cNvPr id="3" name="CasellaDiTesto 2"/>
          <p:cNvSpPr txBox="1"/>
          <p:nvPr/>
        </p:nvSpPr>
        <p:spPr>
          <a:xfrm>
            <a:off x="3981429" y="4857464"/>
            <a:ext cx="7714702" cy="95410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it-IT" sz="2800" b="1" dirty="0" smtClean="0">
                <a:sym typeface="Wingdings" panose="05000000000000000000" pitchFamily="2" charset="2"/>
              </a:rPr>
              <a:t> passive/</a:t>
            </a:r>
            <a:r>
              <a:rPr lang="it-IT" sz="2800" b="1" dirty="0" err="1" smtClean="0">
                <a:sym typeface="Wingdings" panose="05000000000000000000" pitchFamily="2" charset="2"/>
              </a:rPr>
              <a:t>active</a:t>
            </a:r>
            <a:r>
              <a:rPr lang="it-IT" sz="2800" b="1" dirty="0" smtClean="0">
                <a:sym typeface="Wingdings" panose="05000000000000000000" pitchFamily="2" charset="2"/>
              </a:rPr>
              <a:t> </a:t>
            </a:r>
            <a:r>
              <a:rPr lang="it-IT" sz="2800" b="1" dirty="0" err="1" smtClean="0">
                <a:sym typeface="Wingdings" panose="05000000000000000000" pitchFamily="2" charset="2"/>
              </a:rPr>
              <a:t>eavesdropping</a:t>
            </a:r>
            <a:r>
              <a:rPr lang="it-IT" sz="2800" b="1" dirty="0" smtClean="0">
                <a:sym typeface="Wingdings" panose="05000000000000000000" pitchFamily="2" charset="2"/>
              </a:rPr>
              <a:t>, </a:t>
            </a:r>
            <a:r>
              <a:rPr lang="it-IT" sz="2800" b="1" dirty="0" err="1">
                <a:sym typeface="Wingdings" panose="05000000000000000000" pitchFamily="2" charset="2"/>
              </a:rPr>
              <a:t>modification</a:t>
            </a:r>
            <a:r>
              <a:rPr lang="it-IT" sz="2800" b="1" dirty="0">
                <a:sym typeface="Wingdings" panose="05000000000000000000" pitchFamily="2" charset="2"/>
              </a:rPr>
              <a:t> etc. are </a:t>
            </a:r>
            <a:r>
              <a:rPr lang="it-IT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no </a:t>
            </a:r>
            <a:r>
              <a:rPr lang="it-IT" sz="2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longer</a:t>
            </a:r>
            <a:r>
              <a:rPr lang="it-IT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it-IT" sz="2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threats</a:t>
            </a:r>
            <a:r>
              <a:rPr lang="it-IT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it-IT" sz="2800" b="1" dirty="0">
                <a:sym typeface="Wingdings" panose="05000000000000000000" pitchFamily="2" charset="2"/>
              </a:rPr>
              <a:t>for </a:t>
            </a:r>
            <a:r>
              <a:rPr lang="it-IT" sz="2800" b="1" dirty="0" err="1">
                <a:sym typeface="Wingdings" panose="05000000000000000000" pitchFamily="2" charset="2"/>
              </a:rPr>
              <a:t>transmitted</a:t>
            </a:r>
            <a:r>
              <a:rPr lang="it-IT" sz="2800" b="1" dirty="0">
                <a:sym typeface="Wingdings" panose="05000000000000000000" pitchFamily="2" charset="2"/>
              </a:rPr>
              <a:t> </a:t>
            </a:r>
            <a:r>
              <a:rPr lang="it-IT" sz="2800" b="1" dirty="0" smtClean="0">
                <a:sym typeface="Wingdings" panose="05000000000000000000" pitchFamily="2" charset="2"/>
              </a:rPr>
              <a:t>data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86906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7"/>
          <p:cNvSpPr txBox="1">
            <a:spLocks/>
          </p:cNvSpPr>
          <p:nvPr/>
        </p:nvSpPr>
        <p:spPr>
          <a:xfrm>
            <a:off x="947382" y="127231"/>
            <a:ext cx="10515600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smtClean="0">
                <a:latin typeface="+mn-lt"/>
              </a:rPr>
              <a:t>PSK-</a:t>
            </a:r>
            <a:r>
              <a:rPr lang="it-IT" sz="5400" b="1" dirty="0" err="1" smtClean="0">
                <a:latin typeface="+mn-lt"/>
              </a:rPr>
              <a:t>based</a:t>
            </a:r>
            <a:r>
              <a:rPr lang="it-IT" sz="5400" b="1" dirty="0" smtClean="0">
                <a:latin typeface="+mn-lt"/>
              </a:rPr>
              <a:t> </a:t>
            </a:r>
            <a:r>
              <a:rPr lang="it-IT" sz="5400" b="1" dirty="0" err="1" smtClean="0">
                <a:latin typeface="+mn-lt"/>
              </a:rPr>
              <a:t>authentication</a:t>
            </a:r>
            <a:r>
              <a:rPr lang="it-IT" sz="5400" b="1" dirty="0" smtClean="0">
                <a:latin typeface="+mn-lt"/>
              </a:rPr>
              <a:t> </a:t>
            </a:r>
            <a:r>
              <a:rPr lang="it-IT" sz="5400" b="1" dirty="0" err="1" smtClean="0">
                <a:latin typeface="+mn-lt"/>
              </a:rPr>
              <a:t>vulnerabilities</a:t>
            </a:r>
            <a:endParaRPr lang="it-IT" sz="5400" b="1" dirty="0">
              <a:latin typeface="+mn-lt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64024" y="986630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11563643" y="6437222"/>
            <a:ext cx="423905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24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7" name="Titolo 7"/>
          <p:cNvSpPr txBox="1">
            <a:spLocks/>
          </p:cNvSpPr>
          <p:nvPr/>
        </p:nvSpPr>
        <p:spPr>
          <a:xfrm>
            <a:off x="2851435" y="1126207"/>
            <a:ext cx="6457281" cy="567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 smtClean="0">
                <a:latin typeface="+mn-lt"/>
              </a:rPr>
              <a:t>Offline </a:t>
            </a:r>
            <a:r>
              <a:rPr lang="it-IT" sz="2800" b="1" dirty="0" err="1" smtClean="0">
                <a:latin typeface="+mn-lt"/>
              </a:rPr>
              <a:t>dictionary</a:t>
            </a:r>
            <a:r>
              <a:rPr lang="it-IT" sz="2800" b="1" dirty="0" smtClean="0">
                <a:latin typeface="+mn-lt"/>
              </a:rPr>
              <a:t> </a:t>
            </a:r>
            <a:r>
              <a:rPr lang="it-IT" sz="2800" b="1" dirty="0" err="1" smtClean="0">
                <a:latin typeface="+mn-lt"/>
              </a:rPr>
              <a:t>attacks</a:t>
            </a:r>
            <a:r>
              <a:rPr lang="it-IT" sz="2800" b="1" dirty="0">
                <a:latin typeface="+mn-lt"/>
              </a:rPr>
              <a:t> </a:t>
            </a:r>
            <a:r>
              <a:rPr lang="it-IT" sz="2800" b="1" dirty="0" smtClean="0">
                <a:latin typeface="+mn-lt"/>
              </a:rPr>
              <a:t>for </a:t>
            </a:r>
            <a:r>
              <a:rPr lang="it-IT" sz="2800" b="1" dirty="0" err="1" smtClean="0">
                <a:latin typeface="+mn-lt"/>
              </a:rPr>
              <a:t>passphrases</a:t>
            </a:r>
            <a:r>
              <a:rPr lang="it-IT" sz="2800" b="1" dirty="0" smtClean="0">
                <a:latin typeface="+mn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464023" y="1790593"/>
                <a:ext cx="11232107" cy="4582070"/>
              </a:xfrm>
            </p:spPr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it-IT" dirty="0" smtClean="0">
                    <a:solidFill>
                      <a:srgbClr val="0070C0"/>
                    </a:solidFill>
                  </a:rPr>
                  <a:t>E</a:t>
                </a:r>
                <a:r>
                  <a:rPr lang="it-IT" dirty="0" err="1" smtClean="0">
                    <a:solidFill>
                      <a:srgbClr val="0070C0"/>
                    </a:solidFill>
                  </a:rPr>
                  <a:t>avesdrop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SSID</a:t>
                </a:r>
                <a:r>
                  <a:rPr lang="it-IT" b="1" baseline="-25000" dirty="0" smtClean="0"/>
                  <a:t>AP</a:t>
                </a:r>
                <a:r>
                  <a:rPr lang="it-IT" dirty="0" smtClean="0"/>
                  <a:t>, </a:t>
                </a:r>
                <a:r>
                  <a:rPr lang="it-IT" b="1" dirty="0" smtClean="0"/>
                  <a:t>MAC</a:t>
                </a:r>
                <a:r>
                  <a:rPr lang="it-IT" b="1" baseline="-25000" dirty="0" smtClean="0"/>
                  <a:t>AP</a:t>
                </a:r>
                <a:r>
                  <a:rPr lang="it-IT" dirty="0" smtClean="0"/>
                  <a:t>, </a:t>
                </a:r>
                <a:r>
                  <a:rPr lang="it-IT" b="1" dirty="0" smtClean="0"/>
                  <a:t>MAC</a:t>
                </a:r>
                <a:r>
                  <a:rPr lang="it-IT" b="1" baseline="-25000" dirty="0" smtClean="0"/>
                  <a:t>C</a:t>
                </a:r>
                <a:r>
                  <a:rPr lang="it-IT" dirty="0" smtClean="0"/>
                  <a:t>, </a:t>
                </a:r>
                <a:r>
                  <a:rPr lang="it-IT" b="1" dirty="0" err="1" smtClean="0"/>
                  <a:t>Nonce</a:t>
                </a:r>
                <a:r>
                  <a:rPr lang="it-IT" b="1" baseline="-25000" dirty="0" err="1" smtClean="0"/>
                  <a:t>AP</a:t>
                </a:r>
                <a:r>
                  <a:rPr lang="it-IT" dirty="0" smtClean="0"/>
                  <a:t> and </a:t>
                </a:r>
                <a:r>
                  <a:rPr lang="it-IT" b="1" dirty="0" err="1" smtClean="0"/>
                  <a:t>Nonce</a:t>
                </a:r>
                <a:r>
                  <a:rPr lang="it-IT" b="1" baseline="-25000" dirty="0" err="1" smtClean="0"/>
                  <a:t>C</a:t>
                </a:r>
                <a:r>
                  <a:rPr lang="it-IT" dirty="0" smtClean="0"/>
                  <a:t> from 4-way </a:t>
                </a:r>
                <a:r>
                  <a:rPr lang="it-IT" dirty="0" err="1" smtClean="0"/>
                  <a:t>handshake</a:t>
                </a:r>
                <a:endParaRPr lang="it-IT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 err="1" smtClean="0"/>
                  <a:t>Perform</a:t>
                </a:r>
                <a:r>
                  <a:rPr lang="it-IT" dirty="0" smtClean="0"/>
                  <a:t> offline </a:t>
                </a:r>
                <a:r>
                  <a:rPr lang="it-IT" dirty="0" err="1" smtClean="0">
                    <a:solidFill>
                      <a:srgbClr val="0070C0"/>
                    </a:solidFill>
                  </a:rPr>
                  <a:t>dictionary</a:t>
                </a:r>
                <a:r>
                  <a:rPr lang="it-IT" dirty="0" smtClean="0">
                    <a:solidFill>
                      <a:srgbClr val="0070C0"/>
                    </a:solidFill>
                  </a:rPr>
                  <a:t> </a:t>
                </a:r>
                <a:r>
                  <a:rPr lang="it-IT" dirty="0" err="1" smtClean="0">
                    <a:solidFill>
                      <a:srgbClr val="0070C0"/>
                    </a:solidFill>
                  </a:rPr>
                  <a:t>attack</a:t>
                </a:r>
                <a:r>
                  <a:rPr lang="it-IT" dirty="0" smtClean="0">
                    <a:solidFill>
                      <a:srgbClr val="0070C0"/>
                    </a:solidFill>
                  </a:rPr>
                  <a:t> </a:t>
                </a:r>
                <a:r>
                  <a:rPr lang="it-IT" dirty="0" err="1" smtClean="0"/>
                  <a:t>trying</a:t>
                </a:r>
                <a:r>
                  <a:rPr lang="it-IT" dirty="0" smtClean="0"/>
                  <a:t> to derive </a:t>
                </a:r>
                <a:r>
                  <a:rPr lang="it-IT" dirty="0" err="1" smtClean="0"/>
                  <a:t>passphrase</a:t>
                </a:r>
                <a:r>
                  <a:rPr lang="it-IT" dirty="0" smtClean="0"/>
                  <a:t>:</a:t>
                </a:r>
              </a:p>
              <a:p>
                <a:pPr marL="457200" lvl="1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𝑷𝑺𝑲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𝑷𝑩𝑲𝑫𝑭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𝒅𝒊𝒄𝒕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𝒘𝒐𝒓𝒅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𝑆𝑆𝐼𝐷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𝑆𝑆𝐼𝐷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,4096, 256</m:t>
                          </m:r>
                        </m:e>
                      </m:d>
                    </m:oMath>
                  </m:oMathPara>
                </a14:m>
                <a:endParaRPr lang="it-IT" dirty="0" smtClean="0"/>
              </a:p>
              <a:p>
                <a:pPr marL="0" indent="0" algn="just">
                  <a:buNone/>
                </a:pPr>
                <a:r>
                  <a:rPr lang="it-IT" dirty="0" err="1" smtClean="0"/>
                  <a:t>where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PBKDF2</a:t>
                </a:r>
                <a:r>
                  <a:rPr lang="it-IT" dirty="0" smtClean="0"/>
                  <a:t> </a:t>
                </a:r>
                <a:r>
                  <a:rPr lang="en-US" dirty="0"/>
                  <a:t>(</a:t>
                </a:r>
                <a:r>
                  <a:rPr lang="en-US" b="1" dirty="0"/>
                  <a:t>Password-Based Key Derivation Function 2</a:t>
                </a:r>
                <a:r>
                  <a:rPr lang="en-US" dirty="0"/>
                  <a:t>) is </a:t>
                </a:r>
                <a:r>
                  <a:rPr lang="en-US" dirty="0" smtClean="0"/>
                  <a:t>a function that derives a </a:t>
                </a:r>
                <a:r>
                  <a:rPr lang="en-US" i="1" dirty="0" smtClean="0"/>
                  <a:t>256</a:t>
                </a:r>
                <a:r>
                  <a:rPr lang="en-US" dirty="0" smtClean="0"/>
                  <a:t> bit </a:t>
                </a:r>
                <a:r>
                  <a:rPr lang="en-US" b="1" dirty="0" smtClean="0"/>
                  <a:t>PSK</a:t>
                </a:r>
                <a:r>
                  <a:rPr lang="en-US" dirty="0" smtClean="0"/>
                  <a:t> applying </a:t>
                </a:r>
                <a:r>
                  <a:rPr lang="en-US" i="1" dirty="0" smtClean="0"/>
                  <a:t>4096</a:t>
                </a:r>
                <a:r>
                  <a:rPr lang="en-US" dirty="0" smtClean="0"/>
                  <a:t> times an hash function to the input.</a:t>
                </a:r>
                <a:endParaRPr lang="it-IT" dirty="0" smtClean="0"/>
              </a:p>
              <a:p>
                <a:pPr marL="514350" indent="-514350" algn="just">
                  <a:buFont typeface="+mj-lt"/>
                  <a:buAutoNum type="arabicPeriod" startAt="3"/>
                </a:pPr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0">
                            <a:latin typeface="Cambria Math" panose="02040503050406030204" pitchFamily="18" charset="0"/>
                          </a:rPr>
                          <m:t>𝐏𝐒𝐊</m:t>
                        </m:r>
                      </m:e>
                    </m:acc>
                  </m:oMath>
                </a14:m>
                <a:r>
                  <a:rPr lang="en-US" dirty="0" smtClean="0"/>
                  <a:t> as </a:t>
                </a:r>
                <a:r>
                  <a:rPr lang="en-US" b="1" dirty="0" smtClean="0"/>
                  <a:t>PMK</a:t>
                </a:r>
                <a:r>
                  <a:rPr lang="en-US" dirty="0" smtClean="0"/>
                  <a:t> to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compute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𝐏𝐓𝐊</m:t>
                        </m:r>
                      </m:e>
                    </m:acc>
                    <m:r>
                      <a:rPr lang="it-IT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with the classic formula</a:t>
                </a:r>
              </a:p>
              <a:p>
                <a:pPr marL="514350" indent="-514350" algn="just">
                  <a:buFont typeface="+mj-lt"/>
                  <a:buAutoNum type="arabicPeriod" startAt="3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Eavesdrop</a:t>
                </a:r>
                <a:r>
                  <a:rPr lang="en-US" dirty="0" smtClean="0"/>
                  <a:t> messages containing </a:t>
                </a:r>
                <a:r>
                  <a:rPr lang="en-US" b="1" dirty="0" smtClean="0"/>
                  <a:t>MIC</a:t>
                </a:r>
                <a:r>
                  <a:rPr lang="en-US" b="1" baseline="-25000" dirty="0" smtClean="0"/>
                  <a:t>PTK</a:t>
                </a:r>
                <a:r>
                  <a:rPr lang="en-US" dirty="0"/>
                  <a:t> </a:t>
                </a:r>
                <a:r>
                  <a:rPr lang="en-US" dirty="0" smtClean="0"/>
                  <a:t>and use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0">
                            <a:latin typeface="Cambria Math" panose="02040503050406030204" pitchFamily="18" charset="0"/>
                          </a:rPr>
                          <m:t>𝐏</m:t>
                        </m:r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  <m:r>
                          <a:rPr lang="it-IT" b="1" i="0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</m:acc>
                  </m:oMath>
                </a14:m>
                <a:r>
                  <a:rPr lang="en-US" dirty="0" smtClean="0"/>
                  <a:t> to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verify the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MIC</a:t>
                </a:r>
                <a:r>
                  <a:rPr lang="en-US" dirty="0" smtClean="0"/>
                  <a:t>:</a:t>
                </a:r>
              </a:p>
              <a:p>
                <a:pPr lvl="1" algn="just"/>
                <a:r>
                  <a:rPr lang="en-US" dirty="0" smtClean="0"/>
                  <a:t>If the check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correct</a:t>
                </a:r>
                <a:r>
                  <a:rPr lang="en-US" dirty="0" smtClean="0"/>
                  <a:t>,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the searched </a:t>
                </a:r>
                <a:r>
                  <a:rPr lang="en-US" b="1" dirty="0" smtClean="0"/>
                  <a:t>passphrase </a:t>
                </a:r>
                <a14:m>
                  <m:oMath xmlns:m="http://schemas.openxmlformats.org/officeDocument/2006/math">
                    <m:r>
                      <a:rPr lang="it-IT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𝒅𝒊𝒄𝒕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it-IT" b="1" i="1">
                        <a:latin typeface="Cambria Math" panose="02040503050406030204" pitchFamily="18" charset="0"/>
                      </a:rPr>
                      <m:t>𝒘𝒐𝒓𝒅</m:t>
                    </m:r>
                  </m:oMath>
                </a14:m>
                <a:endParaRPr lang="en-US" dirty="0" smtClean="0"/>
              </a:p>
              <a:p>
                <a:pPr lvl="1" algn="just"/>
                <a:r>
                  <a:rPr lang="en-US" dirty="0" smtClean="0">
                    <a:solidFill>
                      <a:srgbClr val="00B050"/>
                    </a:solidFill>
                  </a:rPr>
                  <a:t>Otherwise</a:t>
                </a:r>
                <a:r>
                  <a:rPr lang="en-US" dirty="0" smtClean="0"/>
                  <a:t>, return to step 2 and try with a different dictionary word</a:t>
                </a:r>
              </a:p>
            </p:txBody>
          </p:sp>
        </mc:Choice>
        <mc:Fallback xmlns="">
          <p:sp>
            <p:nvSpPr>
              <p:cNvPr id="25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023" y="1790593"/>
                <a:ext cx="11232107" cy="4582070"/>
              </a:xfrm>
              <a:blipFill rotWithShape="0">
                <a:blip r:embed="rId2"/>
                <a:stretch>
                  <a:fillRect l="-977" t="-2264" r="-9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/>
          <p:cNvSpPr txBox="1"/>
          <p:nvPr/>
        </p:nvSpPr>
        <p:spPr>
          <a:xfrm>
            <a:off x="947382" y="5957164"/>
            <a:ext cx="9715929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/>
              <a:t>the </a:t>
            </a:r>
            <a:r>
              <a:rPr lang="it-IT" sz="2400" b="1" dirty="0" err="1" smtClean="0"/>
              <a:t>attack</a:t>
            </a:r>
            <a:r>
              <a:rPr lang="it-IT" sz="2400" b="1" dirty="0" smtClean="0"/>
              <a:t> can be </a:t>
            </a:r>
            <a:r>
              <a:rPr lang="it-IT" sz="2400" b="1" dirty="0" err="1" smtClean="0"/>
              <a:t>mounted</a:t>
            </a:r>
            <a:r>
              <a:rPr lang="it-IT" sz="2400" b="1" dirty="0" smtClean="0"/>
              <a:t> for </a:t>
            </a:r>
            <a:r>
              <a:rPr lang="it-IT" sz="2400" b="1" dirty="0" err="1" smtClean="0"/>
              <a:t>passphrase</a:t>
            </a:r>
            <a:r>
              <a:rPr lang="it-IT" sz="2400" b="1" dirty="0" smtClean="0"/>
              <a:t> of </a:t>
            </a:r>
            <a:r>
              <a:rPr lang="it-IT" sz="2400" b="1" dirty="0" err="1" smtClean="0"/>
              <a:t>length</a:t>
            </a:r>
            <a:r>
              <a:rPr lang="it-IT" sz="2400" b="1" dirty="0" smtClean="0"/>
              <a:t> &lt;= 20 </a:t>
            </a:r>
          </a:p>
          <a:p>
            <a:pPr algn="ctr"/>
            <a:r>
              <a:rPr lang="it-IT" sz="2400" b="1" dirty="0" smtClean="0"/>
              <a:t>(</a:t>
            </a:r>
            <a:r>
              <a:rPr lang="en-US" sz="2400" b="1" dirty="0"/>
              <a:t>8-63 </a:t>
            </a:r>
            <a:r>
              <a:rPr lang="en-US" sz="2400" b="1" dirty="0" smtClean="0"/>
              <a:t>admitted in WPA2-PSK) </a:t>
            </a:r>
            <a:r>
              <a:rPr lang="it-IT" sz="2400" b="1" dirty="0" smtClean="0"/>
              <a:t>and </a:t>
            </a:r>
            <a:r>
              <a:rPr lang="it-IT" sz="2400" b="1" dirty="0" err="1" smtClean="0"/>
              <a:t>that</a:t>
            </a:r>
            <a:r>
              <a:rPr lang="it-IT" sz="2400" b="1" dirty="0" smtClean="0"/>
              <a:t> no </a:t>
            </a:r>
            <a:r>
              <a:rPr lang="it-IT" sz="2400" b="1" dirty="0" err="1" smtClean="0"/>
              <a:t>contains</a:t>
            </a:r>
            <a:r>
              <a:rPr lang="it-IT" sz="2400" b="1" dirty="0" smtClean="0"/>
              <a:t> special </a:t>
            </a:r>
            <a:r>
              <a:rPr lang="it-IT" sz="2400" b="1" dirty="0" err="1" smtClean="0"/>
              <a:t>characters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75662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7"/>
          <p:cNvSpPr txBox="1">
            <a:spLocks/>
          </p:cNvSpPr>
          <p:nvPr/>
        </p:nvSpPr>
        <p:spPr>
          <a:xfrm>
            <a:off x="464023" y="127231"/>
            <a:ext cx="11366906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smtClean="0">
                <a:latin typeface="+mn-lt"/>
              </a:rPr>
              <a:t>PSK-</a:t>
            </a:r>
            <a:r>
              <a:rPr lang="it-IT" sz="5400" b="1" dirty="0" err="1" smtClean="0">
                <a:latin typeface="+mn-lt"/>
              </a:rPr>
              <a:t>based</a:t>
            </a:r>
            <a:r>
              <a:rPr lang="it-IT" sz="5400" b="1" dirty="0" smtClean="0">
                <a:latin typeface="+mn-lt"/>
              </a:rPr>
              <a:t> </a:t>
            </a:r>
            <a:r>
              <a:rPr lang="it-IT" sz="5400" b="1" dirty="0" err="1" smtClean="0">
                <a:latin typeface="+mn-lt"/>
              </a:rPr>
              <a:t>authentication</a:t>
            </a:r>
            <a:r>
              <a:rPr lang="it-IT" sz="5400" b="1" dirty="0" smtClean="0">
                <a:latin typeface="+mn-lt"/>
              </a:rPr>
              <a:t> </a:t>
            </a:r>
            <a:r>
              <a:rPr lang="it-IT" sz="5400" b="1" dirty="0" err="1" smtClean="0">
                <a:latin typeface="+mn-lt"/>
              </a:rPr>
              <a:t>vulnerabilities</a:t>
            </a:r>
            <a:r>
              <a:rPr lang="it-IT" sz="5400" b="1" dirty="0" smtClean="0">
                <a:latin typeface="+mn-lt"/>
              </a:rPr>
              <a:t> - </a:t>
            </a:r>
            <a:r>
              <a:rPr lang="it-IT" sz="5400" b="1" dirty="0" err="1" smtClean="0">
                <a:latin typeface="+mn-lt"/>
              </a:rPr>
              <a:t>cont</a:t>
            </a:r>
            <a:r>
              <a:rPr lang="it-IT" sz="5400" b="1" dirty="0" smtClean="0">
                <a:latin typeface="+mn-lt"/>
              </a:rPr>
              <a:t>.</a:t>
            </a:r>
            <a:endParaRPr lang="it-IT" sz="5400" b="1" dirty="0">
              <a:latin typeface="+mn-lt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64024" y="1028834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11563643" y="6437222"/>
            <a:ext cx="423905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25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7" name="Titolo 7"/>
          <p:cNvSpPr txBox="1">
            <a:spLocks/>
          </p:cNvSpPr>
          <p:nvPr/>
        </p:nvSpPr>
        <p:spPr>
          <a:xfrm>
            <a:off x="1146220" y="1153595"/>
            <a:ext cx="9929611" cy="567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b="1" dirty="0" smtClean="0">
                <a:latin typeface="+mn-lt"/>
              </a:rPr>
              <a:t>Man-in-the-Middle </a:t>
            </a:r>
            <a:r>
              <a:rPr lang="it-IT" sz="2800" b="1" dirty="0" err="1" smtClean="0">
                <a:latin typeface="+mn-lt"/>
              </a:rPr>
              <a:t>attacks</a:t>
            </a:r>
            <a:r>
              <a:rPr lang="it-IT" sz="2800" b="1" dirty="0" smtClean="0">
                <a:latin typeface="+mn-lt"/>
              </a:rPr>
              <a:t> for WLAN passive </a:t>
            </a:r>
            <a:r>
              <a:rPr lang="it-IT" sz="2800" b="1" dirty="0" err="1" smtClean="0">
                <a:latin typeface="+mn-lt"/>
              </a:rPr>
              <a:t>traffic</a:t>
            </a:r>
            <a:r>
              <a:rPr lang="it-IT" sz="2800" b="1" dirty="0" smtClean="0">
                <a:latin typeface="+mn-lt"/>
              </a:rPr>
              <a:t> </a:t>
            </a:r>
            <a:r>
              <a:rPr lang="it-IT" sz="2800" b="1" dirty="0" err="1" smtClean="0">
                <a:latin typeface="+mn-lt"/>
              </a:rPr>
              <a:t>monitoring</a:t>
            </a:r>
            <a:r>
              <a:rPr lang="it-IT" sz="2800" b="1" dirty="0" smtClean="0">
                <a:latin typeface="+mn-lt"/>
              </a:rPr>
              <a:t>:</a:t>
            </a:r>
          </a:p>
        </p:txBody>
      </p:sp>
      <p:sp>
        <p:nvSpPr>
          <p:cNvPr id="25" name="Segnaposto contenuto 2"/>
          <p:cNvSpPr>
            <a:spLocks noGrp="1"/>
          </p:cNvSpPr>
          <p:nvPr>
            <p:ph idx="1"/>
          </p:nvPr>
        </p:nvSpPr>
        <p:spPr>
          <a:xfrm>
            <a:off x="464023" y="1764833"/>
            <a:ext cx="11232107" cy="385293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 smtClean="0"/>
              <a:t>From the </a:t>
            </a:r>
            <a:r>
              <a:rPr lang="it-IT" dirty="0" err="1" smtClean="0">
                <a:solidFill>
                  <a:srgbClr val="0070C0"/>
                </a:solidFill>
              </a:rPr>
              <a:t>internal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smtClean="0"/>
              <a:t>or </a:t>
            </a:r>
            <a:r>
              <a:rPr lang="it-IT" dirty="0" err="1" smtClean="0"/>
              <a:t>after</a:t>
            </a:r>
            <a:r>
              <a:rPr lang="it-IT" dirty="0" smtClean="0"/>
              <a:t> a </a:t>
            </a:r>
            <a:r>
              <a:rPr lang="it-IT" dirty="0" err="1" smtClean="0"/>
              <a:t>successful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0070C0"/>
                </a:solidFill>
              </a:rPr>
              <a:t>offline-</a:t>
            </a:r>
            <a:r>
              <a:rPr lang="it-IT" dirty="0" err="1" smtClean="0">
                <a:solidFill>
                  <a:srgbClr val="0070C0"/>
                </a:solidFill>
              </a:rPr>
              <a:t>dictionary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r>
              <a:rPr lang="it-IT" dirty="0" smtClean="0"/>
              <a:t>, an </a:t>
            </a:r>
            <a:r>
              <a:rPr lang="it-IT" dirty="0" err="1" smtClean="0"/>
              <a:t>adversary</a:t>
            </a:r>
            <a:r>
              <a:rPr lang="it-IT" dirty="0" smtClean="0"/>
              <a:t>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the </a:t>
            </a:r>
            <a:r>
              <a:rPr lang="it-IT" b="1" dirty="0" err="1" smtClean="0"/>
              <a:t>passphrase</a:t>
            </a:r>
            <a:r>
              <a:rPr lang="it-IT" dirty="0" smtClean="0"/>
              <a:t>,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>
                <a:solidFill>
                  <a:srgbClr val="FF0000"/>
                </a:solidFill>
              </a:rPr>
              <a:t>also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b="1" dirty="0" smtClean="0">
                <a:solidFill>
                  <a:srgbClr val="FF0000"/>
                </a:solidFill>
              </a:rPr>
              <a:t>PTK</a:t>
            </a:r>
            <a:r>
              <a:rPr lang="it-IT" dirty="0" smtClean="0"/>
              <a:t>:</a:t>
            </a:r>
            <a:r>
              <a:rPr lang="it-IT" b="1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>
                <a:sym typeface="Wingdings" panose="05000000000000000000" pitchFamily="2" charset="2"/>
              </a:rPr>
              <a:t>the </a:t>
            </a:r>
            <a:r>
              <a:rPr lang="it-IT" dirty="0" err="1" smtClean="0">
                <a:sym typeface="Wingdings" panose="05000000000000000000" pitchFamily="2" charset="2"/>
              </a:rPr>
              <a:t>correct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b="1" dirty="0" err="1" smtClean="0">
                <a:sym typeface="Wingdings" panose="05000000000000000000" pitchFamily="2" charset="2"/>
              </a:rPr>
              <a:t>passphrase</a:t>
            </a:r>
            <a:r>
              <a:rPr lang="it-IT" b="1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give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us</a:t>
            </a:r>
            <a:r>
              <a:rPr lang="it-IT" dirty="0" smtClean="0">
                <a:sym typeface="Wingdings" panose="05000000000000000000" pitchFamily="2" charset="2"/>
              </a:rPr>
              <a:t> the </a:t>
            </a:r>
            <a:r>
              <a:rPr lang="it-IT" dirty="0" err="1" smtClean="0">
                <a:sym typeface="Wingdings" panose="05000000000000000000" pitchFamily="2" charset="2"/>
              </a:rPr>
              <a:t>correct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WLAN’s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b="1" dirty="0" smtClean="0">
                <a:sym typeface="Wingdings" panose="05000000000000000000" pitchFamily="2" charset="2"/>
              </a:rPr>
              <a:t>PSK </a:t>
            </a:r>
            <a:r>
              <a:rPr lang="it-IT" dirty="0" smtClean="0">
                <a:sym typeface="Wingdings" panose="05000000000000000000" pitchFamily="2" charset="2"/>
              </a:rPr>
              <a:t>(</a:t>
            </a:r>
            <a:r>
              <a:rPr lang="it-IT" dirty="0" err="1" smtClean="0">
                <a:sym typeface="Wingdings" panose="05000000000000000000" pitchFamily="2" charset="2"/>
              </a:rPr>
              <a:t>apply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b="1" dirty="0" smtClean="0"/>
              <a:t>PBKDF2</a:t>
            </a:r>
            <a:r>
              <a:rPr lang="it-IT" dirty="0" smtClean="0"/>
              <a:t>)</a:t>
            </a:r>
            <a:endParaRPr lang="it-IT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>
                <a:sym typeface="Wingdings" panose="05000000000000000000" pitchFamily="2" charset="2"/>
              </a:rPr>
              <a:t>In PSK-</a:t>
            </a:r>
            <a:r>
              <a:rPr lang="it-IT" dirty="0" err="1" smtClean="0">
                <a:sym typeface="Wingdings" panose="05000000000000000000" pitchFamily="2" charset="2"/>
              </a:rPr>
              <a:t>based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authentication</a:t>
            </a:r>
            <a:r>
              <a:rPr lang="it-IT" b="1" dirty="0" smtClean="0">
                <a:sym typeface="Wingdings" panose="05000000000000000000" pitchFamily="2" charset="2"/>
              </a:rPr>
              <a:t>, PSK </a:t>
            </a:r>
            <a:r>
              <a:rPr lang="it-IT" dirty="0" err="1" smtClean="0">
                <a:sym typeface="Wingdings" panose="05000000000000000000" pitchFamily="2" charset="2"/>
              </a:rPr>
              <a:t>is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used</a:t>
            </a:r>
            <a:r>
              <a:rPr lang="it-IT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it-IT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as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b="1" dirty="0" smtClean="0">
                <a:sym typeface="Wingdings" panose="05000000000000000000" pitchFamily="2" charset="2"/>
              </a:rPr>
              <a:t>PMK </a:t>
            </a:r>
            <a:r>
              <a:rPr lang="it-IT" dirty="0" err="1" smtClean="0">
                <a:sym typeface="Wingdings" panose="05000000000000000000" pitchFamily="2" charset="2"/>
              </a:rPr>
              <a:t>during</a:t>
            </a:r>
            <a:r>
              <a:rPr lang="it-IT" dirty="0" smtClean="0">
                <a:sym typeface="Wingdings" panose="05000000000000000000" pitchFamily="2" charset="2"/>
              </a:rPr>
              <a:t> the 4-way </a:t>
            </a:r>
            <a:r>
              <a:rPr lang="it-IT" dirty="0" err="1" smtClean="0">
                <a:sym typeface="Wingdings" panose="05000000000000000000" pitchFamily="2" charset="2"/>
              </a:rPr>
              <a:t>handshake</a:t>
            </a:r>
            <a:endParaRPr lang="it-IT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smtClean="0">
                <a:sym typeface="Wingdings" panose="05000000000000000000" pitchFamily="2" charset="2"/>
              </a:rPr>
              <a:t>PTK </a:t>
            </a:r>
            <a:r>
              <a:rPr lang="it-IT" dirty="0" smtClean="0">
                <a:sym typeface="Wingdings" panose="05000000000000000000" pitchFamily="2" charset="2"/>
              </a:rPr>
              <a:t>can be </a:t>
            </a:r>
            <a:r>
              <a:rPr lang="it-IT" dirty="0" err="1" smtClean="0">
                <a:sym typeface="Wingdings" panose="05000000000000000000" pitchFamily="2" charset="2"/>
              </a:rPr>
              <a:t>easily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derived</a:t>
            </a:r>
            <a:r>
              <a:rPr lang="it-IT" dirty="0" smtClean="0">
                <a:sym typeface="Wingdings" panose="05000000000000000000" pitchFamily="2" charset="2"/>
              </a:rPr>
              <a:t> from </a:t>
            </a:r>
            <a:r>
              <a:rPr lang="it-IT" b="1" dirty="0" smtClean="0">
                <a:sym typeface="Wingdings" panose="05000000000000000000" pitchFamily="2" charset="2"/>
              </a:rPr>
              <a:t>PSK (PMK) </a:t>
            </a:r>
            <a:r>
              <a:rPr lang="it-IT" dirty="0" err="1" smtClean="0">
                <a:sym typeface="Wingdings" panose="05000000000000000000" pitchFamily="2" charset="2"/>
              </a:rPr>
              <a:t>using</a:t>
            </a:r>
            <a:r>
              <a:rPr lang="it-IT" dirty="0" smtClean="0">
                <a:sym typeface="Wingdings" panose="05000000000000000000" pitchFamily="2" charset="2"/>
              </a:rPr>
              <a:t> the </a:t>
            </a:r>
            <a:r>
              <a:rPr lang="it-IT" dirty="0" err="1" smtClean="0">
                <a:sym typeface="Wingdings" panose="05000000000000000000" pitchFamily="2" charset="2"/>
              </a:rPr>
              <a:t>classic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smtClean="0">
                <a:solidFill>
                  <a:srgbClr val="0070C0"/>
                </a:solidFill>
                <a:sym typeface="Wingdings" panose="05000000000000000000" pitchFamily="2" charset="2"/>
              </a:rPr>
              <a:t>formula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 smtClean="0">
                <a:sym typeface="Wingdings" panose="05000000000000000000" pitchFamily="2" charset="2"/>
              </a:rPr>
              <a:t>since</a:t>
            </a:r>
            <a:r>
              <a:rPr lang="it-IT" b="1" dirty="0" smtClean="0">
                <a:sym typeface="Wingdings" panose="05000000000000000000" pitchFamily="2" charset="2"/>
              </a:rPr>
              <a:t> PSK </a:t>
            </a:r>
            <a:r>
              <a:rPr lang="it-IT" dirty="0" err="1" smtClean="0">
                <a:sym typeface="Wingdings" panose="05000000000000000000" pitchFamily="2" charset="2"/>
              </a:rPr>
              <a:t>is</a:t>
            </a:r>
            <a:r>
              <a:rPr lang="it-IT" b="1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unique</a:t>
            </a:r>
            <a:r>
              <a:rPr lang="it-IT" dirty="0" smtClean="0">
                <a:solidFill>
                  <a:srgbClr val="FF0000"/>
                </a:solidFill>
                <a:sym typeface="Wingdings" panose="05000000000000000000" pitchFamily="2" charset="2"/>
              </a:rPr>
              <a:t> over the </a:t>
            </a:r>
            <a:r>
              <a:rPr lang="it-IT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same</a:t>
            </a:r>
            <a:r>
              <a:rPr lang="it-IT" dirty="0" smtClean="0">
                <a:solidFill>
                  <a:srgbClr val="FF0000"/>
                </a:solidFill>
                <a:sym typeface="Wingdings" panose="05000000000000000000" pitchFamily="2" charset="2"/>
              </a:rPr>
              <a:t> WPA-Personal WLAN</a:t>
            </a:r>
            <a:r>
              <a:rPr lang="it-IT" b="1" dirty="0" smtClean="0">
                <a:sym typeface="Wingdings" panose="05000000000000000000" pitchFamily="2" charset="2"/>
              </a:rPr>
              <a:t>, </a:t>
            </a:r>
            <a:r>
              <a:rPr lang="it-IT" dirty="0" err="1" smtClean="0">
                <a:sym typeface="Wingdings" panose="05000000000000000000" pitchFamily="2" charset="2"/>
              </a:rPr>
              <a:t>obtaining</a:t>
            </a:r>
            <a:r>
              <a:rPr lang="it-IT" b="1" dirty="0" smtClean="0">
                <a:sym typeface="Wingdings" panose="05000000000000000000" pitchFamily="2" charset="2"/>
              </a:rPr>
              <a:t> PTK </a:t>
            </a:r>
            <a:r>
              <a:rPr lang="it-IT" dirty="0" smtClean="0">
                <a:sym typeface="Wingdings" panose="05000000000000000000" pitchFamily="2" charset="2"/>
              </a:rPr>
              <a:t>for </a:t>
            </a:r>
            <a:r>
              <a:rPr lang="it-IT" dirty="0" smtClean="0">
                <a:solidFill>
                  <a:srgbClr val="0070C0"/>
                </a:solidFill>
                <a:sym typeface="Wingdings" panose="05000000000000000000" pitchFamily="2" charset="2"/>
              </a:rPr>
              <a:t>an </a:t>
            </a:r>
            <a:r>
              <a:rPr lang="it-IT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user</a:t>
            </a:r>
            <a:r>
              <a:rPr lang="it-IT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means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obtaining</a:t>
            </a:r>
            <a:r>
              <a:rPr lang="it-IT" b="1" dirty="0" smtClean="0">
                <a:sym typeface="Wingdings" panose="05000000000000000000" pitchFamily="2" charset="2"/>
              </a:rPr>
              <a:t> </a:t>
            </a:r>
            <a:r>
              <a:rPr lang="it-IT" b="1" dirty="0" err="1" smtClean="0">
                <a:sym typeface="Wingdings" panose="05000000000000000000" pitchFamily="2" charset="2"/>
              </a:rPr>
              <a:t>PTK</a:t>
            </a:r>
            <a:r>
              <a:rPr lang="it-IT" dirty="0" err="1" smtClean="0">
                <a:sym typeface="Wingdings" panose="05000000000000000000" pitchFamily="2" charset="2"/>
              </a:rPr>
              <a:t>s</a:t>
            </a:r>
            <a:r>
              <a:rPr lang="it-IT" b="1" dirty="0" smtClean="0">
                <a:sym typeface="Wingdings" panose="05000000000000000000" pitchFamily="2" charset="2"/>
              </a:rPr>
              <a:t> </a:t>
            </a:r>
            <a:r>
              <a:rPr lang="it-IT" dirty="0" smtClean="0">
                <a:sym typeface="Wingdings" panose="05000000000000000000" pitchFamily="2" charset="2"/>
              </a:rPr>
              <a:t>of </a:t>
            </a:r>
            <a:r>
              <a:rPr lang="it-IT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all</a:t>
            </a:r>
            <a:r>
              <a:rPr lang="it-IT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it-IT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users</a:t>
            </a:r>
            <a:r>
              <a:rPr lang="it-IT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it-IT" dirty="0" smtClean="0">
                <a:sym typeface="Wingdings" panose="05000000000000000000" pitchFamily="2" charset="2"/>
              </a:rPr>
              <a:t>of WLAN </a:t>
            </a:r>
            <a:r>
              <a:rPr lang="it-IT" dirty="0" err="1" smtClean="0">
                <a:sym typeface="Wingdings" panose="05000000000000000000" pitchFamily="2" charset="2"/>
              </a:rPr>
              <a:t>only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looking</a:t>
            </a:r>
            <a:r>
              <a:rPr lang="it-IT" dirty="0">
                <a:sym typeface="Wingdings" panose="05000000000000000000" pitchFamily="2" charset="2"/>
              </a:rPr>
              <a:t> for </a:t>
            </a:r>
            <a:r>
              <a:rPr lang="it-IT" dirty="0" err="1" smtClean="0">
                <a:sym typeface="Wingdings" panose="05000000000000000000" pitchFamily="2" charset="2"/>
              </a:rPr>
              <a:t>their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nonces</a:t>
            </a:r>
            <a:r>
              <a:rPr lang="it-IT" dirty="0" smtClean="0">
                <a:sym typeface="Wingdings" panose="05000000000000000000" pitchFamily="2" charset="2"/>
              </a:rPr>
              <a:t>!</a:t>
            </a:r>
            <a:endParaRPr lang="en-US" dirty="0" smtClean="0"/>
          </a:p>
        </p:txBody>
      </p:sp>
      <p:sp>
        <p:nvSpPr>
          <p:cNvPr id="8" name="CasellaDiTesto 7"/>
          <p:cNvSpPr txBox="1"/>
          <p:nvPr/>
        </p:nvSpPr>
        <p:spPr>
          <a:xfrm>
            <a:off x="857917" y="5700626"/>
            <a:ext cx="9715929" cy="95410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ym typeface="Wingdings" panose="05000000000000000000" pitchFamily="2" charset="2"/>
              </a:rPr>
              <a:t> </a:t>
            </a:r>
            <a:r>
              <a:rPr lang="it-IT" sz="2800" b="1" dirty="0" err="1" smtClean="0">
                <a:sym typeface="Wingdings" panose="05000000000000000000" pitchFamily="2" charset="2"/>
              </a:rPr>
              <a:t>All</a:t>
            </a:r>
            <a:r>
              <a:rPr lang="it-IT" sz="2800" b="1" dirty="0" smtClean="0">
                <a:sym typeface="Wingdings" panose="05000000000000000000" pitchFamily="2" charset="2"/>
              </a:rPr>
              <a:t> the </a:t>
            </a:r>
            <a:r>
              <a:rPr lang="it-IT" sz="2800" b="1" dirty="0" err="1" smtClean="0">
                <a:sym typeface="Wingdings" panose="05000000000000000000" pitchFamily="2" charset="2"/>
              </a:rPr>
              <a:t>traffic</a:t>
            </a:r>
            <a:r>
              <a:rPr lang="it-IT" sz="2800" b="1" dirty="0" smtClean="0">
                <a:sym typeface="Wingdings" panose="05000000000000000000" pitchFamily="2" charset="2"/>
              </a:rPr>
              <a:t> of the clients </a:t>
            </a:r>
            <a:r>
              <a:rPr lang="it-IT" sz="2800" b="1" dirty="0" err="1" smtClean="0">
                <a:sym typeface="Wingdings" panose="05000000000000000000" pitchFamily="2" charset="2"/>
              </a:rPr>
              <a:t>connected</a:t>
            </a:r>
            <a:r>
              <a:rPr lang="it-IT" sz="2800" b="1" dirty="0">
                <a:sym typeface="Wingdings" panose="05000000000000000000" pitchFamily="2" charset="2"/>
              </a:rPr>
              <a:t> </a:t>
            </a:r>
            <a:r>
              <a:rPr lang="it-IT" sz="2800" b="1" dirty="0" smtClean="0">
                <a:sym typeface="Wingdings" panose="05000000000000000000" pitchFamily="2" charset="2"/>
              </a:rPr>
              <a:t>to WLAN can be </a:t>
            </a:r>
            <a:r>
              <a:rPr lang="it-IT" sz="28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passively</a:t>
            </a:r>
            <a:r>
              <a:rPr lang="it-IT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8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monitored</a:t>
            </a:r>
            <a:r>
              <a:rPr lang="it-IT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by an </a:t>
            </a:r>
            <a:r>
              <a:rPr lang="it-IT" sz="28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adversary</a:t>
            </a:r>
            <a:r>
              <a:rPr lang="it-IT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800" b="1" dirty="0" err="1" smtClean="0">
                <a:sym typeface="Wingdings" panose="05000000000000000000" pitchFamily="2" charset="2"/>
              </a:rPr>
              <a:t>without</a:t>
            </a:r>
            <a:r>
              <a:rPr lang="it-IT" sz="2800" b="1" dirty="0" smtClean="0">
                <a:sym typeface="Wingdings" panose="05000000000000000000" pitchFamily="2" charset="2"/>
              </a:rPr>
              <a:t> </a:t>
            </a:r>
            <a:r>
              <a:rPr lang="it-IT" sz="2800" b="1" dirty="0" err="1" smtClean="0">
                <a:sym typeface="Wingdings" panose="05000000000000000000" pitchFamily="2" charset="2"/>
              </a:rPr>
              <a:t>traces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2672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70456" y="1938304"/>
                <a:ext cx="7005260" cy="487976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b="1" dirty="0" smtClean="0"/>
                  <a:t>ECC</a:t>
                </a:r>
                <a:r>
                  <a:rPr lang="it-IT" dirty="0" smtClean="0"/>
                  <a:t> (</a:t>
                </a:r>
                <a:r>
                  <a:rPr lang="it-IT" b="1" dirty="0" err="1" smtClean="0"/>
                  <a:t>E</a:t>
                </a:r>
                <a:r>
                  <a:rPr lang="it-IT" dirty="0" err="1" smtClean="0"/>
                  <a:t>lliptical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C</a:t>
                </a:r>
                <a:r>
                  <a:rPr lang="it-IT" dirty="0" smtClean="0"/>
                  <a:t>urve </a:t>
                </a:r>
                <a:r>
                  <a:rPr lang="it-IT" b="1" dirty="0" err="1" smtClean="0"/>
                  <a:t>C</a:t>
                </a:r>
                <a:r>
                  <a:rPr lang="it-IT" dirty="0" err="1" smtClean="0"/>
                  <a:t>ryptography</a:t>
                </a:r>
                <a:r>
                  <a:rPr lang="it-IT" dirty="0" smtClean="0"/>
                  <a:t>): public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cryptography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based</a:t>
                </a:r>
                <a:r>
                  <a:rPr lang="it-IT" dirty="0" smtClean="0"/>
                  <a:t> on </a:t>
                </a:r>
                <a:r>
                  <a:rPr lang="it-IT" dirty="0" err="1" smtClean="0">
                    <a:solidFill>
                      <a:srgbClr val="0070C0"/>
                    </a:solidFill>
                  </a:rPr>
                  <a:t>algebraic</a:t>
                </a:r>
                <a:r>
                  <a:rPr lang="it-IT" dirty="0" smtClean="0">
                    <a:solidFill>
                      <a:srgbClr val="0070C0"/>
                    </a:solidFill>
                  </a:rPr>
                  <a:t> </a:t>
                </a:r>
                <a:r>
                  <a:rPr lang="it-IT" dirty="0" err="1" smtClean="0">
                    <a:solidFill>
                      <a:srgbClr val="0070C0"/>
                    </a:solidFill>
                  </a:rPr>
                  <a:t>structure</a:t>
                </a:r>
                <a:r>
                  <a:rPr lang="it-IT" dirty="0" smtClean="0">
                    <a:solidFill>
                      <a:srgbClr val="0070C0"/>
                    </a:solidFill>
                  </a:rPr>
                  <a:t> of </a:t>
                </a:r>
                <a:r>
                  <a:rPr lang="it-IT" dirty="0" err="1" smtClean="0">
                    <a:solidFill>
                      <a:srgbClr val="0070C0"/>
                    </a:solidFill>
                  </a:rPr>
                  <a:t>elliptic</a:t>
                </a:r>
                <a:r>
                  <a:rPr lang="it-IT" dirty="0" smtClean="0">
                    <a:solidFill>
                      <a:srgbClr val="0070C0"/>
                    </a:solidFill>
                  </a:rPr>
                  <a:t> </a:t>
                </a:r>
                <a:r>
                  <a:rPr lang="it-IT" dirty="0" err="1" smtClean="0">
                    <a:solidFill>
                      <a:srgbClr val="0070C0"/>
                    </a:solidFill>
                  </a:rPr>
                  <a:t>curves</a:t>
                </a:r>
                <a:r>
                  <a:rPr lang="it-IT" dirty="0" smtClean="0"/>
                  <a:t> over finite </a:t>
                </a:r>
                <a:r>
                  <a:rPr lang="it-IT" dirty="0" err="1" smtClean="0"/>
                  <a:t>fields</a:t>
                </a:r>
                <a:endParaRPr lang="it-IT" dirty="0"/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it-IT" dirty="0" err="1" smtClean="0"/>
                  <a:t>strenght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relies</a:t>
                </a:r>
                <a:r>
                  <a:rPr lang="it-IT" dirty="0" smtClean="0"/>
                  <a:t> on </a:t>
                </a:r>
                <a:r>
                  <a:rPr lang="it-IT" b="1" dirty="0" err="1" smtClean="0"/>
                  <a:t>intractability</a:t>
                </a:r>
                <a:r>
                  <a:rPr lang="it-IT" b="1" dirty="0" smtClean="0"/>
                  <a:t> of ECDLP </a:t>
                </a:r>
                <a:r>
                  <a:rPr lang="it-IT" dirty="0" smtClean="0"/>
                  <a:t>(</a:t>
                </a:r>
                <a:r>
                  <a:rPr lang="it-IT" b="1" dirty="0" err="1" smtClean="0"/>
                  <a:t>E</a:t>
                </a:r>
                <a:r>
                  <a:rPr lang="it-IT" dirty="0" err="1" smtClean="0"/>
                  <a:t>lliptical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C</a:t>
                </a:r>
                <a:r>
                  <a:rPr lang="it-IT" dirty="0" smtClean="0"/>
                  <a:t>urve </a:t>
                </a:r>
                <a:r>
                  <a:rPr lang="it-IT" b="1" dirty="0" smtClean="0"/>
                  <a:t>D</a:t>
                </a:r>
                <a:r>
                  <a:rPr lang="it-IT" dirty="0" smtClean="0"/>
                  <a:t>iscrete </a:t>
                </a:r>
                <a:r>
                  <a:rPr lang="it-IT" b="1" dirty="0" err="1" smtClean="0"/>
                  <a:t>L</a:t>
                </a:r>
                <a:r>
                  <a:rPr lang="it-IT" dirty="0" err="1" smtClean="0"/>
                  <a:t>ogaritmic</a:t>
                </a:r>
                <a:r>
                  <a:rPr lang="it-IT" dirty="0" smtClean="0"/>
                  <a:t> </a:t>
                </a:r>
                <a:r>
                  <a:rPr lang="it-IT" b="1" dirty="0" err="1" smtClean="0"/>
                  <a:t>P</a:t>
                </a:r>
                <a:r>
                  <a:rPr lang="it-IT" dirty="0" err="1" smtClean="0"/>
                  <a:t>roblem</a:t>
                </a:r>
                <a:r>
                  <a:rPr lang="it-IT" dirty="0" smtClean="0"/>
                  <a:t>): </a:t>
                </a:r>
                <a:r>
                  <a:rPr lang="it-IT" dirty="0" err="1" smtClean="0"/>
                  <a:t>let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t-IT" dirty="0" smtClean="0"/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t-IT" dirty="0" smtClean="0"/>
                  <a:t> </a:t>
                </a:r>
                <a:r>
                  <a:rPr lang="it-IT" dirty="0" err="1" smtClean="0"/>
                  <a:t>points</a:t>
                </a:r>
                <a:r>
                  <a:rPr lang="it-IT" dirty="0" smtClean="0"/>
                  <a:t> of an </a:t>
                </a:r>
                <a:r>
                  <a:rPr lang="it-IT" dirty="0" err="1" smtClean="0"/>
                  <a:t>elliptic</a:t>
                </a:r>
                <a:r>
                  <a:rPr lang="it-IT" dirty="0" smtClean="0"/>
                  <a:t> curve s.t.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t-IT" dirty="0" smtClean="0"/>
                  <a:t>, </a:t>
                </a:r>
                <a:r>
                  <a:rPr lang="it-IT" dirty="0" err="1" smtClean="0"/>
                  <a:t>is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NPH</a:t>
                </a:r>
                <a:r>
                  <a:rPr lang="it-IT" dirty="0" smtClean="0"/>
                  <a:t> to generate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 smtClean="0"/>
                  <a:t> knowing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it-IT" dirty="0" smtClean="0"/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it-IT" dirty="0"/>
                  <a:t>w</a:t>
                </a:r>
                <a:r>
                  <a:rPr lang="it-IT" dirty="0" smtClean="0"/>
                  <a:t>.r.t. </a:t>
                </a:r>
                <a:r>
                  <a:rPr lang="it-IT" dirty="0" err="1" smtClean="0"/>
                  <a:t>others</a:t>
                </a:r>
                <a:r>
                  <a:rPr lang="it-IT" dirty="0" smtClean="0"/>
                  <a:t> public </a:t>
                </a:r>
                <a:r>
                  <a:rPr lang="it-IT" dirty="0" err="1" smtClean="0"/>
                  <a:t>key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cryptographies</a:t>
                </a:r>
                <a:r>
                  <a:rPr lang="it-IT" dirty="0"/>
                  <a:t> </a:t>
                </a:r>
                <a:r>
                  <a:rPr lang="it-IT" dirty="0" err="1" smtClean="0"/>
                  <a:t>based</a:t>
                </a:r>
                <a:r>
                  <a:rPr lang="it-IT" dirty="0" smtClean="0"/>
                  <a:t> on </a:t>
                </a:r>
                <a:r>
                  <a:rPr lang="it-IT" dirty="0" err="1" smtClean="0"/>
                  <a:t>intractability</a:t>
                </a:r>
                <a:r>
                  <a:rPr lang="it-IT" dirty="0" smtClean="0"/>
                  <a:t> of </a:t>
                </a:r>
                <a:r>
                  <a:rPr lang="it-IT" dirty="0" err="1" smtClean="0"/>
                  <a:t>integers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factorization</a:t>
                </a:r>
                <a:r>
                  <a:rPr lang="it-IT" dirty="0" smtClean="0"/>
                  <a:t> (</a:t>
                </a:r>
                <a:r>
                  <a:rPr lang="it-IT" dirty="0" err="1" smtClean="0"/>
                  <a:t>like</a:t>
                </a:r>
                <a:r>
                  <a:rPr lang="it-IT" dirty="0" smtClean="0"/>
                  <a:t> </a:t>
                </a:r>
                <a:r>
                  <a:rPr lang="it-IT" b="1" dirty="0" smtClean="0"/>
                  <a:t>RSA</a:t>
                </a:r>
                <a:r>
                  <a:rPr lang="it-IT" dirty="0" smtClean="0"/>
                  <a:t>), ECC </a:t>
                </a:r>
                <a:r>
                  <a:rPr lang="it-IT" dirty="0" err="1" smtClean="0"/>
                  <a:t>uses</a:t>
                </a:r>
                <a:r>
                  <a:rPr lang="it-IT" dirty="0" smtClean="0"/>
                  <a:t> </a:t>
                </a:r>
                <a:r>
                  <a:rPr lang="it-IT" dirty="0" smtClean="0">
                    <a:solidFill>
                      <a:srgbClr val="00B0F0"/>
                    </a:solidFill>
                  </a:rPr>
                  <a:t>small </a:t>
                </a:r>
                <a:r>
                  <a:rPr lang="it-IT" dirty="0" err="1" smtClean="0">
                    <a:solidFill>
                      <a:srgbClr val="00B0F0"/>
                    </a:solidFill>
                  </a:rPr>
                  <a:t>keys</a:t>
                </a:r>
                <a:r>
                  <a:rPr lang="it-IT" dirty="0" smtClean="0">
                    <a:solidFill>
                      <a:srgbClr val="00B0F0"/>
                    </a:solidFill>
                  </a:rPr>
                  <a:t> </a:t>
                </a:r>
                <a:r>
                  <a:rPr lang="it-IT" dirty="0" smtClean="0"/>
                  <a:t>(in #of bits) to </a:t>
                </a:r>
                <a:r>
                  <a:rPr lang="it-IT" dirty="0" err="1" smtClean="0"/>
                  <a:t>provides</a:t>
                </a:r>
                <a:r>
                  <a:rPr lang="it-IT" dirty="0" smtClean="0"/>
                  <a:t> the </a:t>
                </a:r>
                <a:r>
                  <a:rPr lang="it-IT" dirty="0" err="1" smtClean="0">
                    <a:solidFill>
                      <a:srgbClr val="00B0F0"/>
                    </a:solidFill>
                  </a:rPr>
                  <a:t>same</a:t>
                </a:r>
                <a:r>
                  <a:rPr lang="it-IT" dirty="0" smtClean="0">
                    <a:solidFill>
                      <a:srgbClr val="00B0F0"/>
                    </a:solidFill>
                  </a:rPr>
                  <a:t> security </a:t>
                </a:r>
                <a:r>
                  <a:rPr lang="it-IT" dirty="0" err="1" smtClean="0">
                    <a:solidFill>
                      <a:srgbClr val="00B0F0"/>
                    </a:solidFill>
                  </a:rPr>
                  <a:t>level</a:t>
                </a:r>
                <a:endParaRPr lang="it-IT" dirty="0" smtClean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456" y="1938304"/>
                <a:ext cx="7005260" cy="4879763"/>
              </a:xfrm>
              <a:blipFill rotWithShape="0">
                <a:blip r:embed="rId2"/>
                <a:stretch>
                  <a:fillRect l="-1739" t="-2125" r="-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11576034" y="6452942"/>
            <a:ext cx="509789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26</a:t>
            </a:fld>
            <a:endParaRPr lang="it-IT" sz="1600" b="1" dirty="0">
              <a:solidFill>
                <a:schemeClr val="tx1"/>
              </a:solidFill>
            </a:endParaRPr>
          </a:p>
        </p:txBody>
      </p:sp>
      <p:sp>
        <p:nvSpPr>
          <p:cNvPr id="5" name="Titolo 7"/>
          <p:cNvSpPr txBox="1">
            <a:spLocks/>
          </p:cNvSpPr>
          <p:nvPr/>
        </p:nvSpPr>
        <p:spPr>
          <a:xfrm>
            <a:off x="92767" y="59525"/>
            <a:ext cx="11974620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smtClean="0">
                <a:latin typeface="+mn-lt"/>
              </a:rPr>
              <a:t>PSK-</a:t>
            </a:r>
            <a:r>
              <a:rPr lang="it-IT" sz="5400" b="1" dirty="0" err="1" smtClean="0">
                <a:latin typeface="+mn-lt"/>
              </a:rPr>
              <a:t>based</a:t>
            </a:r>
            <a:r>
              <a:rPr lang="it-IT" sz="5400" b="1" dirty="0" smtClean="0">
                <a:latin typeface="+mn-lt"/>
              </a:rPr>
              <a:t> </a:t>
            </a:r>
            <a:r>
              <a:rPr lang="it-IT" sz="5400" b="1" dirty="0" err="1" smtClean="0">
                <a:latin typeface="+mn-lt"/>
              </a:rPr>
              <a:t>authentication</a:t>
            </a:r>
            <a:r>
              <a:rPr lang="it-IT" sz="5400" b="1" dirty="0" smtClean="0">
                <a:latin typeface="+mn-lt"/>
              </a:rPr>
              <a:t> </a:t>
            </a:r>
            <a:r>
              <a:rPr lang="it-IT" sz="5400" b="1" dirty="0" err="1" smtClean="0">
                <a:latin typeface="+mn-lt"/>
              </a:rPr>
              <a:t>vulnerabilities</a:t>
            </a:r>
            <a:r>
              <a:rPr lang="it-IT" sz="5400" b="1" dirty="0" smtClean="0">
                <a:latin typeface="+mn-lt"/>
              </a:rPr>
              <a:t>: </a:t>
            </a:r>
            <a:r>
              <a:rPr lang="it-IT" sz="5400" b="1" dirty="0" err="1" smtClean="0">
                <a:latin typeface="+mn-lt"/>
              </a:rPr>
              <a:t>solutions</a:t>
            </a:r>
            <a:endParaRPr lang="it-IT" sz="5400" b="1" dirty="0">
              <a:latin typeface="+mn-lt"/>
            </a:endParaRPr>
          </a:p>
        </p:txBody>
      </p:sp>
      <p:cxnSp>
        <p:nvCxnSpPr>
          <p:cNvPr id="6" name="Connettore 1 5"/>
          <p:cNvCxnSpPr/>
          <p:nvPr/>
        </p:nvCxnSpPr>
        <p:spPr>
          <a:xfrm>
            <a:off x="464024" y="861407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7"/>
          <p:cNvSpPr txBox="1">
            <a:spLocks/>
          </p:cNvSpPr>
          <p:nvPr/>
        </p:nvSpPr>
        <p:spPr>
          <a:xfrm>
            <a:off x="270457" y="1018233"/>
            <a:ext cx="11560472" cy="77932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t-IT" sz="5400" dirty="0" smtClean="0">
                <a:latin typeface="+mn-lt"/>
              </a:rPr>
              <a:t>To </a:t>
            </a:r>
            <a:r>
              <a:rPr lang="it-IT" sz="5400" dirty="0" err="1" smtClean="0">
                <a:latin typeface="+mn-lt"/>
              </a:rPr>
              <a:t>prevent</a:t>
            </a:r>
            <a:r>
              <a:rPr lang="it-IT" sz="5400" dirty="0" smtClean="0">
                <a:latin typeface="+mn-lt"/>
              </a:rPr>
              <a:t> </a:t>
            </a:r>
            <a:r>
              <a:rPr lang="it-IT" sz="5400" b="1" dirty="0" smtClean="0">
                <a:latin typeface="+mn-lt"/>
              </a:rPr>
              <a:t>offline-</a:t>
            </a:r>
            <a:r>
              <a:rPr lang="it-IT" sz="5400" b="1" dirty="0" err="1" smtClean="0">
                <a:latin typeface="+mn-lt"/>
              </a:rPr>
              <a:t>dictionary</a:t>
            </a:r>
            <a:r>
              <a:rPr lang="it-IT" sz="5400" dirty="0" smtClean="0">
                <a:latin typeface="+mn-lt"/>
              </a:rPr>
              <a:t> and </a:t>
            </a:r>
            <a:r>
              <a:rPr lang="it-IT" sz="5400" b="1" dirty="0" err="1" smtClean="0">
                <a:latin typeface="+mn-lt"/>
              </a:rPr>
              <a:t>MiM</a:t>
            </a:r>
            <a:r>
              <a:rPr lang="it-IT" sz="5400" dirty="0" smtClean="0">
                <a:latin typeface="+mn-lt"/>
              </a:rPr>
              <a:t> </a:t>
            </a:r>
            <a:r>
              <a:rPr lang="it-IT" sz="5400" dirty="0" err="1" smtClean="0">
                <a:latin typeface="+mn-lt"/>
              </a:rPr>
              <a:t>attacks</a:t>
            </a:r>
            <a:r>
              <a:rPr lang="it-IT" sz="5400" dirty="0" smtClean="0">
                <a:latin typeface="+mn-lt"/>
              </a:rPr>
              <a:t>, </a:t>
            </a:r>
            <a:r>
              <a:rPr lang="it-IT" sz="5400" b="1" dirty="0" smtClean="0">
                <a:latin typeface="+mn-lt"/>
              </a:rPr>
              <a:t>PSK</a:t>
            </a:r>
            <a:r>
              <a:rPr lang="it-IT" sz="5400" dirty="0" smtClean="0">
                <a:latin typeface="+mn-lt"/>
              </a:rPr>
              <a:t> </a:t>
            </a:r>
            <a:r>
              <a:rPr lang="it-IT" sz="5400" dirty="0" err="1" smtClean="0">
                <a:latin typeface="+mn-lt"/>
              </a:rPr>
              <a:t>cannot</a:t>
            </a:r>
            <a:r>
              <a:rPr lang="it-IT" sz="5400" dirty="0" smtClean="0">
                <a:latin typeface="+mn-lt"/>
              </a:rPr>
              <a:t> be </a:t>
            </a:r>
            <a:r>
              <a:rPr lang="it-IT" sz="5400" dirty="0" err="1" smtClean="0">
                <a:latin typeface="+mn-lt"/>
              </a:rPr>
              <a:t>used</a:t>
            </a:r>
            <a:r>
              <a:rPr lang="it-IT" sz="5400" dirty="0" smtClean="0">
                <a:latin typeface="+mn-lt"/>
              </a:rPr>
              <a:t> </a:t>
            </a:r>
            <a:r>
              <a:rPr lang="it-IT" sz="5400" dirty="0" err="1" smtClean="0">
                <a:latin typeface="+mn-lt"/>
              </a:rPr>
              <a:t>directly</a:t>
            </a:r>
            <a:r>
              <a:rPr lang="it-IT" sz="5400" dirty="0" smtClean="0">
                <a:latin typeface="+mn-lt"/>
              </a:rPr>
              <a:t> </a:t>
            </a:r>
            <a:r>
              <a:rPr lang="it-IT" sz="5400" dirty="0" err="1" smtClean="0">
                <a:latin typeface="+mn-lt"/>
              </a:rPr>
              <a:t>as</a:t>
            </a:r>
            <a:r>
              <a:rPr lang="it-IT" sz="5400" dirty="0" smtClean="0">
                <a:latin typeface="+mn-lt"/>
              </a:rPr>
              <a:t> </a:t>
            </a:r>
            <a:r>
              <a:rPr lang="it-IT" sz="5400" b="1" dirty="0" smtClean="0">
                <a:latin typeface="+mn-lt"/>
              </a:rPr>
              <a:t>PMK</a:t>
            </a:r>
            <a:r>
              <a:rPr lang="it-IT" sz="5400" dirty="0" smtClean="0">
                <a:latin typeface="+mn-lt"/>
              </a:rPr>
              <a:t> </a:t>
            </a:r>
            <a:r>
              <a:rPr lang="it-IT" sz="5400" dirty="0" smtClean="0">
                <a:latin typeface="+mn-lt"/>
                <a:sym typeface="Wingdings" panose="05000000000000000000" pitchFamily="2" charset="2"/>
              </a:rPr>
              <a:t> use of </a:t>
            </a:r>
            <a:r>
              <a:rPr lang="it-IT" sz="5400" b="1" dirty="0" smtClean="0">
                <a:latin typeface="+mn-lt"/>
                <a:sym typeface="Wingdings" panose="05000000000000000000" pitchFamily="2" charset="2"/>
              </a:rPr>
              <a:t>ECC</a:t>
            </a:r>
            <a:r>
              <a:rPr lang="it-IT" sz="5400" dirty="0">
                <a:latin typeface="+mn-lt"/>
                <a:sym typeface="Wingdings" panose="05000000000000000000" pitchFamily="2" charset="2"/>
              </a:rPr>
              <a:t>-</a:t>
            </a:r>
            <a:r>
              <a:rPr lang="it-IT" sz="5400" dirty="0" err="1" smtClean="0">
                <a:latin typeface="+mn-lt"/>
                <a:sym typeface="Wingdings" panose="05000000000000000000" pitchFamily="2" charset="2"/>
              </a:rPr>
              <a:t>based</a:t>
            </a:r>
            <a:r>
              <a:rPr lang="it-IT" sz="5400" dirty="0" smtClean="0">
                <a:latin typeface="+mn-lt"/>
                <a:sym typeface="Wingdings" panose="05000000000000000000" pitchFamily="2" charset="2"/>
              </a:rPr>
              <a:t> </a:t>
            </a:r>
            <a:r>
              <a:rPr lang="it-IT" sz="5400" b="1" dirty="0" smtClean="0">
                <a:latin typeface="+mn-lt"/>
                <a:sym typeface="Wingdings" panose="05000000000000000000" pitchFamily="2" charset="2"/>
              </a:rPr>
              <a:t>ECDH</a:t>
            </a:r>
            <a:r>
              <a:rPr lang="it-IT" sz="5400" dirty="0" smtClean="0">
                <a:latin typeface="+mn-lt"/>
                <a:sym typeface="Wingdings" panose="05000000000000000000" pitchFamily="2" charset="2"/>
              </a:rPr>
              <a:t> </a:t>
            </a:r>
            <a:r>
              <a:rPr lang="it-IT" sz="5400" dirty="0" err="1" smtClean="0">
                <a:latin typeface="+mn-lt"/>
                <a:sym typeface="Wingdings" panose="05000000000000000000" pitchFamily="2" charset="2"/>
              </a:rPr>
              <a:t>protocol</a:t>
            </a:r>
            <a:r>
              <a:rPr lang="it-IT" sz="5400" dirty="0" smtClean="0">
                <a:latin typeface="+mn-lt"/>
                <a:sym typeface="Wingdings" panose="05000000000000000000" pitchFamily="2" charset="2"/>
              </a:rPr>
              <a:t> + </a:t>
            </a:r>
            <a:r>
              <a:rPr lang="it-IT" sz="5400" b="1" dirty="0" smtClean="0">
                <a:latin typeface="+mn-lt"/>
                <a:sym typeface="Wingdings" panose="05000000000000000000" pitchFamily="2" charset="2"/>
              </a:rPr>
              <a:t>PSK</a:t>
            </a:r>
            <a:r>
              <a:rPr lang="it-IT" sz="5400" dirty="0" smtClean="0">
                <a:latin typeface="+mn-lt"/>
                <a:sym typeface="Wingdings" panose="05000000000000000000" pitchFamily="2" charset="2"/>
              </a:rPr>
              <a:t> to derive </a:t>
            </a:r>
            <a:r>
              <a:rPr lang="it-IT" sz="5400" b="1" dirty="0" smtClean="0">
                <a:latin typeface="+mn-lt"/>
                <a:sym typeface="Wingdings" panose="05000000000000000000" pitchFamily="2" charset="2"/>
              </a:rPr>
              <a:t>PMK</a:t>
            </a:r>
            <a:endParaRPr lang="it-IT" sz="5400" dirty="0">
              <a:latin typeface="+mn-lt"/>
            </a:endParaRPr>
          </a:p>
        </p:txBody>
      </p:sp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719589"/>
              </p:ext>
            </p:extLst>
          </p:nvPr>
        </p:nvGraphicFramePr>
        <p:xfrm>
          <a:off x="8093342" y="4882904"/>
          <a:ext cx="3482692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3646"/>
                <a:gridCol w="798490"/>
                <a:gridCol w="940158"/>
                <a:gridCol w="870398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Cypher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Alg</a:t>
                      </a:r>
                      <a:r>
                        <a:rPr lang="it-IT" dirty="0" smtClean="0"/>
                        <a:t>.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Key-length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RSA-</a:t>
                      </a:r>
                      <a:r>
                        <a:rPr lang="it-IT" dirty="0" err="1" smtClean="0"/>
                        <a:t>keysize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ECC-</a:t>
                      </a:r>
                    </a:p>
                    <a:p>
                      <a:r>
                        <a:rPr lang="it-IT" dirty="0" err="1" smtClean="0"/>
                        <a:t>keysize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3DES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112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2048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224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AES</a:t>
                      </a:r>
                      <a:endParaRPr lang="it-IT" dirty="0">
                        <a:ln>
                          <a:solidFill>
                            <a:sysClr val="windowText" lastClr="000000"/>
                          </a:solidFill>
                        </a:ln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128</a:t>
                      </a:r>
                      <a:endParaRPr lang="it-IT" dirty="0">
                        <a:ln>
                          <a:solidFill>
                            <a:sysClr val="windowText" lastClr="000000"/>
                          </a:solidFill>
                        </a:ln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3072</a:t>
                      </a:r>
                      <a:endParaRPr lang="it-IT" dirty="0">
                        <a:ln>
                          <a:solidFill>
                            <a:sysClr val="windowText" lastClr="000000"/>
                          </a:solidFill>
                        </a:ln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256</a:t>
                      </a:r>
                      <a:endParaRPr lang="it-IT" dirty="0">
                        <a:ln>
                          <a:solidFill>
                            <a:sysClr val="windowText" lastClr="000000"/>
                          </a:solidFill>
                        </a:ln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192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7680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384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3052149" y="5952088"/>
            <a:ext cx="4825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e.g. to </a:t>
            </a:r>
            <a:r>
              <a:rPr lang="it-IT" dirty="0" err="1" smtClean="0"/>
              <a:t>protect</a:t>
            </a:r>
            <a:r>
              <a:rPr lang="it-IT" dirty="0" smtClean="0"/>
              <a:t> 128-bit </a:t>
            </a:r>
            <a:r>
              <a:rPr lang="it-IT" b="1" dirty="0" smtClean="0"/>
              <a:t>AES</a:t>
            </a:r>
            <a:r>
              <a:rPr lang="it-IT" dirty="0" smtClean="0"/>
              <a:t> </a:t>
            </a:r>
            <a:r>
              <a:rPr lang="it-IT" dirty="0" err="1" smtClean="0"/>
              <a:t>keys</a:t>
            </a:r>
            <a:r>
              <a:rPr lang="it-IT" dirty="0" smtClean="0"/>
              <a:t>, </a:t>
            </a:r>
            <a:r>
              <a:rPr lang="it-IT" dirty="0" err="1" smtClean="0"/>
              <a:t>recc</a:t>
            </a:r>
            <a:r>
              <a:rPr lang="it-IT" dirty="0" smtClean="0"/>
              <a:t>. </a:t>
            </a:r>
            <a:r>
              <a:rPr lang="it-IT" dirty="0" err="1" smtClean="0"/>
              <a:t>key-size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FF0000"/>
                </a:solidFill>
              </a:rPr>
              <a:t>3072</a:t>
            </a:r>
            <a:r>
              <a:rPr lang="it-IT" dirty="0" smtClean="0"/>
              <a:t> bits, </a:t>
            </a:r>
            <a:r>
              <a:rPr lang="it-IT" dirty="0" err="1" smtClean="0"/>
              <a:t>if</a:t>
            </a:r>
            <a:r>
              <a:rPr lang="it-IT" dirty="0" smtClean="0"/>
              <a:t> use </a:t>
            </a:r>
            <a:r>
              <a:rPr lang="it-IT" b="1" dirty="0" smtClean="0"/>
              <a:t>RSA</a:t>
            </a:r>
            <a:r>
              <a:rPr lang="it-IT" dirty="0" smtClean="0"/>
              <a:t> (</a:t>
            </a:r>
            <a:r>
              <a:rPr lang="it-IT" dirty="0" err="1" smtClean="0"/>
              <a:t>exp</a:t>
            </a:r>
            <a:r>
              <a:rPr lang="it-IT" dirty="0" smtClean="0"/>
              <a:t>. </a:t>
            </a:r>
            <a:r>
              <a:rPr lang="it-IT" dirty="0" err="1" smtClean="0"/>
              <a:t>Increases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0B050"/>
                </a:solidFill>
              </a:rPr>
              <a:t>256</a:t>
            </a:r>
            <a:r>
              <a:rPr lang="it-IT" dirty="0" smtClean="0"/>
              <a:t> bits, </a:t>
            </a:r>
            <a:r>
              <a:rPr lang="it-IT" dirty="0" err="1" smtClean="0"/>
              <a:t>if</a:t>
            </a:r>
            <a:r>
              <a:rPr lang="it-IT" dirty="0" smtClean="0"/>
              <a:t> use </a:t>
            </a:r>
            <a:r>
              <a:rPr lang="it-IT" b="1" dirty="0" smtClean="0"/>
              <a:t>ECC</a:t>
            </a:r>
            <a:r>
              <a:rPr lang="it-IT" dirty="0" smtClean="0"/>
              <a:t> (</a:t>
            </a:r>
            <a:r>
              <a:rPr lang="it-IT" dirty="0" err="1" smtClean="0"/>
              <a:t>lin</a:t>
            </a:r>
            <a:r>
              <a:rPr lang="it-IT" dirty="0" smtClean="0"/>
              <a:t>. </a:t>
            </a:r>
            <a:r>
              <a:rPr lang="it-IT" dirty="0" err="1" smtClean="0"/>
              <a:t>increases</a:t>
            </a:r>
            <a:r>
              <a:rPr lang="it-IT" dirty="0"/>
              <a:t>)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0638" y="1072339"/>
            <a:ext cx="3521991" cy="4085509"/>
          </a:xfrm>
          <a:prstGeom prst="rect">
            <a:avLst/>
          </a:prstGeom>
        </p:spPr>
      </p:pic>
      <p:sp>
        <p:nvSpPr>
          <p:cNvPr id="8" name="Freccia in su 7"/>
          <p:cNvSpPr/>
          <p:nvPr/>
        </p:nvSpPr>
        <p:spPr>
          <a:xfrm rot="14600017">
            <a:off x="7242835" y="5169290"/>
            <a:ext cx="484632" cy="978408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503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9347" y="2096346"/>
            <a:ext cx="10761372" cy="952447"/>
          </a:xfrm>
        </p:spPr>
        <p:txBody>
          <a:bodyPr/>
          <a:lstStyle/>
          <a:p>
            <a:pPr marL="0" indent="0">
              <a:buNone/>
            </a:pPr>
            <a:r>
              <a:rPr lang="it-IT" b="1" dirty="0" smtClean="0"/>
              <a:t>ECDH</a:t>
            </a:r>
            <a:r>
              <a:rPr lang="it-IT" dirty="0" smtClean="0"/>
              <a:t> (</a:t>
            </a:r>
            <a:r>
              <a:rPr lang="it-IT" b="1" dirty="0" err="1" smtClean="0"/>
              <a:t>E</a:t>
            </a:r>
            <a:r>
              <a:rPr lang="it-IT" dirty="0" err="1" smtClean="0"/>
              <a:t>lliptical</a:t>
            </a:r>
            <a:r>
              <a:rPr lang="it-IT" dirty="0" smtClean="0"/>
              <a:t> </a:t>
            </a:r>
            <a:r>
              <a:rPr lang="it-IT" b="1" dirty="0" smtClean="0"/>
              <a:t>C</a:t>
            </a:r>
            <a:r>
              <a:rPr lang="it-IT" dirty="0" smtClean="0"/>
              <a:t>urve </a:t>
            </a:r>
            <a:r>
              <a:rPr lang="it-IT" b="1" dirty="0" err="1" smtClean="0"/>
              <a:t>D</a:t>
            </a:r>
            <a:r>
              <a:rPr lang="it-IT" dirty="0" err="1" smtClean="0"/>
              <a:t>iffie-</a:t>
            </a:r>
            <a:r>
              <a:rPr lang="it-IT" b="1" dirty="0" err="1" smtClean="0"/>
              <a:t>H</a:t>
            </a:r>
            <a:r>
              <a:rPr lang="it-IT" dirty="0" err="1" smtClean="0"/>
              <a:t>ellman</a:t>
            </a:r>
            <a:r>
              <a:rPr lang="it-IT" dirty="0" smtClean="0"/>
              <a:t>) </a:t>
            </a:r>
            <a:r>
              <a:rPr lang="it-IT" dirty="0" err="1" smtClean="0"/>
              <a:t>protocol</a:t>
            </a:r>
            <a:r>
              <a:rPr lang="it-IT" dirty="0" smtClean="0"/>
              <a:t>: </a:t>
            </a:r>
            <a:r>
              <a:rPr lang="it-IT" dirty="0" err="1" smtClean="0">
                <a:solidFill>
                  <a:srgbClr val="FFC000"/>
                </a:solidFill>
              </a:rPr>
              <a:t>key-exchange</a:t>
            </a:r>
            <a:r>
              <a:rPr lang="it-IT" dirty="0" smtClean="0">
                <a:solidFill>
                  <a:srgbClr val="FFC000"/>
                </a:solidFill>
              </a:rPr>
              <a:t> </a:t>
            </a:r>
            <a:r>
              <a:rPr lang="it-IT" dirty="0" err="1" smtClean="0">
                <a:solidFill>
                  <a:srgbClr val="FFC000"/>
                </a:solidFill>
              </a:rPr>
              <a:t>protocol</a:t>
            </a:r>
            <a:r>
              <a:rPr lang="it-IT" dirty="0" smtClean="0">
                <a:solidFill>
                  <a:srgbClr val="FFC000"/>
                </a:solidFill>
              </a:rPr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uses</a:t>
            </a:r>
            <a:r>
              <a:rPr lang="it-IT" dirty="0" smtClean="0"/>
              <a:t> </a:t>
            </a:r>
            <a:r>
              <a:rPr lang="it-IT" b="1" dirty="0" smtClean="0"/>
              <a:t>ECC</a:t>
            </a:r>
            <a:r>
              <a:rPr lang="it-IT" dirty="0" smtClean="0"/>
              <a:t> for </a:t>
            </a:r>
            <a:r>
              <a:rPr lang="it-IT" dirty="0" err="1" smtClean="0"/>
              <a:t>keys</a:t>
            </a:r>
            <a:r>
              <a:rPr lang="it-IT" dirty="0" smtClean="0"/>
              <a:t> </a:t>
            </a:r>
            <a:r>
              <a:rPr lang="it-IT" dirty="0" err="1" smtClean="0"/>
              <a:t>derivation</a:t>
            </a:r>
            <a:endParaRPr lang="it-IT" b="1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11594709" y="6382476"/>
            <a:ext cx="472440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27</a:t>
            </a:fld>
            <a:endParaRPr lang="it-IT" sz="1600" b="1" dirty="0">
              <a:solidFill>
                <a:schemeClr val="tx1"/>
              </a:solidFill>
            </a:endParaRPr>
          </a:p>
        </p:txBody>
      </p:sp>
      <p:sp>
        <p:nvSpPr>
          <p:cNvPr id="5" name="Titolo 7"/>
          <p:cNvSpPr txBox="1">
            <a:spLocks/>
          </p:cNvSpPr>
          <p:nvPr/>
        </p:nvSpPr>
        <p:spPr>
          <a:xfrm>
            <a:off x="169817" y="127231"/>
            <a:ext cx="11661112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200" b="1" dirty="0" smtClean="0">
                <a:latin typeface="+mn-lt"/>
              </a:rPr>
              <a:t>PSK-</a:t>
            </a:r>
            <a:r>
              <a:rPr lang="it-IT" sz="4200" b="1" dirty="0" err="1" smtClean="0">
                <a:latin typeface="+mn-lt"/>
              </a:rPr>
              <a:t>based</a:t>
            </a:r>
            <a:r>
              <a:rPr lang="it-IT" sz="4200" b="1" dirty="0" smtClean="0">
                <a:latin typeface="+mn-lt"/>
              </a:rPr>
              <a:t> </a:t>
            </a:r>
            <a:r>
              <a:rPr lang="it-IT" sz="4200" b="1" dirty="0" err="1" smtClean="0">
                <a:latin typeface="+mn-lt"/>
              </a:rPr>
              <a:t>authentication</a:t>
            </a:r>
            <a:r>
              <a:rPr lang="it-IT" sz="4200" b="1" dirty="0" smtClean="0">
                <a:latin typeface="+mn-lt"/>
              </a:rPr>
              <a:t> </a:t>
            </a:r>
            <a:r>
              <a:rPr lang="it-IT" sz="4200" b="1" dirty="0" err="1" smtClean="0">
                <a:latin typeface="+mn-lt"/>
              </a:rPr>
              <a:t>vulnerabilities</a:t>
            </a:r>
            <a:r>
              <a:rPr lang="it-IT" sz="4200" b="1" dirty="0" smtClean="0">
                <a:latin typeface="+mn-lt"/>
              </a:rPr>
              <a:t>: </a:t>
            </a:r>
            <a:r>
              <a:rPr lang="it-IT" sz="4200" b="1" dirty="0" err="1" smtClean="0">
                <a:latin typeface="+mn-lt"/>
              </a:rPr>
              <a:t>solutions</a:t>
            </a:r>
            <a:endParaRPr lang="it-IT" sz="4200" b="1" dirty="0">
              <a:latin typeface="+mn-lt"/>
            </a:endParaRPr>
          </a:p>
        </p:txBody>
      </p:sp>
      <p:cxnSp>
        <p:nvCxnSpPr>
          <p:cNvPr id="6" name="Connettore 1 5"/>
          <p:cNvCxnSpPr/>
          <p:nvPr/>
        </p:nvCxnSpPr>
        <p:spPr>
          <a:xfrm>
            <a:off x="464024" y="1028834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34" y="2913957"/>
            <a:ext cx="781826" cy="79700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915496" y="290512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C</a:t>
            </a:r>
            <a:endParaRPr lang="it-IT" sz="2400" b="1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64" y="2511222"/>
            <a:ext cx="410129" cy="1009549"/>
          </a:xfrm>
          <a:prstGeom prst="rect">
            <a:avLst/>
          </a:prstGeom>
        </p:spPr>
      </p:pic>
      <p:cxnSp>
        <p:nvCxnSpPr>
          <p:cNvPr id="12" name="Connettore 2 11"/>
          <p:cNvCxnSpPr/>
          <p:nvPr/>
        </p:nvCxnSpPr>
        <p:spPr>
          <a:xfrm flipV="1">
            <a:off x="1927260" y="3456635"/>
            <a:ext cx="0" cy="3384000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V="1">
            <a:off x="2030231" y="3545056"/>
            <a:ext cx="4500000" cy="0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 rot="-300000">
            <a:off x="3590996" y="3946473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/>
              <a:t>PSK</a:t>
            </a:r>
            <a:endParaRPr lang="it-IT" sz="2000" b="1" dirty="0"/>
          </a:p>
        </p:txBody>
      </p:sp>
      <p:cxnSp>
        <p:nvCxnSpPr>
          <p:cNvPr id="18" name="Connettore 2 17"/>
          <p:cNvCxnSpPr/>
          <p:nvPr/>
        </p:nvCxnSpPr>
        <p:spPr>
          <a:xfrm flipV="1">
            <a:off x="2030231" y="3767791"/>
            <a:ext cx="4500000" cy="297766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 flipV="1">
            <a:off x="6637591" y="3426156"/>
            <a:ext cx="0" cy="3384000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6733764" y="3528199"/>
            <a:ext cx="163568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/>
              <a:t>Choose</a:t>
            </a:r>
            <a:r>
              <a:rPr lang="it-IT" b="1" dirty="0" smtClean="0"/>
              <a:t> </a:t>
            </a:r>
            <a:r>
              <a:rPr lang="it-IT" b="1" dirty="0" err="1" smtClean="0"/>
              <a:t>d</a:t>
            </a:r>
            <a:r>
              <a:rPr lang="it-IT" b="1" baseline="-25000" dirty="0" err="1" smtClean="0"/>
              <a:t>AP</a:t>
            </a:r>
            <a:r>
              <a:rPr lang="it-IT" b="1" dirty="0" smtClean="0"/>
              <a:t> &amp; compute </a:t>
            </a:r>
            <a:r>
              <a:rPr lang="it-IT" b="1" dirty="0" err="1" smtClean="0"/>
              <a:t>d</a:t>
            </a:r>
            <a:r>
              <a:rPr lang="it-IT" b="1" baseline="-25000" dirty="0" err="1" smtClean="0"/>
              <a:t>AP</a:t>
            </a:r>
            <a:r>
              <a:rPr lang="it-IT" b="1" dirty="0" smtClean="0"/>
              <a:t> G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103246" y="3823228"/>
            <a:ext cx="1695795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/>
              <a:t>Choose</a:t>
            </a:r>
            <a:r>
              <a:rPr lang="it-IT" b="1" dirty="0" smtClean="0"/>
              <a:t> </a:t>
            </a:r>
            <a:r>
              <a:rPr lang="it-IT" b="1" dirty="0" err="1" smtClean="0"/>
              <a:t>d</a:t>
            </a:r>
            <a:r>
              <a:rPr lang="it-IT" b="1" baseline="-25000" dirty="0" err="1" smtClean="0"/>
              <a:t>C</a:t>
            </a:r>
            <a:r>
              <a:rPr lang="it-IT" b="1" dirty="0" smtClean="0"/>
              <a:t>, </a:t>
            </a:r>
          </a:p>
          <a:p>
            <a:pPr algn="ctr"/>
            <a:r>
              <a:rPr lang="it-IT" b="1" dirty="0" smtClean="0"/>
              <a:t>compute </a:t>
            </a:r>
            <a:r>
              <a:rPr lang="it-IT" b="1" dirty="0" err="1" smtClean="0"/>
              <a:t>d</a:t>
            </a:r>
            <a:r>
              <a:rPr lang="it-IT" b="1" baseline="-25000" dirty="0" err="1"/>
              <a:t>C</a:t>
            </a:r>
            <a:r>
              <a:rPr lang="it-IT" b="1" dirty="0" smtClean="0"/>
              <a:t> G &amp;</a:t>
            </a:r>
            <a:r>
              <a:rPr lang="it-IT" b="1" dirty="0"/>
              <a:t> </a:t>
            </a:r>
            <a:endParaRPr lang="it-IT" b="1" dirty="0" smtClean="0"/>
          </a:p>
          <a:p>
            <a:pPr algn="ctr"/>
            <a:r>
              <a:rPr lang="it-IT" b="1" dirty="0" smtClean="0"/>
              <a:t>TPMK = </a:t>
            </a:r>
            <a:r>
              <a:rPr lang="it-IT" b="1" dirty="0" err="1" smtClean="0"/>
              <a:t>d</a:t>
            </a:r>
            <a:r>
              <a:rPr lang="it-IT" b="1" baseline="-25000" dirty="0" err="1" smtClean="0"/>
              <a:t>C</a:t>
            </a:r>
            <a:r>
              <a:rPr lang="it-IT" b="1" dirty="0"/>
              <a:t> </a:t>
            </a:r>
            <a:r>
              <a:rPr lang="it-IT" b="1" dirty="0" err="1" smtClean="0"/>
              <a:t>d</a:t>
            </a:r>
            <a:r>
              <a:rPr lang="it-IT" b="1" baseline="-25000" dirty="0" err="1" smtClean="0"/>
              <a:t>AP</a:t>
            </a:r>
            <a:r>
              <a:rPr lang="it-IT" b="1" baseline="-25000" dirty="0" smtClean="0"/>
              <a:t> </a:t>
            </a:r>
            <a:r>
              <a:rPr lang="it-IT" b="1" dirty="0" smtClean="0"/>
              <a:t>G</a:t>
            </a:r>
          </a:p>
          <a:p>
            <a:pPr algn="ctr"/>
            <a:r>
              <a:rPr lang="it-IT" b="1" dirty="0" smtClean="0"/>
              <a:t>&amp; </a:t>
            </a:r>
            <a:r>
              <a:rPr lang="it-IT" b="1" dirty="0" err="1" smtClean="0"/>
              <a:t>hash</a:t>
            </a:r>
            <a:r>
              <a:rPr lang="it-IT" b="1" dirty="0" smtClean="0"/>
              <a:t> </a:t>
            </a:r>
          </a:p>
        </p:txBody>
      </p:sp>
      <p:cxnSp>
        <p:nvCxnSpPr>
          <p:cNvPr id="25" name="Connettore 2 24"/>
          <p:cNvCxnSpPr/>
          <p:nvPr/>
        </p:nvCxnSpPr>
        <p:spPr>
          <a:xfrm flipH="1" flipV="1">
            <a:off x="2030231" y="4428971"/>
            <a:ext cx="4500000" cy="122323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6747243" y="4455335"/>
            <a:ext cx="1635689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/>
              <a:t>Verify</a:t>
            </a:r>
            <a:r>
              <a:rPr lang="it-IT" b="1" dirty="0" smtClean="0"/>
              <a:t> </a:t>
            </a:r>
            <a:r>
              <a:rPr lang="it-IT" b="1" dirty="0" err="1" smtClean="0"/>
              <a:t>hash</a:t>
            </a:r>
            <a:endParaRPr lang="it-IT" b="1" dirty="0"/>
          </a:p>
          <a:p>
            <a:pPr algn="ctr"/>
            <a:r>
              <a:rPr lang="it-IT" b="1" dirty="0" smtClean="0"/>
              <a:t>&amp; </a:t>
            </a:r>
            <a:r>
              <a:rPr lang="it-IT" b="1" dirty="0" err="1" smtClean="0"/>
              <a:t>assign</a:t>
            </a:r>
            <a:r>
              <a:rPr lang="it-IT" b="1" dirty="0" smtClean="0"/>
              <a:t> </a:t>
            </a:r>
            <a:endParaRPr lang="it-IT" b="1" dirty="0"/>
          </a:p>
          <a:p>
            <a:pPr algn="ctr"/>
            <a:r>
              <a:rPr lang="it-IT" b="1" dirty="0" smtClean="0"/>
              <a:t>PMK </a:t>
            </a:r>
            <a:r>
              <a:rPr lang="it-IT" b="1" dirty="0"/>
              <a:t>= </a:t>
            </a:r>
            <a:r>
              <a:rPr lang="it-IT" b="1" dirty="0" err="1"/>
              <a:t>d</a:t>
            </a:r>
            <a:r>
              <a:rPr lang="it-IT" b="1" baseline="-25000" dirty="0" err="1"/>
              <a:t>C</a:t>
            </a:r>
            <a:r>
              <a:rPr lang="it-IT" b="1" dirty="0"/>
              <a:t> </a:t>
            </a:r>
            <a:r>
              <a:rPr lang="it-IT" b="1" dirty="0" err="1"/>
              <a:t>d</a:t>
            </a:r>
            <a:r>
              <a:rPr lang="it-IT" b="1" baseline="-25000" dirty="0" err="1"/>
              <a:t>AP</a:t>
            </a:r>
            <a:r>
              <a:rPr lang="it-IT" b="1" baseline="-25000" dirty="0"/>
              <a:t> </a:t>
            </a:r>
            <a:r>
              <a:rPr lang="it-IT" b="1" dirty="0" smtClean="0"/>
              <a:t>G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3467944" y="3130190"/>
            <a:ext cx="1803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/>
              <a:t>(p, a, b, G, n, h)</a:t>
            </a:r>
            <a:endParaRPr lang="it-IT" sz="2000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6132779" y="278077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AP</a:t>
            </a:r>
            <a:endParaRPr lang="it-IT" sz="2400" b="1" dirty="0"/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 rot="-300000">
            <a:off x="4114320" y="3927957"/>
            <a:ext cx="237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it-IT" sz="2400" b="1" dirty="0">
                <a:solidFill>
                  <a:srgbClr val="000000"/>
                </a:solidFill>
                <a:latin typeface="Symbol" panose="05050102010706020507" pitchFamily="18" charset="2"/>
              </a:rPr>
              <a:t>Å</a:t>
            </a:r>
            <a:endParaRPr lang="en-US" altLang="it-IT" dirty="0"/>
          </a:p>
        </p:txBody>
      </p:sp>
      <p:sp>
        <p:nvSpPr>
          <p:cNvPr id="37" name="CasellaDiTesto 36"/>
          <p:cNvSpPr txBox="1"/>
          <p:nvPr/>
        </p:nvSpPr>
        <p:spPr>
          <a:xfrm rot="-300000">
            <a:off x="4319210" y="3869043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/>
              <a:t>d</a:t>
            </a:r>
            <a:r>
              <a:rPr lang="it-IT" sz="2000" b="1" baseline="-25000" dirty="0" err="1"/>
              <a:t>AP</a:t>
            </a:r>
            <a:r>
              <a:rPr lang="it-IT" sz="2000" b="1" dirty="0"/>
              <a:t> G</a:t>
            </a:r>
          </a:p>
        </p:txBody>
      </p:sp>
      <p:sp>
        <p:nvSpPr>
          <p:cNvPr id="38" name="CasellaDiTesto 37"/>
          <p:cNvSpPr txBox="1"/>
          <p:nvPr/>
        </p:nvSpPr>
        <p:spPr>
          <a:xfrm rot="120000">
            <a:off x="2792047" y="4452389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/>
              <a:t>PSK</a:t>
            </a:r>
            <a:endParaRPr lang="it-IT" sz="2000" b="1" dirty="0"/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 rot="60000">
            <a:off x="3332338" y="4475157"/>
            <a:ext cx="237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it-IT" sz="2400" b="1" dirty="0">
                <a:solidFill>
                  <a:srgbClr val="000000"/>
                </a:solidFill>
                <a:latin typeface="Symbol" panose="05050102010706020507" pitchFamily="18" charset="2"/>
              </a:rPr>
              <a:t>Å</a:t>
            </a:r>
            <a:endParaRPr lang="en-US" altLang="it-IT" dirty="0"/>
          </a:p>
        </p:txBody>
      </p:sp>
      <p:sp>
        <p:nvSpPr>
          <p:cNvPr id="40" name="CasellaDiTesto 39"/>
          <p:cNvSpPr txBox="1"/>
          <p:nvPr/>
        </p:nvSpPr>
        <p:spPr>
          <a:xfrm rot="120000">
            <a:off x="3573754" y="4477233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/>
              <a:t>d</a:t>
            </a:r>
            <a:r>
              <a:rPr lang="it-IT" sz="2000" b="1" baseline="-25000" dirty="0" err="1"/>
              <a:t>AP</a:t>
            </a:r>
            <a:r>
              <a:rPr lang="it-IT" sz="2000" b="1" dirty="0"/>
              <a:t> </a:t>
            </a:r>
            <a:r>
              <a:rPr lang="it-IT" sz="2000" b="1" dirty="0" smtClean="0"/>
              <a:t>G, PSK</a:t>
            </a:r>
            <a:endParaRPr lang="it-IT" sz="2000" b="1" dirty="0"/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 rot="60000">
            <a:off x="4815111" y="4513239"/>
            <a:ext cx="237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it-IT" sz="2400" b="1" dirty="0">
                <a:solidFill>
                  <a:srgbClr val="000000"/>
                </a:solidFill>
                <a:latin typeface="Symbol" panose="05050102010706020507" pitchFamily="18" charset="2"/>
              </a:rPr>
              <a:t>Å</a:t>
            </a:r>
            <a:endParaRPr lang="en-US" altLang="it-IT" dirty="0"/>
          </a:p>
        </p:txBody>
      </p:sp>
      <p:sp>
        <p:nvSpPr>
          <p:cNvPr id="45" name="CasellaDiTesto 44"/>
          <p:cNvSpPr txBox="1"/>
          <p:nvPr/>
        </p:nvSpPr>
        <p:spPr>
          <a:xfrm rot="120000">
            <a:off x="5020717" y="4491301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 smtClean="0"/>
              <a:t>d</a:t>
            </a:r>
            <a:r>
              <a:rPr lang="it-IT" sz="2000" b="1" baseline="-25000" dirty="0" err="1"/>
              <a:t>C</a:t>
            </a:r>
            <a:r>
              <a:rPr lang="it-IT" sz="2000" b="1" dirty="0" smtClean="0"/>
              <a:t> G,</a:t>
            </a:r>
            <a:endParaRPr lang="it-IT" sz="2000" b="1" dirty="0"/>
          </a:p>
        </p:txBody>
      </p:sp>
      <p:sp>
        <p:nvSpPr>
          <p:cNvPr id="46" name="CasellaDiTesto 45"/>
          <p:cNvSpPr txBox="1"/>
          <p:nvPr/>
        </p:nvSpPr>
        <p:spPr>
          <a:xfrm rot="120000">
            <a:off x="2345613" y="4723794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H(</a:t>
            </a:r>
            <a:r>
              <a:rPr lang="it-IT" sz="2000" b="1" dirty="0" err="1">
                <a:solidFill>
                  <a:srgbClr val="0070C0"/>
                </a:solidFill>
              </a:rPr>
              <a:t>d</a:t>
            </a:r>
            <a:r>
              <a:rPr lang="it-IT" sz="2000" b="1" baseline="-25000" dirty="0" err="1">
                <a:solidFill>
                  <a:srgbClr val="0070C0"/>
                </a:solidFill>
              </a:rPr>
              <a:t>C</a:t>
            </a:r>
            <a:r>
              <a:rPr lang="it-IT" sz="2000" b="1" dirty="0">
                <a:solidFill>
                  <a:srgbClr val="0070C0"/>
                </a:solidFill>
              </a:rPr>
              <a:t> </a:t>
            </a:r>
            <a:r>
              <a:rPr lang="it-IT" sz="2000" b="1" dirty="0" err="1">
                <a:solidFill>
                  <a:srgbClr val="0070C0"/>
                </a:solidFill>
              </a:rPr>
              <a:t>d</a:t>
            </a:r>
            <a:r>
              <a:rPr lang="it-IT" sz="2000" b="1" baseline="-25000" dirty="0" err="1">
                <a:solidFill>
                  <a:srgbClr val="0070C0"/>
                </a:solidFill>
              </a:rPr>
              <a:t>AP</a:t>
            </a:r>
            <a:r>
              <a:rPr lang="it-IT" sz="2000" b="1" baseline="-25000" dirty="0">
                <a:solidFill>
                  <a:srgbClr val="0070C0"/>
                </a:solidFill>
              </a:rPr>
              <a:t> </a:t>
            </a:r>
            <a:r>
              <a:rPr lang="it-IT" sz="2000" b="1" dirty="0" smtClean="0">
                <a:solidFill>
                  <a:srgbClr val="0070C0"/>
                </a:solidFill>
              </a:rPr>
              <a:t>G</a:t>
            </a:r>
            <a:endParaRPr lang="it-IT" sz="2000" b="1" dirty="0">
              <a:solidFill>
                <a:srgbClr val="0070C0"/>
              </a:solidFill>
            </a:endParaRPr>
          </a:p>
        </p:txBody>
      </p:sp>
      <p:sp>
        <p:nvSpPr>
          <p:cNvPr id="47" name="CasellaDiTesto 46"/>
          <p:cNvSpPr txBox="1"/>
          <p:nvPr/>
        </p:nvSpPr>
        <p:spPr>
          <a:xfrm rot="120000">
            <a:off x="3404215" y="4758665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/>
              <a:t>, PSK</a:t>
            </a:r>
            <a:endParaRPr lang="it-IT" sz="2000" b="1" dirty="0"/>
          </a:p>
        </p:txBody>
      </p:sp>
      <p:sp>
        <p:nvSpPr>
          <p:cNvPr id="48" name="Rectangle 15"/>
          <p:cNvSpPr>
            <a:spLocks noChangeArrowheads="1"/>
          </p:cNvSpPr>
          <p:nvPr/>
        </p:nvSpPr>
        <p:spPr bwMode="auto">
          <a:xfrm rot="60000">
            <a:off x="4048425" y="4767365"/>
            <a:ext cx="237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it-IT" sz="2400" b="1" dirty="0">
                <a:solidFill>
                  <a:srgbClr val="000000"/>
                </a:solidFill>
                <a:latin typeface="Symbol" panose="05050102010706020507" pitchFamily="18" charset="2"/>
              </a:rPr>
              <a:t>Å</a:t>
            </a:r>
            <a:endParaRPr lang="en-US" altLang="it-IT" dirty="0"/>
          </a:p>
        </p:txBody>
      </p:sp>
      <p:sp>
        <p:nvSpPr>
          <p:cNvPr id="49" name="CasellaDiTesto 48"/>
          <p:cNvSpPr txBox="1"/>
          <p:nvPr/>
        </p:nvSpPr>
        <p:spPr>
          <a:xfrm rot="120000">
            <a:off x="4289841" y="4769441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/>
              <a:t>d</a:t>
            </a:r>
            <a:r>
              <a:rPr lang="it-IT" sz="2000" b="1" baseline="-25000" dirty="0" err="1"/>
              <a:t>AP</a:t>
            </a:r>
            <a:r>
              <a:rPr lang="it-IT" sz="2000" b="1" dirty="0"/>
              <a:t> </a:t>
            </a:r>
            <a:r>
              <a:rPr lang="it-IT" sz="2000" b="1" dirty="0" smtClean="0"/>
              <a:t>G, PSK</a:t>
            </a:r>
            <a:endParaRPr lang="it-IT" sz="2000" b="1" dirty="0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 rot="60000">
            <a:off x="5531198" y="4805447"/>
            <a:ext cx="237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it-IT" sz="2400" b="1" dirty="0">
                <a:solidFill>
                  <a:srgbClr val="000000"/>
                </a:solidFill>
                <a:latin typeface="Symbol" panose="05050102010706020507" pitchFamily="18" charset="2"/>
              </a:rPr>
              <a:t>Å</a:t>
            </a:r>
            <a:endParaRPr lang="en-US" altLang="it-IT" dirty="0"/>
          </a:p>
        </p:txBody>
      </p:sp>
      <p:sp>
        <p:nvSpPr>
          <p:cNvPr id="51" name="CasellaDiTesto 50"/>
          <p:cNvSpPr txBox="1"/>
          <p:nvPr/>
        </p:nvSpPr>
        <p:spPr>
          <a:xfrm rot="120000">
            <a:off x="5715522" y="4783509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 smtClean="0"/>
              <a:t>d</a:t>
            </a:r>
            <a:r>
              <a:rPr lang="it-IT" sz="2000" b="1" baseline="-25000" dirty="0" err="1"/>
              <a:t>C</a:t>
            </a:r>
            <a:r>
              <a:rPr lang="it-IT" sz="2000" b="1" dirty="0" smtClean="0"/>
              <a:t> G)</a:t>
            </a:r>
            <a:endParaRPr lang="it-IT" sz="2000" b="1" dirty="0"/>
          </a:p>
        </p:txBody>
      </p:sp>
      <p:cxnSp>
        <p:nvCxnSpPr>
          <p:cNvPr id="52" name="Connettore 2 51"/>
          <p:cNvCxnSpPr/>
          <p:nvPr/>
        </p:nvCxnSpPr>
        <p:spPr>
          <a:xfrm flipV="1">
            <a:off x="2012765" y="5252076"/>
            <a:ext cx="4500000" cy="130829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 rot="-120000">
            <a:off x="2253532" y="5377099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/>
              <a:t>PSK</a:t>
            </a:r>
            <a:endParaRPr lang="it-IT" sz="2000" b="1" dirty="0"/>
          </a:p>
        </p:txBody>
      </p:sp>
      <p:sp>
        <p:nvSpPr>
          <p:cNvPr id="59" name="Rectangle 15"/>
          <p:cNvSpPr>
            <a:spLocks noChangeArrowheads="1"/>
          </p:cNvSpPr>
          <p:nvPr/>
        </p:nvSpPr>
        <p:spPr bwMode="auto">
          <a:xfrm rot="-120000">
            <a:off x="2773849" y="5386933"/>
            <a:ext cx="237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it-IT" sz="2400" b="1" dirty="0">
                <a:solidFill>
                  <a:srgbClr val="000000"/>
                </a:solidFill>
                <a:latin typeface="Symbol" panose="05050102010706020507" pitchFamily="18" charset="2"/>
              </a:rPr>
              <a:t>Å</a:t>
            </a:r>
            <a:endParaRPr lang="en-US" altLang="it-IT" dirty="0"/>
          </a:p>
        </p:txBody>
      </p:sp>
      <p:sp>
        <p:nvSpPr>
          <p:cNvPr id="60" name="CasellaDiTesto 59"/>
          <p:cNvSpPr txBox="1"/>
          <p:nvPr/>
        </p:nvSpPr>
        <p:spPr>
          <a:xfrm rot="-120000">
            <a:off x="2956420" y="5327746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/>
              <a:t>d</a:t>
            </a:r>
            <a:r>
              <a:rPr lang="it-IT" sz="2000" b="1" baseline="-25000" dirty="0" err="1"/>
              <a:t>AP</a:t>
            </a:r>
            <a:r>
              <a:rPr lang="it-IT" sz="2000" b="1" dirty="0"/>
              <a:t> </a:t>
            </a:r>
            <a:r>
              <a:rPr lang="it-IT" sz="2000" b="1" dirty="0" smtClean="0"/>
              <a:t>G,</a:t>
            </a:r>
            <a:endParaRPr lang="it-IT" sz="2000" b="1" dirty="0"/>
          </a:p>
        </p:txBody>
      </p:sp>
      <p:sp>
        <p:nvSpPr>
          <p:cNvPr id="61" name="CasellaDiTesto 60"/>
          <p:cNvSpPr txBox="1"/>
          <p:nvPr/>
        </p:nvSpPr>
        <p:spPr>
          <a:xfrm rot="-120000">
            <a:off x="3616118" y="5293513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H(</a:t>
            </a:r>
            <a:r>
              <a:rPr lang="it-IT" sz="2000" b="1" dirty="0" err="1">
                <a:solidFill>
                  <a:srgbClr val="0070C0"/>
                </a:solidFill>
              </a:rPr>
              <a:t>d</a:t>
            </a:r>
            <a:r>
              <a:rPr lang="it-IT" sz="2000" b="1" baseline="-25000" dirty="0" err="1">
                <a:solidFill>
                  <a:srgbClr val="0070C0"/>
                </a:solidFill>
              </a:rPr>
              <a:t>C</a:t>
            </a:r>
            <a:r>
              <a:rPr lang="it-IT" sz="2000" b="1" dirty="0">
                <a:solidFill>
                  <a:srgbClr val="0070C0"/>
                </a:solidFill>
              </a:rPr>
              <a:t> </a:t>
            </a:r>
            <a:r>
              <a:rPr lang="it-IT" sz="2000" b="1" dirty="0" err="1">
                <a:solidFill>
                  <a:srgbClr val="0070C0"/>
                </a:solidFill>
              </a:rPr>
              <a:t>d</a:t>
            </a:r>
            <a:r>
              <a:rPr lang="it-IT" sz="2000" b="1" baseline="-25000" dirty="0" err="1">
                <a:solidFill>
                  <a:srgbClr val="0070C0"/>
                </a:solidFill>
              </a:rPr>
              <a:t>AP</a:t>
            </a:r>
            <a:r>
              <a:rPr lang="it-IT" sz="2000" b="1" baseline="-25000" dirty="0">
                <a:solidFill>
                  <a:srgbClr val="0070C0"/>
                </a:solidFill>
              </a:rPr>
              <a:t> </a:t>
            </a:r>
            <a:r>
              <a:rPr lang="it-IT" sz="2000" b="1" dirty="0" smtClean="0">
                <a:solidFill>
                  <a:srgbClr val="0070C0"/>
                </a:solidFill>
              </a:rPr>
              <a:t>G</a:t>
            </a:r>
            <a:endParaRPr lang="it-IT" sz="2000" b="1" dirty="0">
              <a:solidFill>
                <a:srgbClr val="0070C0"/>
              </a:solidFill>
            </a:endParaRPr>
          </a:p>
        </p:txBody>
      </p:sp>
      <p:sp>
        <p:nvSpPr>
          <p:cNvPr id="62" name="CasellaDiTesto 61"/>
          <p:cNvSpPr txBox="1"/>
          <p:nvPr/>
        </p:nvSpPr>
        <p:spPr>
          <a:xfrm rot="-120000">
            <a:off x="4664651" y="5289313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/>
              <a:t>, PSK</a:t>
            </a:r>
            <a:endParaRPr lang="it-IT" sz="2000" b="1" dirty="0"/>
          </a:p>
        </p:txBody>
      </p:sp>
      <p:sp>
        <p:nvSpPr>
          <p:cNvPr id="63" name="Rectangle 15"/>
          <p:cNvSpPr>
            <a:spLocks noChangeArrowheads="1"/>
          </p:cNvSpPr>
          <p:nvPr/>
        </p:nvSpPr>
        <p:spPr bwMode="auto">
          <a:xfrm rot="-180000">
            <a:off x="5295018" y="5282617"/>
            <a:ext cx="237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it-IT" sz="2400" b="1" dirty="0">
                <a:solidFill>
                  <a:srgbClr val="000000"/>
                </a:solidFill>
                <a:latin typeface="Symbol" panose="05050102010706020507" pitchFamily="18" charset="2"/>
              </a:rPr>
              <a:t>Å</a:t>
            </a:r>
            <a:endParaRPr lang="en-US" altLang="it-IT" dirty="0"/>
          </a:p>
        </p:txBody>
      </p:sp>
      <p:sp>
        <p:nvSpPr>
          <p:cNvPr id="64" name="CasellaDiTesto 63"/>
          <p:cNvSpPr txBox="1"/>
          <p:nvPr/>
        </p:nvSpPr>
        <p:spPr>
          <a:xfrm rot="-120000">
            <a:off x="5479750" y="5253161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/>
              <a:t>d</a:t>
            </a:r>
            <a:r>
              <a:rPr lang="it-IT" sz="2000" b="1" baseline="-25000" dirty="0" err="1"/>
              <a:t>AP</a:t>
            </a:r>
            <a:r>
              <a:rPr lang="it-IT" sz="2000" b="1" dirty="0"/>
              <a:t> </a:t>
            </a:r>
            <a:r>
              <a:rPr lang="it-IT" sz="2000" b="1" dirty="0" smtClean="0"/>
              <a:t>G)</a:t>
            </a:r>
            <a:endParaRPr lang="it-IT" sz="2000" b="1" dirty="0"/>
          </a:p>
        </p:txBody>
      </p:sp>
      <p:cxnSp>
        <p:nvCxnSpPr>
          <p:cNvPr id="65" name="Connettore 2 64"/>
          <p:cNvCxnSpPr/>
          <p:nvPr/>
        </p:nvCxnSpPr>
        <p:spPr>
          <a:xfrm flipH="1" flipV="1">
            <a:off x="2037128" y="5946467"/>
            <a:ext cx="4500000" cy="122323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 rot="120000">
            <a:off x="2153306" y="5966896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/>
              <a:t>PSK</a:t>
            </a:r>
            <a:endParaRPr lang="it-IT" sz="2000" b="1" dirty="0"/>
          </a:p>
        </p:txBody>
      </p:sp>
      <p:sp>
        <p:nvSpPr>
          <p:cNvPr id="67" name="Rectangle 15"/>
          <p:cNvSpPr>
            <a:spLocks noChangeArrowheads="1"/>
          </p:cNvSpPr>
          <p:nvPr/>
        </p:nvSpPr>
        <p:spPr bwMode="auto">
          <a:xfrm rot="120000">
            <a:off x="2660524" y="6005068"/>
            <a:ext cx="237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it-IT" sz="2400" b="1" dirty="0">
                <a:solidFill>
                  <a:srgbClr val="000000"/>
                </a:solidFill>
                <a:latin typeface="Symbol" panose="05050102010706020507" pitchFamily="18" charset="2"/>
              </a:rPr>
              <a:t>Å</a:t>
            </a:r>
            <a:endParaRPr lang="en-US" altLang="it-IT" dirty="0"/>
          </a:p>
        </p:txBody>
      </p:sp>
      <p:sp>
        <p:nvSpPr>
          <p:cNvPr id="68" name="CasellaDiTesto 67"/>
          <p:cNvSpPr txBox="1"/>
          <p:nvPr/>
        </p:nvSpPr>
        <p:spPr>
          <a:xfrm rot="120000">
            <a:off x="2854823" y="6004188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 smtClean="0"/>
              <a:t>d</a:t>
            </a:r>
            <a:r>
              <a:rPr lang="it-IT" sz="2000" b="1" baseline="-25000" dirty="0" err="1"/>
              <a:t>C</a:t>
            </a:r>
            <a:r>
              <a:rPr lang="it-IT" sz="2000" b="1" dirty="0" smtClean="0"/>
              <a:t> G,</a:t>
            </a:r>
            <a:endParaRPr lang="it-IT" sz="2000" b="1" dirty="0"/>
          </a:p>
        </p:txBody>
      </p:sp>
      <p:sp>
        <p:nvSpPr>
          <p:cNvPr id="69" name="CasellaDiTesto 68"/>
          <p:cNvSpPr txBox="1"/>
          <p:nvPr/>
        </p:nvSpPr>
        <p:spPr>
          <a:xfrm rot="120000">
            <a:off x="3418385" y="6024186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H(</a:t>
            </a:r>
            <a:r>
              <a:rPr lang="it-IT" sz="2000" b="1" dirty="0" err="1"/>
              <a:t>d</a:t>
            </a:r>
            <a:r>
              <a:rPr lang="it-IT" sz="2000" b="1" baseline="-25000" dirty="0" err="1"/>
              <a:t>C</a:t>
            </a:r>
            <a:r>
              <a:rPr lang="it-IT" sz="2000" b="1" dirty="0"/>
              <a:t> </a:t>
            </a:r>
            <a:r>
              <a:rPr lang="it-IT" sz="2000" b="1" dirty="0" err="1"/>
              <a:t>d</a:t>
            </a:r>
            <a:r>
              <a:rPr lang="it-IT" sz="2000" b="1" baseline="-25000" dirty="0" err="1"/>
              <a:t>AP</a:t>
            </a:r>
            <a:r>
              <a:rPr lang="it-IT" sz="2000" b="1" baseline="-25000" dirty="0"/>
              <a:t> </a:t>
            </a:r>
            <a:r>
              <a:rPr lang="it-IT" sz="2000" b="1" dirty="0" smtClean="0"/>
              <a:t>G</a:t>
            </a:r>
            <a:endParaRPr lang="it-IT" sz="2000" b="1" dirty="0"/>
          </a:p>
        </p:txBody>
      </p:sp>
      <p:sp>
        <p:nvSpPr>
          <p:cNvPr id="70" name="CasellaDiTesto 69"/>
          <p:cNvSpPr txBox="1"/>
          <p:nvPr/>
        </p:nvSpPr>
        <p:spPr>
          <a:xfrm rot="60000">
            <a:off x="4480986" y="6048122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/>
              <a:t>, PSK</a:t>
            </a:r>
            <a:endParaRPr lang="it-IT" sz="2000" b="1" dirty="0"/>
          </a:p>
        </p:txBody>
      </p:sp>
      <p:sp>
        <p:nvSpPr>
          <p:cNvPr id="71" name="Rectangle 15"/>
          <p:cNvSpPr>
            <a:spLocks noChangeArrowheads="1"/>
          </p:cNvSpPr>
          <p:nvPr/>
        </p:nvSpPr>
        <p:spPr bwMode="auto">
          <a:xfrm rot="60000">
            <a:off x="5111353" y="6069562"/>
            <a:ext cx="237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it-IT" sz="2400" b="1" dirty="0">
                <a:solidFill>
                  <a:srgbClr val="000000"/>
                </a:solidFill>
                <a:latin typeface="Symbol" panose="05050102010706020507" pitchFamily="18" charset="2"/>
              </a:rPr>
              <a:t>Å</a:t>
            </a:r>
            <a:endParaRPr lang="en-US" altLang="it-IT" dirty="0"/>
          </a:p>
        </p:txBody>
      </p:sp>
      <p:sp>
        <p:nvSpPr>
          <p:cNvPr id="72" name="CasellaDiTesto 71"/>
          <p:cNvSpPr txBox="1"/>
          <p:nvPr/>
        </p:nvSpPr>
        <p:spPr>
          <a:xfrm rot="120000">
            <a:off x="5320847" y="6054174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 smtClean="0"/>
              <a:t>d</a:t>
            </a:r>
            <a:r>
              <a:rPr lang="it-IT" sz="2000" b="1" baseline="-25000" dirty="0" err="1"/>
              <a:t>C</a:t>
            </a:r>
            <a:r>
              <a:rPr lang="it-IT" sz="2000" b="1" dirty="0" smtClean="0"/>
              <a:t> G)</a:t>
            </a:r>
            <a:endParaRPr lang="it-IT" sz="2000" b="1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190023" y="5453859"/>
            <a:ext cx="1612122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V</a:t>
            </a:r>
            <a:r>
              <a:rPr lang="it-IT" b="1" dirty="0" err="1" smtClean="0"/>
              <a:t>erify</a:t>
            </a:r>
            <a:r>
              <a:rPr lang="it-IT" b="1" dirty="0" smtClean="0"/>
              <a:t> </a:t>
            </a:r>
            <a:r>
              <a:rPr lang="it-IT" b="1" dirty="0" err="1" smtClean="0"/>
              <a:t>hash</a:t>
            </a:r>
            <a:r>
              <a:rPr lang="it-IT" b="1" dirty="0" smtClean="0"/>
              <a:t> &amp;</a:t>
            </a:r>
          </a:p>
          <a:p>
            <a:pPr algn="ctr"/>
            <a:r>
              <a:rPr lang="it-IT" b="1" dirty="0" err="1" smtClean="0"/>
              <a:t>install</a:t>
            </a:r>
            <a:r>
              <a:rPr lang="it-IT" b="1" dirty="0" smtClean="0"/>
              <a:t> </a:t>
            </a:r>
            <a:endParaRPr lang="it-IT" b="1" dirty="0"/>
          </a:p>
          <a:p>
            <a:pPr algn="ctr"/>
            <a:r>
              <a:rPr lang="it-IT" b="1" dirty="0" smtClean="0"/>
              <a:t>PMK </a:t>
            </a:r>
            <a:r>
              <a:rPr lang="it-IT" b="1" dirty="0"/>
              <a:t>= </a:t>
            </a:r>
            <a:r>
              <a:rPr lang="it-IT" b="1" dirty="0" err="1"/>
              <a:t>d</a:t>
            </a:r>
            <a:r>
              <a:rPr lang="it-IT" b="1" baseline="-25000" dirty="0" err="1"/>
              <a:t>C</a:t>
            </a:r>
            <a:r>
              <a:rPr lang="it-IT" b="1" dirty="0"/>
              <a:t> </a:t>
            </a:r>
            <a:r>
              <a:rPr lang="it-IT" b="1" dirty="0" err="1"/>
              <a:t>d</a:t>
            </a:r>
            <a:r>
              <a:rPr lang="it-IT" b="1" baseline="-25000" dirty="0" err="1"/>
              <a:t>AP</a:t>
            </a:r>
            <a:r>
              <a:rPr lang="it-IT" b="1" baseline="-25000" dirty="0"/>
              <a:t> </a:t>
            </a:r>
            <a:r>
              <a:rPr lang="it-IT" b="1" dirty="0" smtClean="0"/>
              <a:t>G</a:t>
            </a:r>
          </a:p>
        </p:txBody>
      </p:sp>
      <p:sp>
        <p:nvSpPr>
          <p:cNvPr id="74" name="CasellaDiTesto 73"/>
          <p:cNvSpPr txBox="1"/>
          <p:nvPr/>
        </p:nvSpPr>
        <p:spPr>
          <a:xfrm>
            <a:off x="6742381" y="5733542"/>
            <a:ext cx="151191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V</a:t>
            </a:r>
            <a:r>
              <a:rPr lang="it-IT" b="1" dirty="0" err="1" smtClean="0"/>
              <a:t>erify</a:t>
            </a:r>
            <a:r>
              <a:rPr lang="it-IT" b="1" dirty="0" smtClean="0"/>
              <a:t> </a:t>
            </a:r>
            <a:r>
              <a:rPr lang="it-IT" b="1" dirty="0" err="1" smtClean="0"/>
              <a:t>hash</a:t>
            </a:r>
            <a:r>
              <a:rPr lang="it-IT" b="1" dirty="0" smtClean="0"/>
              <a:t> &amp;</a:t>
            </a:r>
          </a:p>
          <a:p>
            <a:pPr algn="ctr"/>
            <a:r>
              <a:rPr lang="it-IT" b="1" dirty="0" err="1" smtClean="0"/>
              <a:t>Install</a:t>
            </a:r>
            <a:r>
              <a:rPr lang="it-IT" b="1" dirty="0" smtClean="0"/>
              <a:t> PMK</a:t>
            </a:r>
            <a:endParaRPr lang="it-IT" b="1" dirty="0"/>
          </a:p>
        </p:txBody>
      </p:sp>
      <p:pic>
        <p:nvPicPr>
          <p:cNvPr id="75" name="Immagin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136" y="6416378"/>
            <a:ext cx="596282" cy="457557"/>
          </a:xfrm>
          <a:prstGeom prst="rect">
            <a:avLst/>
          </a:prstGeom>
        </p:spPr>
      </p:pic>
      <p:pic>
        <p:nvPicPr>
          <p:cNvPr id="76" name="Immagin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81" y="6405137"/>
            <a:ext cx="596282" cy="457557"/>
          </a:xfrm>
          <a:prstGeom prst="rect">
            <a:avLst/>
          </a:prstGeom>
        </p:spPr>
      </p:pic>
      <p:sp>
        <p:nvSpPr>
          <p:cNvPr id="77" name="CasellaDiTesto 76"/>
          <p:cNvSpPr txBox="1"/>
          <p:nvPr/>
        </p:nvSpPr>
        <p:spPr>
          <a:xfrm>
            <a:off x="8624252" y="2702481"/>
            <a:ext cx="33988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b="1" dirty="0" smtClean="0"/>
              <a:t>p</a:t>
            </a:r>
            <a:r>
              <a:rPr lang="it-IT" sz="2400" dirty="0" smtClean="0"/>
              <a:t> = </a:t>
            </a:r>
            <a:r>
              <a:rPr lang="it-IT" sz="2400" dirty="0" err="1" smtClean="0"/>
              <a:t>ellipse</a:t>
            </a:r>
            <a:r>
              <a:rPr lang="it-IT" sz="2400" dirty="0" smtClean="0"/>
              <a:t> </a:t>
            </a:r>
            <a:r>
              <a:rPr lang="it-IT" sz="2400" dirty="0" err="1" smtClean="0"/>
              <a:t>field</a:t>
            </a:r>
            <a:endParaRPr lang="it-I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b="1" dirty="0" err="1" smtClean="0"/>
              <a:t>a</a:t>
            </a:r>
            <a:r>
              <a:rPr lang="it-IT" sz="2400" dirty="0" err="1" smtClean="0"/>
              <a:t>,</a:t>
            </a:r>
            <a:r>
              <a:rPr lang="it-IT" sz="2400" b="1" dirty="0" err="1" smtClean="0"/>
              <a:t>b</a:t>
            </a:r>
            <a:r>
              <a:rPr lang="it-IT" sz="2400" dirty="0" smtClean="0"/>
              <a:t> = curve </a:t>
            </a:r>
            <a:r>
              <a:rPr lang="it-IT" sz="2400" dirty="0" err="1" smtClean="0"/>
              <a:t>coefficients</a:t>
            </a:r>
            <a:endParaRPr lang="it-I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b="1" dirty="0" smtClean="0"/>
              <a:t>G</a:t>
            </a:r>
            <a:r>
              <a:rPr lang="it-IT" sz="2400" dirty="0" smtClean="0"/>
              <a:t> = curve base-</a:t>
            </a:r>
            <a:r>
              <a:rPr lang="it-IT" sz="2400" dirty="0" err="1" smtClean="0"/>
              <a:t>point</a:t>
            </a:r>
            <a:endParaRPr lang="it-I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b="1" dirty="0" smtClean="0"/>
              <a:t>h</a:t>
            </a:r>
            <a:r>
              <a:rPr lang="it-IT" sz="2400" dirty="0" smtClean="0"/>
              <a:t>: </a:t>
            </a:r>
            <a:r>
              <a:rPr lang="it-IT" sz="2400" dirty="0" err="1" smtClean="0"/>
              <a:t>G’s</a:t>
            </a:r>
            <a:r>
              <a:rPr lang="it-IT" sz="2400" dirty="0" smtClean="0"/>
              <a:t> </a:t>
            </a:r>
            <a:r>
              <a:rPr lang="it-IT" sz="2400" dirty="0" err="1" smtClean="0"/>
              <a:t>cofactor</a:t>
            </a:r>
            <a:endParaRPr lang="it-I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b="1" dirty="0" smtClean="0"/>
              <a:t>n</a:t>
            </a:r>
            <a:r>
              <a:rPr lang="it-IT" sz="2400" dirty="0" smtClean="0"/>
              <a:t>: </a:t>
            </a:r>
            <a:r>
              <a:rPr lang="it-IT" sz="2400" dirty="0" err="1" smtClean="0"/>
              <a:t>G’s</a:t>
            </a:r>
            <a:r>
              <a:rPr lang="it-IT" sz="2400" dirty="0" smtClean="0"/>
              <a:t> </a:t>
            </a:r>
            <a:r>
              <a:rPr lang="it-IT" sz="2400" dirty="0" err="1" smtClean="0"/>
              <a:t>order</a:t>
            </a:r>
            <a:endParaRPr lang="it-I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b="1" dirty="0" err="1" smtClean="0"/>
              <a:t>d</a:t>
            </a:r>
            <a:r>
              <a:rPr lang="it-IT" sz="2400" b="1" baseline="-25000" dirty="0" err="1" smtClean="0"/>
              <a:t>C</a:t>
            </a:r>
            <a:r>
              <a:rPr lang="it-IT" sz="2400" b="1" baseline="-25000" dirty="0" smtClean="0"/>
              <a:t> </a:t>
            </a:r>
            <a:r>
              <a:rPr lang="it-IT" sz="2400" b="1" dirty="0"/>
              <a:t>, </a:t>
            </a:r>
            <a:r>
              <a:rPr lang="it-IT" sz="2400" b="1" dirty="0" err="1" smtClean="0"/>
              <a:t>d</a:t>
            </a:r>
            <a:r>
              <a:rPr lang="it-IT" sz="2400" b="1" baseline="-25000" dirty="0" err="1" smtClean="0"/>
              <a:t>AP</a:t>
            </a:r>
            <a:r>
              <a:rPr lang="it-IT" sz="2400" b="1" baseline="-25000" dirty="0" smtClean="0"/>
              <a:t> </a:t>
            </a:r>
            <a:r>
              <a:rPr lang="it-IT" sz="2400" dirty="0" smtClean="0"/>
              <a:t>secret </a:t>
            </a:r>
            <a:r>
              <a:rPr lang="it-IT" sz="2400" dirty="0" err="1"/>
              <a:t>keys</a:t>
            </a:r>
            <a:endParaRPr lang="it-IT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b="1" dirty="0" err="1"/>
              <a:t>d</a:t>
            </a:r>
            <a:r>
              <a:rPr lang="it-IT" sz="2400" b="1" baseline="-25000" dirty="0" err="1"/>
              <a:t>AP</a:t>
            </a:r>
            <a:r>
              <a:rPr lang="it-IT" sz="2400" b="1" dirty="0"/>
              <a:t> </a:t>
            </a:r>
            <a:r>
              <a:rPr lang="it-IT" sz="2400" b="1" dirty="0" smtClean="0"/>
              <a:t>G, </a:t>
            </a:r>
            <a:r>
              <a:rPr lang="it-IT" sz="2400" b="1" dirty="0" err="1" smtClean="0"/>
              <a:t>d</a:t>
            </a:r>
            <a:r>
              <a:rPr lang="it-IT" sz="2400" b="1" baseline="-25000" dirty="0" err="1" smtClean="0"/>
              <a:t>C</a:t>
            </a:r>
            <a:r>
              <a:rPr lang="it-IT" sz="2400" b="1" dirty="0" smtClean="0"/>
              <a:t> G, </a:t>
            </a:r>
            <a:r>
              <a:rPr lang="it-IT" sz="2400" dirty="0" smtClean="0"/>
              <a:t>public </a:t>
            </a:r>
            <a:r>
              <a:rPr lang="it-IT" sz="2400" dirty="0" err="1" smtClean="0"/>
              <a:t>keys</a:t>
            </a:r>
            <a:endParaRPr lang="it-IT" sz="2400" dirty="0" smtClean="0"/>
          </a:p>
        </p:txBody>
      </p:sp>
      <p:sp>
        <p:nvSpPr>
          <p:cNvPr id="78" name="CasellaDiTesto 77"/>
          <p:cNvSpPr txBox="1"/>
          <p:nvPr/>
        </p:nvSpPr>
        <p:spPr>
          <a:xfrm>
            <a:off x="8639549" y="5836686"/>
            <a:ext cx="3390415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it-IT" sz="2400" b="1" dirty="0" err="1" smtClean="0">
                <a:sym typeface="Wingdings" panose="05000000000000000000" pitchFamily="2" charset="2"/>
              </a:rPr>
              <a:t>Then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perform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handshake</a:t>
            </a:r>
            <a:endParaRPr lang="it-IT" sz="2400" b="1" dirty="0"/>
          </a:p>
        </p:txBody>
      </p:sp>
      <p:sp>
        <p:nvSpPr>
          <p:cNvPr id="79" name="Titolo 7"/>
          <p:cNvSpPr txBox="1">
            <a:spLocks/>
          </p:cNvSpPr>
          <p:nvPr/>
        </p:nvSpPr>
        <p:spPr>
          <a:xfrm>
            <a:off x="270457" y="1187049"/>
            <a:ext cx="11560472" cy="77932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t-IT" sz="5400" dirty="0" smtClean="0">
                <a:latin typeface="+mn-lt"/>
              </a:rPr>
              <a:t>To </a:t>
            </a:r>
            <a:r>
              <a:rPr lang="it-IT" sz="5400" dirty="0" err="1" smtClean="0">
                <a:latin typeface="+mn-lt"/>
              </a:rPr>
              <a:t>prevent</a:t>
            </a:r>
            <a:r>
              <a:rPr lang="it-IT" sz="5400" dirty="0" smtClean="0">
                <a:latin typeface="+mn-lt"/>
              </a:rPr>
              <a:t> </a:t>
            </a:r>
            <a:r>
              <a:rPr lang="it-IT" sz="5400" b="1" dirty="0" smtClean="0">
                <a:latin typeface="+mn-lt"/>
              </a:rPr>
              <a:t>offline-</a:t>
            </a:r>
            <a:r>
              <a:rPr lang="it-IT" sz="5400" b="1" dirty="0" err="1" smtClean="0">
                <a:latin typeface="+mn-lt"/>
              </a:rPr>
              <a:t>dictionary</a:t>
            </a:r>
            <a:r>
              <a:rPr lang="it-IT" sz="5400" dirty="0" smtClean="0">
                <a:latin typeface="+mn-lt"/>
              </a:rPr>
              <a:t> and </a:t>
            </a:r>
            <a:r>
              <a:rPr lang="it-IT" sz="5400" b="1" dirty="0" err="1" smtClean="0">
                <a:latin typeface="+mn-lt"/>
              </a:rPr>
              <a:t>MiM</a:t>
            </a:r>
            <a:r>
              <a:rPr lang="it-IT" sz="5400" dirty="0" smtClean="0">
                <a:latin typeface="+mn-lt"/>
              </a:rPr>
              <a:t> </a:t>
            </a:r>
            <a:r>
              <a:rPr lang="it-IT" sz="5400" dirty="0" err="1" smtClean="0">
                <a:latin typeface="+mn-lt"/>
              </a:rPr>
              <a:t>attacks</a:t>
            </a:r>
            <a:r>
              <a:rPr lang="it-IT" sz="5400" dirty="0" smtClean="0">
                <a:latin typeface="+mn-lt"/>
              </a:rPr>
              <a:t>, </a:t>
            </a:r>
            <a:r>
              <a:rPr lang="it-IT" sz="5400" b="1" dirty="0" smtClean="0">
                <a:latin typeface="+mn-lt"/>
              </a:rPr>
              <a:t>PSK</a:t>
            </a:r>
            <a:r>
              <a:rPr lang="it-IT" sz="5400" dirty="0" smtClean="0">
                <a:latin typeface="+mn-lt"/>
              </a:rPr>
              <a:t> </a:t>
            </a:r>
            <a:r>
              <a:rPr lang="it-IT" sz="5400" dirty="0" err="1" smtClean="0">
                <a:latin typeface="+mn-lt"/>
              </a:rPr>
              <a:t>cannot</a:t>
            </a:r>
            <a:r>
              <a:rPr lang="it-IT" sz="5400" dirty="0" smtClean="0">
                <a:latin typeface="+mn-lt"/>
              </a:rPr>
              <a:t> be </a:t>
            </a:r>
            <a:r>
              <a:rPr lang="it-IT" sz="5400" dirty="0" err="1" smtClean="0">
                <a:latin typeface="+mn-lt"/>
              </a:rPr>
              <a:t>used</a:t>
            </a:r>
            <a:r>
              <a:rPr lang="it-IT" sz="5400" dirty="0" smtClean="0">
                <a:latin typeface="+mn-lt"/>
              </a:rPr>
              <a:t> </a:t>
            </a:r>
            <a:r>
              <a:rPr lang="it-IT" sz="5400" dirty="0" err="1" smtClean="0">
                <a:latin typeface="+mn-lt"/>
              </a:rPr>
              <a:t>directly</a:t>
            </a:r>
            <a:r>
              <a:rPr lang="it-IT" sz="5400" dirty="0" smtClean="0">
                <a:latin typeface="+mn-lt"/>
              </a:rPr>
              <a:t> </a:t>
            </a:r>
            <a:r>
              <a:rPr lang="it-IT" sz="5400" dirty="0" err="1" smtClean="0">
                <a:latin typeface="+mn-lt"/>
              </a:rPr>
              <a:t>as</a:t>
            </a:r>
            <a:r>
              <a:rPr lang="it-IT" sz="5400" dirty="0" smtClean="0">
                <a:latin typeface="+mn-lt"/>
              </a:rPr>
              <a:t> </a:t>
            </a:r>
            <a:r>
              <a:rPr lang="it-IT" sz="5400" b="1" dirty="0" smtClean="0">
                <a:latin typeface="+mn-lt"/>
              </a:rPr>
              <a:t>PMK</a:t>
            </a:r>
            <a:r>
              <a:rPr lang="it-IT" sz="5400" dirty="0" smtClean="0">
                <a:latin typeface="+mn-lt"/>
              </a:rPr>
              <a:t> </a:t>
            </a:r>
            <a:r>
              <a:rPr lang="it-IT" sz="5400" dirty="0" smtClean="0">
                <a:latin typeface="+mn-lt"/>
                <a:sym typeface="Wingdings" panose="05000000000000000000" pitchFamily="2" charset="2"/>
              </a:rPr>
              <a:t> use of </a:t>
            </a:r>
            <a:r>
              <a:rPr lang="it-IT" sz="5400" b="1" dirty="0" smtClean="0">
                <a:latin typeface="+mn-lt"/>
                <a:sym typeface="Wingdings" panose="05000000000000000000" pitchFamily="2" charset="2"/>
              </a:rPr>
              <a:t>ECC</a:t>
            </a:r>
            <a:r>
              <a:rPr lang="it-IT" sz="5400" dirty="0">
                <a:latin typeface="+mn-lt"/>
                <a:sym typeface="Wingdings" panose="05000000000000000000" pitchFamily="2" charset="2"/>
              </a:rPr>
              <a:t>-</a:t>
            </a:r>
            <a:r>
              <a:rPr lang="it-IT" sz="5400" dirty="0" err="1" smtClean="0">
                <a:latin typeface="+mn-lt"/>
                <a:sym typeface="Wingdings" panose="05000000000000000000" pitchFamily="2" charset="2"/>
              </a:rPr>
              <a:t>based</a:t>
            </a:r>
            <a:r>
              <a:rPr lang="it-IT" sz="5400" dirty="0" smtClean="0">
                <a:latin typeface="+mn-lt"/>
                <a:sym typeface="Wingdings" panose="05000000000000000000" pitchFamily="2" charset="2"/>
              </a:rPr>
              <a:t> </a:t>
            </a:r>
            <a:r>
              <a:rPr lang="it-IT" sz="5400" b="1" dirty="0" smtClean="0">
                <a:latin typeface="+mn-lt"/>
                <a:sym typeface="Wingdings" panose="05000000000000000000" pitchFamily="2" charset="2"/>
              </a:rPr>
              <a:t>ECDH</a:t>
            </a:r>
            <a:r>
              <a:rPr lang="it-IT" sz="5400" dirty="0" smtClean="0">
                <a:latin typeface="+mn-lt"/>
                <a:sym typeface="Wingdings" panose="05000000000000000000" pitchFamily="2" charset="2"/>
              </a:rPr>
              <a:t> </a:t>
            </a:r>
            <a:r>
              <a:rPr lang="it-IT" sz="5400" dirty="0" err="1" smtClean="0">
                <a:latin typeface="+mn-lt"/>
                <a:sym typeface="Wingdings" panose="05000000000000000000" pitchFamily="2" charset="2"/>
              </a:rPr>
              <a:t>protocol</a:t>
            </a:r>
            <a:r>
              <a:rPr lang="it-IT" sz="5400" dirty="0" smtClean="0">
                <a:latin typeface="+mn-lt"/>
                <a:sym typeface="Wingdings" panose="05000000000000000000" pitchFamily="2" charset="2"/>
              </a:rPr>
              <a:t> + </a:t>
            </a:r>
            <a:r>
              <a:rPr lang="it-IT" sz="5400" b="1" dirty="0" smtClean="0">
                <a:latin typeface="+mn-lt"/>
                <a:sym typeface="Wingdings" panose="05000000000000000000" pitchFamily="2" charset="2"/>
              </a:rPr>
              <a:t>PSK</a:t>
            </a:r>
            <a:r>
              <a:rPr lang="it-IT" sz="5400" dirty="0" smtClean="0">
                <a:latin typeface="+mn-lt"/>
                <a:sym typeface="Wingdings" panose="05000000000000000000" pitchFamily="2" charset="2"/>
              </a:rPr>
              <a:t> to derive </a:t>
            </a:r>
            <a:r>
              <a:rPr lang="it-IT" sz="5400" b="1" dirty="0" smtClean="0">
                <a:latin typeface="+mn-lt"/>
                <a:sym typeface="Wingdings" panose="05000000000000000000" pitchFamily="2" charset="2"/>
              </a:rPr>
              <a:t>PMK</a:t>
            </a:r>
            <a:endParaRPr lang="it-IT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253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 animBg="1"/>
      <p:bldP spid="24" grpId="0" animBg="1"/>
      <p:bldP spid="30" grpId="0" animBg="1"/>
      <p:bldP spid="33" grpId="0"/>
      <p:bldP spid="36" grpId="0"/>
      <p:bldP spid="37" grpId="0"/>
      <p:bldP spid="38" grpId="0"/>
      <p:bldP spid="39" grpId="0"/>
      <p:bldP spid="40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 animBg="1"/>
      <p:bldP spid="74" grpId="0" animBg="1"/>
      <p:bldP spid="7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4024" y="2170100"/>
            <a:ext cx="11620124" cy="1800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 err="1" smtClean="0">
                <a:solidFill>
                  <a:srgbClr val="0070C0"/>
                </a:solidFill>
              </a:rPr>
              <a:t>External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err="1" smtClean="0"/>
              <a:t>adversary</a:t>
            </a:r>
            <a:r>
              <a:rPr lang="it-IT" dirty="0" smtClean="0"/>
              <a:t> </a:t>
            </a:r>
            <a:r>
              <a:rPr lang="it-IT" dirty="0" err="1" smtClean="0"/>
              <a:t>doesn’t</a:t>
            </a:r>
            <a:r>
              <a:rPr lang="it-IT" dirty="0" smtClean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 </a:t>
            </a:r>
            <a:r>
              <a:rPr lang="it-IT" b="1" dirty="0" smtClean="0"/>
              <a:t>PSK</a:t>
            </a:r>
            <a:r>
              <a:rPr lang="it-IT" dirty="0" smtClean="0"/>
              <a:t> </a:t>
            </a:r>
            <a:r>
              <a:rPr lang="it-IT" dirty="0" smtClean="0">
                <a:sym typeface="Wingdings" panose="05000000000000000000" pitchFamily="2" charset="2"/>
              </a:rPr>
              <a:t> </a:t>
            </a:r>
            <a:r>
              <a:rPr lang="it-IT" dirty="0" err="1" smtClean="0">
                <a:sym typeface="Wingdings" panose="05000000000000000000" pitchFamily="2" charset="2"/>
              </a:rPr>
              <a:t>unable</a:t>
            </a:r>
            <a:r>
              <a:rPr lang="it-IT" dirty="0" smtClean="0">
                <a:sym typeface="Wingdings" panose="05000000000000000000" pitchFamily="2" charset="2"/>
              </a:rPr>
              <a:t> to </a:t>
            </a:r>
            <a:r>
              <a:rPr lang="it-IT" dirty="0" err="1" smtClean="0">
                <a:sym typeface="Wingdings" panose="05000000000000000000" pitchFamily="2" charset="2"/>
              </a:rPr>
              <a:t>read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encrypted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traffic</a:t>
            </a:r>
            <a:endParaRPr lang="it-IT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Internal</a:t>
            </a:r>
            <a:r>
              <a:rPr lang="it-IT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adversary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known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b="1" dirty="0" smtClean="0">
                <a:sym typeface="Wingdings" panose="05000000000000000000" pitchFamily="2" charset="2"/>
              </a:rPr>
              <a:t>PSK</a:t>
            </a:r>
            <a:r>
              <a:rPr lang="it-IT" dirty="0" smtClean="0">
                <a:sym typeface="Wingdings" panose="05000000000000000000" pitchFamily="2" charset="2"/>
              </a:rPr>
              <a:t>, so </a:t>
            </a:r>
            <a:r>
              <a:rPr lang="it-IT" dirty="0" err="1" smtClean="0">
                <a:sym typeface="Wingdings" panose="05000000000000000000" pitchFamily="2" charset="2"/>
              </a:rPr>
              <a:t>it</a:t>
            </a:r>
            <a:r>
              <a:rPr lang="it-IT" dirty="0" smtClean="0">
                <a:sym typeface="Wingdings" panose="05000000000000000000" pitchFamily="2" charset="2"/>
              </a:rPr>
              <a:t> can </a:t>
            </a:r>
            <a:r>
              <a:rPr lang="it-IT" i="1" dirty="0" err="1" smtClean="0">
                <a:sym typeface="Wingdings" panose="05000000000000000000" pitchFamily="2" charset="2"/>
              </a:rPr>
              <a:t>sniff</a:t>
            </a:r>
            <a:r>
              <a:rPr lang="it-IT" dirty="0" smtClean="0">
                <a:sym typeface="Wingdings" panose="05000000000000000000" pitchFamily="2" charset="2"/>
              </a:rPr>
              <a:t> and </a:t>
            </a:r>
            <a:r>
              <a:rPr lang="it-IT" i="1" dirty="0" err="1" smtClean="0">
                <a:sym typeface="Wingdings" panose="05000000000000000000" pitchFamily="2" charset="2"/>
              </a:rPr>
              <a:t>decrypt</a:t>
            </a:r>
            <a:r>
              <a:rPr lang="it-IT" i="1" dirty="0" smtClean="0">
                <a:sym typeface="Wingdings" panose="05000000000000000000" pitchFamily="2" charset="2"/>
              </a:rPr>
              <a:t> </a:t>
            </a:r>
            <a:r>
              <a:rPr lang="it-IT" i="1" dirty="0" err="1" smtClean="0">
                <a:sym typeface="Wingdings" panose="05000000000000000000" pitchFamily="2" charset="2"/>
              </a:rPr>
              <a:t>traffic</a:t>
            </a:r>
            <a:r>
              <a:rPr lang="it-IT" dirty="0" smtClean="0">
                <a:sym typeface="Wingdings" panose="05000000000000000000" pitchFamily="2" charset="2"/>
              </a:rPr>
              <a:t>, </a:t>
            </a:r>
            <a:r>
              <a:rPr lang="it-IT" dirty="0" err="1" smtClean="0">
                <a:sym typeface="Wingdings" panose="05000000000000000000" pitchFamily="2" charset="2"/>
              </a:rPr>
              <a:t>but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smtClean="0">
                <a:sym typeface="Wingdings" panose="05000000000000000000" pitchFamily="2" charset="2"/>
              </a:rPr>
              <a:t>there’s</a:t>
            </a:r>
            <a:r>
              <a:rPr lang="it-IT" dirty="0" smtClean="0">
                <a:sym typeface="Wingdings" panose="05000000000000000000" pitchFamily="2" charset="2"/>
              </a:rPr>
              <a:t> no way to </a:t>
            </a:r>
            <a:r>
              <a:rPr lang="it-IT" dirty="0" err="1" smtClean="0">
                <a:sym typeface="Wingdings" panose="05000000000000000000" pitchFamily="2" charset="2"/>
              </a:rPr>
              <a:t>know</a:t>
            </a:r>
            <a:r>
              <a:rPr lang="it-IT" dirty="0" smtClean="0">
                <a:sym typeface="Wingdings" panose="05000000000000000000" pitchFamily="2" charset="2"/>
              </a:rPr>
              <a:t> secret </a:t>
            </a:r>
            <a:r>
              <a:rPr lang="it-IT" dirty="0" err="1" smtClean="0">
                <a:sym typeface="Wingdings" panose="05000000000000000000" pitchFamily="2" charset="2"/>
              </a:rPr>
              <a:t>keys</a:t>
            </a:r>
            <a:r>
              <a:rPr lang="it-IT" dirty="0" smtClean="0">
                <a:sym typeface="Wingdings" panose="05000000000000000000" pitchFamily="2" charset="2"/>
              </a:rPr>
              <a:t> (</a:t>
            </a:r>
            <a:r>
              <a:rPr lang="it-IT" b="1" dirty="0" err="1"/>
              <a:t>d</a:t>
            </a:r>
            <a:r>
              <a:rPr lang="it-IT" b="1" baseline="-25000" dirty="0" err="1"/>
              <a:t>C</a:t>
            </a:r>
            <a:r>
              <a:rPr lang="it-IT" b="1" baseline="-25000" dirty="0"/>
              <a:t> </a:t>
            </a:r>
            <a:r>
              <a:rPr lang="it-IT" b="1" dirty="0"/>
              <a:t>, </a:t>
            </a:r>
            <a:r>
              <a:rPr lang="it-IT" b="1" dirty="0" err="1" smtClean="0"/>
              <a:t>d</a:t>
            </a:r>
            <a:r>
              <a:rPr lang="it-IT" b="1" baseline="-25000" dirty="0" err="1" smtClean="0"/>
              <a:t>AP</a:t>
            </a:r>
            <a:r>
              <a:rPr lang="it-IT" dirty="0" smtClean="0">
                <a:sym typeface="Wingdings" panose="05000000000000000000" pitchFamily="2" charset="2"/>
              </a:rPr>
              <a:t>) </a:t>
            </a:r>
            <a:r>
              <a:rPr lang="it-IT" dirty="0" err="1" smtClean="0">
                <a:sym typeface="Wingdings" panose="05000000000000000000" pitchFamily="2" charset="2"/>
              </a:rPr>
              <a:t>knowing</a:t>
            </a:r>
            <a:r>
              <a:rPr lang="it-IT" dirty="0" smtClean="0">
                <a:sym typeface="Wingdings" panose="05000000000000000000" pitchFamily="2" charset="2"/>
              </a:rPr>
              <a:t> public </a:t>
            </a:r>
            <a:r>
              <a:rPr lang="it-IT" dirty="0" err="1" smtClean="0">
                <a:sym typeface="Wingdings" panose="05000000000000000000" pitchFamily="2" charset="2"/>
              </a:rPr>
              <a:t>keys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smtClean="0">
                <a:sym typeface="Wingdings" panose="05000000000000000000" pitchFamily="2" charset="2"/>
              </a:rPr>
              <a:t>(</a:t>
            </a:r>
            <a:r>
              <a:rPr lang="it-IT" b="1" dirty="0" err="1"/>
              <a:t>d</a:t>
            </a:r>
            <a:r>
              <a:rPr lang="it-IT" b="1" baseline="-25000" dirty="0" err="1"/>
              <a:t>AP</a:t>
            </a:r>
            <a:r>
              <a:rPr lang="it-IT" b="1" dirty="0"/>
              <a:t> G, </a:t>
            </a:r>
            <a:r>
              <a:rPr lang="it-IT" b="1" dirty="0" err="1"/>
              <a:t>d</a:t>
            </a:r>
            <a:r>
              <a:rPr lang="it-IT" b="1" baseline="-25000" dirty="0" err="1"/>
              <a:t>C</a:t>
            </a:r>
            <a:r>
              <a:rPr lang="it-IT" b="1" dirty="0"/>
              <a:t> G</a:t>
            </a:r>
            <a:r>
              <a:rPr lang="it-IT" dirty="0" smtClean="0">
                <a:sym typeface="Wingdings" panose="05000000000000000000" pitchFamily="2" charset="2"/>
              </a:rPr>
              <a:t>) </a:t>
            </a:r>
            <a:r>
              <a:rPr lang="it-IT" dirty="0" err="1" smtClean="0">
                <a:sym typeface="Wingdings" panose="05000000000000000000" pitchFamily="2" charset="2"/>
              </a:rPr>
              <a:t>thanks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>
                <a:sym typeface="Wingdings" panose="05000000000000000000" pitchFamily="2" charset="2"/>
              </a:rPr>
              <a:t>to the </a:t>
            </a:r>
            <a:r>
              <a:rPr lang="it-IT" dirty="0" err="1" smtClean="0">
                <a:sym typeface="Wingdings" panose="05000000000000000000" pitchFamily="2" charset="2"/>
              </a:rPr>
              <a:t>intractability</a:t>
            </a:r>
            <a:r>
              <a:rPr lang="it-IT" dirty="0" smtClean="0">
                <a:sym typeface="Wingdings" panose="05000000000000000000" pitchFamily="2" charset="2"/>
              </a:rPr>
              <a:t> of </a:t>
            </a:r>
            <a:r>
              <a:rPr lang="it-IT" b="1" dirty="0" smtClean="0">
                <a:sym typeface="Wingdings" panose="05000000000000000000" pitchFamily="2" charset="2"/>
              </a:rPr>
              <a:t>ECDLP</a:t>
            </a:r>
            <a:endParaRPr lang="it-IT" dirty="0" smtClean="0">
              <a:sym typeface="Wingdings" panose="05000000000000000000" pitchFamily="2" charset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11577711" y="6436605"/>
            <a:ext cx="492368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28</a:t>
            </a:fld>
            <a:endParaRPr lang="it-IT" sz="1600" b="1" dirty="0">
              <a:solidFill>
                <a:schemeClr val="tx1"/>
              </a:solidFill>
            </a:endParaRPr>
          </a:p>
        </p:txBody>
      </p:sp>
      <p:sp>
        <p:nvSpPr>
          <p:cNvPr id="5" name="Titolo 7"/>
          <p:cNvSpPr txBox="1">
            <a:spLocks/>
          </p:cNvSpPr>
          <p:nvPr/>
        </p:nvSpPr>
        <p:spPr>
          <a:xfrm>
            <a:off x="169817" y="127231"/>
            <a:ext cx="11661112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smtClean="0">
                <a:latin typeface="+mn-lt"/>
              </a:rPr>
              <a:t>Security of ECDH + PSK</a:t>
            </a:r>
            <a:endParaRPr lang="it-IT" sz="5400" b="1" dirty="0">
              <a:latin typeface="+mn-lt"/>
            </a:endParaRPr>
          </a:p>
        </p:txBody>
      </p:sp>
      <p:cxnSp>
        <p:nvCxnSpPr>
          <p:cNvPr id="6" name="Connettore 1 5"/>
          <p:cNvCxnSpPr/>
          <p:nvPr/>
        </p:nvCxnSpPr>
        <p:spPr>
          <a:xfrm>
            <a:off x="464024" y="1056970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7"/>
          <p:cNvSpPr txBox="1">
            <a:spLocks/>
          </p:cNvSpPr>
          <p:nvPr/>
        </p:nvSpPr>
        <p:spPr>
          <a:xfrm>
            <a:off x="464024" y="1269329"/>
            <a:ext cx="6147791" cy="71738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>
                <a:latin typeface="+mn-lt"/>
              </a:rPr>
              <a:t>Offline-</a:t>
            </a:r>
            <a:r>
              <a:rPr lang="it-IT" sz="3200" b="1" dirty="0" err="1">
                <a:latin typeface="+mn-lt"/>
              </a:rPr>
              <a:t>dictionary</a:t>
            </a:r>
            <a:r>
              <a:rPr lang="it-IT" sz="3200" b="1" dirty="0">
                <a:latin typeface="+mn-lt"/>
              </a:rPr>
              <a:t> </a:t>
            </a:r>
            <a:r>
              <a:rPr lang="it-IT" sz="3200" b="1" dirty="0" err="1">
                <a:latin typeface="+mn-lt"/>
              </a:rPr>
              <a:t>attacks</a:t>
            </a:r>
            <a:r>
              <a:rPr lang="it-IT" sz="3200" b="1" dirty="0">
                <a:latin typeface="+mn-lt"/>
              </a:rPr>
              <a:t> </a:t>
            </a:r>
            <a:r>
              <a:rPr lang="it-IT" sz="3200" b="1" dirty="0" err="1">
                <a:latin typeface="+mn-lt"/>
              </a:rPr>
              <a:t>avoided</a:t>
            </a:r>
            <a:r>
              <a:rPr lang="it-IT" sz="3200" b="1" dirty="0">
                <a:latin typeface="+mn-lt"/>
              </a:rPr>
              <a:t>: </a:t>
            </a:r>
          </a:p>
        </p:txBody>
      </p:sp>
      <p:sp>
        <p:nvSpPr>
          <p:cNvPr id="8" name="Titolo 7"/>
          <p:cNvSpPr txBox="1">
            <a:spLocks/>
          </p:cNvSpPr>
          <p:nvPr/>
        </p:nvSpPr>
        <p:spPr>
          <a:xfrm>
            <a:off x="464023" y="4087486"/>
            <a:ext cx="5486611" cy="71738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 err="1" smtClean="0">
                <a:latin typeface="+mn-lt"/>
              </a:rPr>
              <a:t>MiM</a:t>
            </a:r>
            <a:r>
              <a:rPr lang="it-IT" sz="3200" b="1" dirty="0" smtClean="0">
                <a:latin typeface="+mn-lt"/>
              </a:rPr>
              <a:t> </a:t>
            </a:r>
            <a:r>
              <a:rPr lang="it-IT" sz="3200" b="1" dirty="0" err="1" smtClean="0">
                <a:latin typeface="+mn-lt"/>
              </a:rPr>
              <a:t>attacks</a:t>
            </a:r>
            <a:r>
              <a:rPr lang="it-IT" sz="3200" b="1" dirty="0" smtClean="0">
                <a:latin typeface="+mn-lt"/>
              </a:rPr>
              <a:t> </a:t>
            </a:r>
            <a:r>
              <a:rPr lang="it-IT" sz="3200" b="1" dirty="0" err="1" smtClean="0">
                <a:latin typeface="+mn-lt"/>
              </a:rPr>
              <a:t>partially</a:t>
            </a:r>
            <a:r>
              <a:rPr lang="it-IT" sz="3200" b="1" dirty="0" smtClean="0">
                <a:latin typeface="+mn-lt"/>
              </a:rPr>
              <a:t> </a:t>
            </a:r>
            <a:r>
              <a:rPr lang="it-IT" sz="3200" b="1" dirty="0" err="1" smtClean="0">
                <a:latin typeface="+mn-lt"/>
              </a:rPr>
              <a:t>avoided</a:t>
            </a:r>
            <a:r>
              <a:rPr lang="it-IT" sz="3200" b="1" dirty="0">
                <a:latin typeface="+mn-lt"/>
              </a:rPr>
              <a:t>: 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449955" y="4988258"/>
            <a:ext cx="11620124" cy="153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it-IT" dirty="0" err="1" smtClean="0">
                <a:solidFill>
                  <a:srgbClr val="0070C0"/>
                </a:solidFill>
              </a:rPr>
              <a:t>External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err="1" smtClean="0"/>
              <a:t>adversary</a:t>
            </a:r>
            <a:r>
              <a:rPr lang="it-IT" dirty="0" smtClean="0"/>
              <a:t> </a:t>
            </a:r>
            <a:r>
              <a:rPr lang="it-IT" dirty="0" err="1" smtClean="0"/>
              <a:t>doesn’t</a:t>
            </a:r>
            <a:r>
              <a:rPr lang="it-IT" dirty="0" smtClean="0"/>
              <a:t> </a:t>
            </a:r>
            <a:r>
              <a:rPr lang="it-IT" dirty="0" err="1" smtClean="0"/>
              <a:t>known</a:t>
            </a:r>
            <a:r>
              <a:rPr lang="it-IT" dirty="0" smtClean="0"/>
              <a:t> </a:t>
            </a:r>
            <a:r>
              <a:rPr lang="it-IT" b="1" dirty="0" smtClean="0"/>
              <a:t>PSK</a:t>
            </a:r>
            <a:r>
              <a:rPr lang="it-IT" dirty="0" smtClean="0"/>
              <a:t> </a:t>
            </a:r>
            <a:r>
              <a:rPr lang="it-IT" dirty="0" smtClean="0">
                <a:sym typeface="Wingdings" panose="05000000000000000000" pitchFamily="2" charset="2"/>
              </a:rPr>
              <a:t> </a:t>
            </a:r>
            <a:r>
              <a:rPr lang="it-IT" dirty="0" err="1" smtClean="0">
                <a:sym typeface="Wingdings" panose="05000000000000000000" pitchFamily="2" charset="2"/>
              </a:rPr>
              <a:t>unable</a:t>
            </a:r>
            <a:r>
              <a:rPr lang="it-IT" dirty="0" smtClean="0">
                <a:sym typeface="Wingdings" panose="05000000000000000000" pitchFamily="2" charset="2"/>
              </a:rPr>
              <a:t> to </a:t>
            </a:r>
            <a:r>
              <a:rPr lang="it-IT" dirty="0" err="1" smtClean="0">
                <a:sym typeface="Wingdings" panose="05000000000000000000" pitchFamily="2" charset="2"/>
              </a:rPr>
              <a:t>read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encrypted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traffic</a:t>
            </a:r>
            <a:endParaRPr lang="it-IT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Internal</a:t>
            </a:r>
            <a:r>
              <a:rPr lang="it-IT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adversary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known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b="1" dirty="0" smtClean="0">
                <a:sym typeface="Wingdings" panose="05000000000000000000" pitchFamily="2" charset="2"/>
              </a:rPr>
              <a:t>PSK</a:t>
            </a:r>
            <a:r>
              <a:rPr lang="it-IT" dirty="0" smtClean="0">
                <a:sym typeface="Wingdings" panose="05000000000000000000" pitchFamily="2" charset="2"/>
              </a:rPr>
              <a:t>, so </a:t>
            </a:r>
            <a:r>
              <a:rPr lang="it-IT" dirty="0" err="1" smtClean="0">
                <a:sym typeface="Wingdings" panose="05000000000000000000" pitchFamily="2" charset="2"/>
              </a:rPr>
              <a:t>it</a:t>
            </a:r>
            <a:r>
              <a:rPr lang="it-IT" dirty="0" smtClean="0">
                <a:sym typeface="Wingdings" panose="05000000000000000000" pitchFamily="2" charset="2"/>
              </a:rPr>
              <a:t> can </a:t>
            </a:r>
            <a:r>
              <a:rPr lang="it-IT" i="1" dirty="0" smtClean="0">
                <a:sym typeface="Wingdings" panose="05000000000000000000" pitchFamily="2" charset="2"/>
              </a:rPr>
              <a:t>forge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i="1" dirty="0" err="1" smtClean="0">
                <a:sym typeface="Wingdings" panose="05000000000000000000" pitchFamily="2" charset="2"/>
              </a:rPr>
              <a:t>messages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dirty="0" err="1" smtClean="0">
                <a:sym typeface="Wingdings" panose="05000000000000000000" pitchFamily="2" charset="2"/>
              </a:rPr>
              <a:t>like</a:t>
            </a:r>
            <a:r>
              <a:rPr lang="it-IT" dirty="0" smtClean="0">
                <a:sym typeface="Wingdings" panose="05000000000000000000" pitchFamily="2" charset="2"/>
              </a:rPr>
              <a:t> PSK</a:t>
            </a:r>
            <a:r>
              <a:rPr lang="en-US" altLang="it-IT" b="1" dirty="0">
                <a:solidFill>
                  <a:srgbClr val="000000"/>
                </a:solidFill>
                <a:latin typeface="Symbol" panose="05050102010706020507" pitchFamily="18" charset="2"/>
              </a:rPr>
              <a:t> Å</a:t>
            </a:r>
            <a:r>
              <a:rPr lang="it-IT" dirty="0" smtClean="0">
                <a:sym typeface="Wingdings" panose="05000000000000000000" pitchFamily="2" charset="2"/>
              </a:rPr>
              <a:t> </a:t>
            </a:r>
            <a:r>
              <a:rPr lang="it-IT" b="1" dirty="0" err="1" smtClean="0"/>
              <a:t>d</a:t>
            </a:r>
            <a:r>
              <a:rPr lang="it-IT" b="1" baseline="-25000" dirty="0" err="1" smtClean="0"/>
              <a:t>MiM</a:t>
            </a:r>
            <a:r>
              <a:rPr lang="it-IT" b="1" dirty="0" smtClean="0"/>
              <a:t> G</a:t>
            </a:r>
          </a:p>
          <a:p>
            <a:pPr marL="0" indent="0">
              <a:buNone/>
            </a:pPr>
            <a:r>
              <a:rPr lang="it-IT" b="1" dirty="0" smtClean="0">
                <a:sym typeface="Wingdings" panose="05000000000000000000" pitchFamily="2" charset="2"/>
              </a:rPr>
              <a:t> </a:t>
            </a:r>
            <a:r>
              <a:rPr lang="it-IT" b="1" dirty="0" err="1" smtClean="0">
                <a:sym typeface="Wingdings" panose="05000000000000000000" pitchFamily="2" charset="2"/>
              </a:rPr>
              <a:t>Internal</a:t>
            </a:r>
            <a:r>
              <a:rPr lang="it-IT" b="1" dirty="0" smtClean="0">
                <a:sym typeface="Wingdings" panose="05000000000000000000" pitchFamily="2" charset="2"/>
              </a:rPr>
              <a:t> </a:t>
            </a:r>
            <a:r>
              <a:rPr lang="it-IT" b="1" dirty="0" err="1" smtClean="0">
                <a:sym typeface="Wingdings" panose="05000000000000000000" pitchFamily="2" charset="2"/>
              </a:rPr>
              <a:t>MiM</a:t>
            </a:r>
            <a:r>
              <a:rPr lang="it-IT" b="1" dirty="0" smtClean="0">
                <a:sym typeface="Wingdings" panose="05000000000000000000" pitchFamily="2" charset="2"/>
              </a:rPr>
              <a:t> </a:t>
            </a:r>
            <a:r>
              <a:rPr lang="it-IT" b="1" dirty="0" err="1" smtClean="0">
                <a:sym typeface="Wingdings" panose="05000000000000000000" pitchFamily="2" charset="2"/>
              </a:rPr>
              <a:t>attacks</a:t>
            </a:r>
            <a:r>
              <a:rPr lang="it-IT" b="1" dirty="0" smtClean="0">
                <a:sym typeface="Wingdings" panose="05000000000000000000" pitchFamily="2" charset="2"/>
              </a:rPr>
              <a:t> for ECDH are </a:t>
            </a:r>
            <a:r>
              <a:rPr lang="it-IT" b="1" dirty="0" err="1" smtClean="0">
                <a:sym typeface="Wingdings" panose="05000000000000000000" pitchFamily="2" charset="2"/>
              </a:rPr>
              <a:t>still</a:t>
            </a:r>
            <a:r>
              <a:rPr lang="it-IT" b="1" dirty="0" smtClean="0">
                <a:sym typeface="Wingdings" panose="05000000000000000000" pitchFamily="2" charset="2"/>
              </a:rPr>
              <a:t> an </a:t>
            </a:r>
            <a:r>
              <a:rPr lang="it-IT" b="1" dirty="0" err="1" smtClean="0">
                <a:sym typeface="Wingdings" panose="05000000000000000000" pitchFamily="2" charset="2"/>
              </a:rPr>
              <a:t>unresolved</a:t>
            </a:r>
            <a:r>
              <a:rPr lang="it-IT" b="1" dirty="0" smtClean="0">
                <a:sym typeface="Wingdings" panose="05000000000000000000" pitchFamily="2" charset="2"/>
              </a:rPr>
              <a:t> </a:t>
            </a:r>
            <a:r>
              <a:rPr lang="it-IT" b="1" dirty="0" err="1" smtClean="0">
                <a:sym typeface="Wingdings" panose="05000000000000000000" pitchFamily="2" charset="2"/>
              </a:rPr>
              <a:t>issue</a:t>
            </a:r>
            <a:endParaRPr lang="it-IT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209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4023" y="1416760"/>
            <a:ext cx="11232107" cy="45720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it-IT" sz="3200" dirty="0" err="1" smtClean="0"/>
              <a:t>Crucial</a:t>
            </a:r>
            <a:r>
              <a:rPr lang="it-IT" sz="3200" dirty="0" smtClean="0"/>
              <a:t> </a:t>
            </a:r>
            <a:r>
              <a:rPr lang="it-IT" sz="3200" b="1" dirty="0" smtClean="0"/>
              <a:t>802.11i</a:t>
            </a:r>
            <a:r>
              <a:rPr lang="it-IT" sz="3200" dirty="0" smtClean="0"/>
              <a:t> </a:t>
            </a:r>
            <a:r>
              <a:rPr lang="it-IT" sz="3200" dirty="0" err="1" smtClean="0"/>
              <a:t>vulnerabilities</a:t>
            </a:r>
            <a:r>
              <a:rPr lang="it-IT" sz="3200" dirty="0" smtClean="0"/>
              <a:t> are in </a:t>
            </a:r>
            <a:r>
              <a:rPr lang="it-IT" sz="3200" b="1" dirty="0" smtClean="0"/>
              <a:t>4-way </a:t>
            </a:r>
            <a:r>
              <a:rPr lang="it-IT" sz="3200" b="1" dirty="0" err="1" smtClean="0"/>
              <a:t>handshake</a:t>
            </a:r>
            <a:r>
              <a:rPr lang="it-IT" sz="3200" b="1" dirty="0" smtClean="0"/>
              <a:t> </a:t>
            </a:r>
            <a:r>
              <a:rPr lang="it-IT" sz="3200" dirty="0" smtClean="0"/>
              <a:t>and in </a:t>
            </a:r>
            <a:r>
              <a:rPr lang="it-IT" sz="3200" b="1" dirty="0" smtClean="0"/>
              <a:t>PSK-mode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sz="3200" dirty="0" err="1" smtClean="0"/>
              <a:t>valid</a:t>
            </a:r>
            <a:r>
              <a:rPr lang="it-IT" sz="3200" dirty="0" smtClean="0"/>
              <a:t> </a:t>
            </a:r>
            <a:r>
              <a:rPr lang="it-IT" sz="3200" dirty="0" err="1" smtClean="0"/>
              <a:t>solutions</a:t>
            </a:r>
            <a:r>
              <a:rPr lang="it-IT" sz="3200" dirty="0" smtClean="0"/>
              <a:t> for </a:t>
            </a:r>
            <a:r>
              <a:rPr lang="it-IT" sz="3200" b="1" dirty="0" smtClean="0"/>
              <a:t>4-way </a:t>
            </a:r>
            <a:r>
              <a:rPr lang="it-IT" sz="3200" b="1" dirty="0" err="1" smtClean="0"/>
              <a:t>hanshake</a:t>
            </a:r>
            <a:r>
              <a:rPr lang="it-IT" sz="3200" b="1" dirty="0" smtClean="0"/>
              <a:t> </a:t>
            </a:r>
            <a:r>
              <a:rPr lang="it-IT" sz="3200" dirty="0" smtClean="0"/>
              <a:t>are: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it-IT" sz="2800" dirty="0" err="1" smtClean="0"/>
              <a:t>check</a:t>
            </a:r>
            <a:r>
              <a:rPr lang="it-IT" sz="2800" dirty="0" smtClean="0"/>
              <a:t> </a:t>
            </a:r>
            <a:r>
              <a:rPr lang="it-IT" sz="2800" i="1" dirty="0" smtClean="0"/>
              <a:t>msg1</a:t>
            </a:r>
            <a:r>
              <a:rPr lang="it-IT" sz="2800" dirty="0" smtClean="0"/>
              <a:t> </a:t>
            </a:r>
            <a:r>
              <a:rPr lang="it-IT" sz="2800" dirty="0" err="1" smtClean="0">
                <a:solidFill>
                  <a:srgbClr val="0070C0"/>
                </a:solidFill>
              </a:rPr>
              <a:t>authenticity</a:t>
            </a:r>
            <a:r>
              <a:rPr lang="it-IT" sz="2800" dirty="0" smtClean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and </a:t>
            </a:r>
            <a:r>
              <a:rPr lang="it-IT" sz="2800" dirty="0" err="1" smtClean="0">
                <a:solidFill>
                  <a:srgbClr val="0070C0"/>
                </a:solidFill>
              </a:rPr>
              <a:t>integrity</a:t>
            </a:r>
            <a:r>
              <a:rPr lang="it-IT" sz="2800" dirty="0" smtClean="0">
                <a:solidFill>
                  <a:srgbClr val="0070C0"/>
                </a:solidFill>
              </a:rPr>
              <a:t> </a:t>
            </a:r>
            <a:r>
              <a:rPr lang="it-IT" sz="2800" dirty="0" err="1" smtClean="0"/>
              <a:t>using</a:t>
            </a:r>
            <a:r>
              <a:rPr lang="it-IT" sz="2800" dirty="0" smtClean="0"/>
              <a:t> </a:t>
            </a:r>
            <a:r>
              <a:rPr lang="it-IT" sz="2800" b="1" dirty="0" smtClean="0"/>
              <a:t>MIC</a:t>
            </a:r>
            <a:r>
              <a:rPr lang="it-IT" sz="2800" dirty="0" smtClean="0"/>
              <a:t> and </a:t>
            </a:r>
            <a:r>
              <a:rPr lang="it-IT" sz="2800" b="1" dirty="0" smtClean="0"/>
              <a:t>PMK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it-IT" sz="2800" dirty="0" err="1" smtClean="0"/>
              <a:t>reuse</a:t>
            </a:r>
            <a:r>
              <a:rPr lang="it-IT" sz="2800" dirty="0" smtClean="0"/>
              <a:t> the </a:t>
            </a:r>
            <a:r>
              <a:rPr lang="it-IT" sz="2800" b="1" dirty="0" smtClean="0"/>
              <a:t>client-</a:t>
            </a:r>
            <a:r>
              <a:rPr lang="it-IT" sz="2800" b="1" dirty="0" err="1" smtClean="0"/>
              <a:t>nonce</a:t>
            </a:r>
            <a:endParaRPr lang="it-IT" sz="2800" b="1" dirty="0" smtClean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it-IT" sz="2800" dirty="0"/>
              <a:t>u</a:t>
            </a:r>
            <a:r>
              <a:rPr lang="it-IT" sz="2800" dirty="0" smtClean="0"/>
              <a:t>se the </a:t>
            </a:r>
            <a:r>
              <a:rPr lang="it-IT" sz="2800" b="1" dirty="0" smtClean="0"/>
              <a:t>3-way </a:t>
            </a:r>
            <a:r>
              <a:rPr lang="it-IT" sz="2800" b="1" dirty="0" err="1" smtClean="0"/>
              <a:t>handshake</a:t>
            </a:r>
            <a:r>
              <a:rPr lang="it-IT" sz="2800" dirty="0" smtClean="0"/>
              <a:t> </a:t>
            </a:r>
            <a:r>
              <a:rPr lang="it-IT" sz="2800" dirty="0" err="1" smtClean="0"/>
              <a:t>instead</a:t>
            </a:r>
            <a:r>
              <a:rPr lang="it-IT" sz="2800" dirty="0" smtClean="0"/>
              <a:t> of the 4-way </a:t>
            </a:r>
            <a:r>
              <a:rPr lang="it-IT" sz="2800" dirty="0" err="1" smtClean="0"/>
              <a:t>handshake</a:t>
            </a:r>
            <a:endParaRPr lang="it-IT" sz="28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it-IT" sz="3200" dirty="0" err="1"/>
              <a:t>v</a:t>
            </a:r>
            <a:r>
              <a:rPr lang="it-IT" sz="3200" dirty="0" err="1" smtClean="0"/>
              <a:t>alid</a:t>
            </a:r>
            <a:r>
              <a:rPr lang="it-IT" sz="3200" dirty="0" smtClean="0"/>
              <a:t> </a:t>
            </a:r>
            <a:r>
              <a:rPr lang="it-IT" sz="3200" dirty="0" err="1" smtClean="0"/>
              <a:t>solutions</a:t>
            </a:r>
            <a:r>
              <a:rPr lang="it-IT" sz="3200" dirty="0" smtClean="0"/>
              <a:t> in </a:t>
            </a:r>
            <a:r>
              <a:rPr lang="it-IT" sz="3200" b="1" dirty="0" smtClean="0"/>
              <a:t>PSK-mode</a:t>
            </a:r>
            <a:r>
              <a:rPr lang="it-IT" sz="3200" dirty="0" smtClean="0"/>
              <a:t> are: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it-IT" sz="2800" dirty="0" smtClean="0"/>
              <a:t>use "</a:t>
            </a:r>
            <a:r>
              <a:rPr lang="it-IT" sz="2800" dirty="0" smtClean="0">
                <a:solidFill>
                  <a:srgbClr val="0070C0"/>
                </a:solidFill>
              </a:rPr>
              <a:t>strong</a:t>
            </a:r>
            <a:r>
              <a:rPr lang="it-IT" sz="2800" dirty="0" smtClean="0"/>
              <a:t>" </a:t>
            </a:r>
            <a:r>
              <a:rPr lang="it-IT" sz="2800" dirty="0" err="1" smtClean="0"/>
              <a:t>passwords</a:t>
            </a:r>
            <a:r>
              <a:rPr lang="it-IT" sz="2800" dirty="0" smtClean="0"/>
              <a:t> (</a:t>
            </a:r>
            <a:r>
              <a:rPr lang="it-IT" sz="2800" dirty="0" err="1" smtClean="0"/>
              <a:t>length</a:t>
            </a:r>
            <a:r>
              <a:rPr lang="it-IT" sz="2800" dirty="0" smtClean="0"/>
              <a:t> &gt;= 20 and </a:t>
            </a:r>
            <a:r>
              <a:rPr lang="it-IT" sz="2800" dirty="0" err="1" smtClean="0"/>
              <a:t>containing</a:t>
            </a:r>
            <a:r>
              <a:rPr lang="it-IT" sz="2800" dirty="0" smtClean="0"/>
              <a:t> special </a:t>
            </a:r>
            <a:r>
              <a:rPr lang="it-IT" sz="2800" dirty="0" err="1" smtClean="0"/>
              <a:t>characters</a:t>
            </a:r>
            <a:r>
              <a:rPr lang="it-IT" sz="2800" dirty="0" smtClean="0"/>
              <a:t>)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it-IT" sz="2800" dirty="0" smtClean="0"/>
              <a:t>use </a:t>
            </a:r>
            <a:r>
              <a:rPr lang="it-IT" sz="2800" b="1" dirty="0"/>
              <a:t>ECC</a:t>
            </a:r>
            <a:r>
              <a:rPr lang="it-IT" sz="2800" dirty="0"/>
              <a:t>-</a:t>
            </a:r>
            <a:r>
              <a:rPr lang="it-IT" sz="2800" dirty="0" err="1"/>
              <a:t>based</a:t>
            </a:r>
            <a:r>
              <a:rPr lang="it-IT" sz="2800" dirty="0"/>
              <a:t> </a:t>
            </a:r>
            <a:r>
              <a:rPr lang="it-IT" sz="2800" b="1" dirty="0" smtClean="0"/>
              <a:t>ECDH</a:t>
            </a:r>
            <a:r>
              <a:rPr lang="it-IT" sz="2800" dirty="0" smtClean="0"/>
              <a:t> </a:t>
            </a:r>
            <a:r>
              <a:rPr lang="it-IT" sz="2800" dirty="0" err="1" smtClean="0"/>
              <a:t>protocol</a:t>
            </a:r>
            <a:r>
              <a:rPr lang="it-IT" sz="2800" dirty="0" smtClean="0"/>
              <a:t> </a:t>
            </a:r>
            <a:r>
              <a:rPr lang="it-IT" sz="2800" smtClean="0"/>
              <a:t>to generate </a:t>
            </a:r>
            <a:r>
              <a:rPr lang="it-IT" sz="2800" b="1" smtClean="0"/>
              <a:t>PMK</a:t>
            </a:r>
            <a:r>
              <a:rPr lang="it-IT" sz="2800" smtClean="0"/>
              <a:t>, </a:t>
            </a:r>
            <a:r>
              <a:rPr lang="it-IT" sz="2800" dirty="0" err="1" smtClean="0"/>
              <a:t>combined</a:t>
            </a:r>
            <a:r>
              <a:rPr lang="it-IT" sz="2800" dirty="0" smtClean="0"/>
              <a:t> with </a:t>
            </a:r>
            <a:r>
              <a:rPr lang="it-IT" sz="2800" b="1" dirty="0" smtClean="0"/>
              <a:t>PSK</a:t>
            </a:r>
            <a:r>
              <a:rPr lang="it-IT" sz="2800" dirty="0" smtClean="0"/>
              <a:t> to </a:t>
            </a:r>
            <a:r>
              <a:rPr lang="it-IT" sz="2800" dirty="0" err="1" smtClean="0"/>
              <a:t>encrypt</a:t>
            </a:r>
            <a:r>
              <a:rPr lang="it-IT" sz="2800" dirty="0" smtClean="0"/>
              <a:t> the </a:t>
            </a:r>
            <a:r>
              <a:rPr lang="it-IT" sz="2800" dirty="0" err="1" smtClean="0"/>
              <a:t>traffic</a:t>
            </a:r>
            <a:endParaRPr lang="it-IT" sz="2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11591192" y="6356350"/>
            <a:ext cx="479474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29</a:t>
            </a:fld>
            <a:endParaRPr lang="it-IT" sz="1600" b="1" dirty="0">
              <a:solidFill>
                <a:schemeClr val="tx1"/>
              </a:solidFill>
            </a:endParaRPr>
          </a:p>
        </p:txBody>
      </p:sp>
      <p:sp>
        <p:nvSpPr>
          <p:cNvPr id="5" name="Titolo 7"/>
          <p:cNvSpPr txBox="1">
            <a:spLocks/>
          </p:cNvSpPr>
          <p:nvPr/>
        </p:nvSpPr>
        <p:spPr>
          <a:xfrm>
            <a:off x="169817" y="127231"/>
            <a:ext cx="11661112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7200" b="1" dirty="0" err="1" smtClean="0">
                <a:latin typeface="+mn-lt"/>
              </a:rPr>
              <a:t>Conclusions</a:t>
            </a:r>
            <a:endParaRPr lang="it-IT" sz="7200" b="1" dirty="0">
              <a:latin typeface="+mn-lt"/>
            </a:endParaRPr>
          </a:p>
        </p:txBody>
      </p:sp>
      <p:cxnSp>
        <p:nvCxnSpPr>
          <p:cNvPr id="6" name="Connettore 1 5"/>
          <p:cNvCxnSpPr/>
          <p:nvPr/>
        </p:nvCxnSpPr>
        <p:spPr>
          <a:xfrm>
            <a:off x="464024" y="1123230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3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4024" y="1487606"/>
            <a:ext cx="8383762" cy="382137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t-IT" dirty="0" smtClean="0"/>
              <a:t>known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b="1" dirty="0" smtClean="0"/>
              <a:t>WPA2</a:t>
            </a:r>
            <a:r>
              <a:rPr lang="it-IT" dirty="0" smtClean="0"/>
              <a:t> (</a:t>
            </a:r>
            <a:r>
              <a:rPr lang="it-IT" b="1" dirty="0" smtClean="0"/>
              <a:t>W</a:t>
            </a:r>
            <a:r>
              <a:rPr lang="it-IT" dirty="0" smtClean="0"/>
              <a:t>i-Fi </a:t>
            </a:r>
            <a:r>
              <a:rPr lang="it-IT" b="1" dirty="0" err="1" smtClean="0"/>
              <a:t>P</a:t>
            </a:r>
            <a:r>
              <a:rPr lang="it-IT" dirty="0" err="1" smtClean="0"/>
              <a:t>rotected</a:t>
            </a:r>
            <a:r>
              <a:rPr lang="it-IT" dirty="0" smtClean="0"/>
              <a:t> </a:t>
            </a:r>
            <a:r>
              <a:rPr lang="it-IT" b="1" dirty="0" smtClean="0"/>
              <a:t>A</a:t>
            </a:r>
            <a:r>
              <a:rPr lang="it-IT" dirty="0" smtClean="0"/>
              <a:t>ccess 2)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t-IT" dirty="0" err="1" smtClean="0"/>
              <a:t>aims</a:t>
            </a:r>
            <a:r>
              <a:rPr lang="it-IT" dirty="0" smtClean="0"/>
              <a:t> to eliminate </a:t>
            </a:r>
            <a:r>
              <a:rPr lang="it-IT" dirty="0" err="1" smtClean="0"/>
              <a:t>all</a:t>
            </a:r>
            <a:r>
              <a:rPr lang="it-IT" dirty="0" smtClean="0"/>
              <a:t> known </a:t>
            </a:r>
            <a:r>
              <a:rPr lang="it-IT" i="1" dirty="0" err="1" smtClean="0">
                <a:solidFill>
                  <a:srgbClr val="0070C0"/>
                </a:solidFill>
              </a:rPr>
              <a:t>attacks</a:t>
            </a:r>
            <a:r>
              <a:rPr lang="it-IT" i="1" dirty="0" smtClean="0">
                <a:solidFill>
                  <a:srgbClr val="0070C0"/>
                </a:solidFill>
              </a:rPr>
              <a:t> </a:t>
            </a:r>
            <a:r>
              <a:rPr lang="it-IT" i="1" dirty="0" err="1" smtClean="0">
                <a:solidFill>
                  <a:srgbClr val="0070C0"/>
                </a:solidFill>
              </a:rPr>
              <a:t>against</a:t>
            </a:r>
            <a:r>
              <a:rPr lang="it-IT" i="1" dirty="0" smtClean="0">
                <a:solidFill>
                  <a:srgbClr val="0070C0"/>
                </a:solidFill>
              </a:rPr>
              <a:t> WEP </a:t>
            </a:r>
            <a:r>
              <a:rPr lang="it-IT" i="1" dirty="0" smtClean="0"/>
              <a:t>…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t-IT" dirty="0" smtClean="0"/>
              <a:t>…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provides</a:t>
            </a:r>
            <a:r>
              <a:rPr lang="it-IT" dirty="0" smtClean="0"/>
              <a:t> </a:t>
            </a:r>
            <a:r>
              <a:rPr lang="it-IT" dirty="0" err="1" smtClean="0"/>
              <a:t>solutions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to </a:t>
            </a:r>
            <a:r>
              <a:rPr lang="it-IT" b="1" dirty="0" err="1" smtClean="0"/>
              <a:t>C</a:t>
            </a:r>
            <a:r>
              <a:rPr lang="it-IT" dirty="0" err="1" smtClean="0"/>
              <a:t>onfidentiality</a:t>
            </a:r>
            <a:r>
              <a:rPr lang="it-IT" dirty="0" smtClean="0"/>
              <a:t> and </a:t>
            </a:r>
            <a:r>
              <a:rPr lang="it-IT" b="1" dirty="0" err="1" smtClean="0"/>
              <a:t>I</a:t>
            </a:r>
            <a:r>
              <a:rPr lang="it-IT" dirty="0" err="1" smtClean="0"/>
              <a:t>ntegrity</a:t>
            </a:r>
            <a:r>
              <a:rPr lang="it-IT" dirty="0" smtClean="0"/>
              <a:t>,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to some </a:t>
            </a:r>
            <a:r>
              <a:rPr lang="it-IT" b="1" dirty="0" err="1"/>
              <a:t>A</a:t>
            </a:r>
            <a:r>
              <a:rPr lang="it-IT" dirty="0" err="1" smtClean="0"/>
              <a:t>vailability</a:t>
            </a:r>
            <a:r>
              <a:rPr lang="it-IT" dirty="0" smtClean="0"/>
              <a:t> </a:t>
            </a:r>
            <a:r>
              <a:rPr lang="it-IT" dirty="0" err="1" smtClean="0"/>
              <a:t>aspects</a:t>
            </a:r>
            <a:r>
              <a:rPr lang="it-IT" dirty="0" smtClean="0"/>
              <a:t> (e.g. </a:t>
            </a:r>
            <a:r>
              <a:rPr lang="it-IT" b="1" dirty="0" err="1"/>
              <a:t>DoS</a:t>
            </a:r>
            <a:r>
              <a:rPr lang="it-IT" dirty="0"/>
              <a:t> </a:t>
            </a:r>
            <a:r>
              <a:rPr lang="it-IT" dirty="0" smtClean="0"/>
              <a:t>- </a:t>
            </a:r>
            <a:r>
              <a:rPr lang="it-IT" b="1" dirty="0" err="1" smtClean="0"/>
              <a:t>D</a:t>
            </a:r>
            <a:r>
              <a:rPr lang="it-IT" dirty="0" err="1" smtClean="0"/>
              <a:t>enial</a:t>
            </a:r>
            <a:r>
              <a:rPr lang="it-IT" b="1" dirty="0" smtClean="0"/>
              <a:t> o</a:t>
            </a:r>
            <a:r>
              <a:rPr lang="it-IT" dirty="0" smtClean="0"/>
              <a:t>f</a:t>
            </a:r>
            <a:r>
              <a:rPr lang="it-IT" b="1" dirty="0" smtClean="0"/>
              <a:t> S</a:t>
            </a:r>
            <a:r>
              <a:rPr lang="it-IT" dirty="0" smtClean="0"/>
              <a:t>ervice </a:t>
            </a:r>
            <a:r>
              <a:rPr lang="it-IT" dirty="0" err="1" smtClean="0"/>
              <a:t>attacks</a:t>
            </a:r>
            <a:r>
              <a:rPr lang="it-IT" dirty="0" smtClean="0"/>
              <a:t>)</a:t>
            </a:r>
            <a:endParaRPr lang="it-IT" i="1" dirty="0" smtClean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t-IT" b="1" dirty="0" smtClean="0"/>
              <a:t>WPA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proposed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intermediate </a:t>
            </a:r>
            <a:r>
              <a:rPr lang="it-IT" dirty="0" err="1" smtClean="0"/>
              <a:t>protocol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b="1" dirty="0" smtClean="0"/>
              <a:t>WEP</a:t>
            </a:r>
            <a:r>
              <a:rPr lang="it-IT" dirty="0" smtClean="0"/>
              <a:t> and </a:t>
            </a:r>
            <a:r>
              <a:rPr lang="it-IT" b="1" dirty="0" smtClean="0"/>
              <a:t>WPA2</a:t>
            </a:r>
            <a:r>
              <a:rPr lang="it-IT" dirty="0" smtClean="0"/>
              <a:t>: </a:t>
            </a:r>
            <a:r>
              <a:rPr lang="it-IT" dirty="0" err="1" smtClean="0">
                <a:solidFill>
                  <a:srgbClr val="0070C0"/>
                </a:solidFill>
              </a:rPr>
              <a:t>less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err="1" smtClean="0">
                <a:solidFill>
                  <a:srgbClr val="0070C0"/>
                </a:solidFill>
              </a:rPr>
              <a:t>expensive</a:t>
            </a:r>
            <a:r>
              <a:rPr lang="it-IT" dirty="0" smtClean="0"/>
              <a:t>,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>
                <a:solidFill>
                  <a:srgbClr val="0070C0"/>
                </a:solidFill>
              </a:rPr>
              <a:t>less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err="1" smtClean="0">
                <a:solidFill>
                  <a:srgbClr val="0070C0"/>
                </a:solidFill>
              </a:rPr>
              <a:t>secure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err="1" smtClean="0"/>
              <a:t>than</a:t>
            </a:r>
            <a:r>
              <a:rPr lang="it-IT" dirty="0" smtClean="0"/>
              <a:t> </a:t>
            </a:r>
            <a:r>
              <a:rPr lang="it-IT" b="1" dirty="0" smtClean="0"/>
              <a:t>WPA2</a:t>
            </a:r>
            <a:endParaRPr lang="it-IT" b="1" dirty="0"/>
          </a:p>
        </p:txBody>
      </p:sp>
      <p:sp>
        <p:nvSpPr>
          <p:cNvPr id="4" name="Titolo 7"/>
          <p:cNvSpPr txBox="1">
            <a:spLocks/>
          </p:cNvSpPr>
          <p:nvPr/>
        </p:nvSpPr>
        <p:spPr>
          <a:xfrm>
            <a:off x="947382" y="324183"/>
            <a:ext cx="10515600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smtClean="0">
                <a:latin typeface="+mn-lt"/>
              </a:rPr>
              <a:t>IEEE 802.11i security standard</a:t>
            </a:r>
            <a:endParaRPr lang="it-IT" sz="5400" b="1" dirty="0">
              <a:latin typeface="+mn-lt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64024" y="1310187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50" y="1770865"/>
            <a:ext cx="2801985" cy="243210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47382" y="5308979"/>
            <a:ext cx="9034817" cy="107721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err="1" smtClean="0"/>
              <a:t>Paper’s</a:t>
            </a:r>
            <a:r>
              <a:rPr lang="it-IT" sz="3200" b="1" dirty="0" smtClean="0"/>
              <a:t> goal: propose </a:t>
            </a:r>
            <a:r>
              <a:rPr lang="it-IT" sz="3200" b="1" dirty="0" err="1" smtClean="0"/>
              <a:t>solutions</a:t>
            </a:r>
            <a:r>
              <a:rPr lang="it-IT" sz="3200" b="1" dirty="0" smtClean="0"/>
              <a:t> to </a:t>
            </a:r>
            <a:r>
              <a:rPr lang="it-IT" sz="3200" b="1" dirty="0" err="1" smtClean="0"/>
              <a:t>improve</a:t>
            </a:r>
            <a:r>
              <a:rPr lang="it-IT" sz="3200" b="1" dirty="0" smtClean="0"/>
              <a:t> security of IEEE 802.11i </a:t>
            </a:r>
            <a:r>
              <a:rPr lang="it-IT" sz="3200" b="1" dirty="0" err="1" smtClean="0"/>
              <a:t>preventing</a:t>
            </a:r>
            <a:r>
              <a:rPr lang="it-IT" sz="3200" b="1" dirty="0" smtClean="0"/>
              <a:t> </a:t>
            </a:r>
            <a:r>
              <a:rPr lang="it-IT" sz="3200" b="1" dirty="0" err="1" smtClean="0"/>
              <a:t>attacks</a:t>
            </a:r>
            <a:r>
              <a:rPr lang="it-IT" sz="3200" b="1" dirty="0" smtClean="0"/>
              <a:t> to </a:t>
            </a:r>
            <a:r>
              <a:rPr lang="it-IT" sz="3200" b="1" dirty="0" err="1" smtClean="0"/>
              <a:t>it</a:t>
            </a:r>
            <a:endParaRPr lang="it-IT" sz="3200" b="1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3</a:t>
            </a:fld>
            <a:endParaRPr lang="it-IT" sz="1600" b="1">
              <a:solidFill>
                <a:schemeClr val="tx1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9705325" y="4255671"/>
            <a:ext cx="159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</a:rPr>
              <a:t>"CIA" </a:t>
            </a:r>
            <a:r>
              <a:rPr lang="it-IT" sz="2400" b="1" dirty="0" err="1" smtClean="0">
                <a:solidFill>
                  <a:schemeClr val="bg1"/>
                </a:solidFill>
              </a:rPr>
              <a:t>Triad</a:t>
            </a:r>
            <a:endParaRPr lang="it-IT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746473"/>
              </p:ext>
            </p:extLst>
          </p:nvPr>
        </p:nvGraphicFramePr>
        <p:xfrm>
          <a:off x="0" y="1534794"/>
          <a:ext cx="3168000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olo 7"/>
          <p:cNvSpPr txBox="1">
            <a:spLocks/>
          </p:cNvSpPr>
          <p:nvPr/>
        </p:nvSpPr>
        <p:spPr>
          <a:xfrm>
            <a:off x="947382" y="324183"/>
            <a:ext cx="10515600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smtClean="0">
                <a:latin typeface="+mn-lt"/>
              </a:rPr>
              <a:t>IEEE 802.11i security </a:t>
            </a:r>
            <a:r>
              <a:rPr lang="it-IT" sz="5400" b="1" dirty="0" err="1" smtClean="0">
                <a:latin typeface="+mn-lt"/>
              </a:rPr>
              <a:t>steps</a:t>
            </a:r>
            <a:r>
              <a:rPr lang="it-IT" sz="5400" b="1" dirty="0" smtClean="0">
                <a:latin typeface="+mn-lt"/>
              </a:rPr>
              <a:t> (1/5)</a:t>
            </a:r>
            <a:endParaRPr lang="it-IT" sz="5400" b="1" dirty="0">
              <a:latin typeface="+mn-lt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64024" y="1220034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7"/>
          <p:cNvSpPr txBox="1">
            <a:spLocks/>
          </p:cNvSpPr>
          <p:nvPr/>
        </p:nvSpPr>
        <p:spPr>
          <a:xfrm>
            <a:off x="3405214" y="1443791"/>
            <a:ext cx="2893986" cy="5469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 smtClean="0">
                <a:latin typeface="+mn-lt"/>
              </a:rPr>
              <a:t>Beacon </a:t>
            </a:r>
            <a:r>
              <a:rPr lang="it-IT" sz="3200" b="1" dirty="0" err="1" smtClean="0">
                <a:latin typeface="+mn-lt"/>
              </a:rPr>
              <a:t>Frames</a:t>
            </a:r>
            <a:endParaRPr lang="it-IT" sz="3200" b="1" dirty="0">
              <a:latin typeface="+mn-lt"/>
            </a:endParaRPr>
          </a:p>
        </p:txBody>
      </p:sp>
      <p:sp>
        <p:nvSpPr>
          <p:cNvPr id="11" name="Titolo 7"/>
          <p:cNvSpPr txBox="1">
            <a:spLocks/>
          </p:cNvSpPr>
          <p:nvPr/>
        </p:nvSpPr>
        <p:spPr>
          <a:xfrm>
            <a:off x="3405215" y="4344827"/>
            <a:ext cx="2961088" cy="5469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 smtClean="0">
                <a:latin typeface="+mn-lt"/>
              </a:rPr>
              <a:t>Probe </a:t>
            </a:r>
            <a:r>
              <a:rPr lang="it-IT" sz="3200" b="1" dirty="0" err="1" smtClean="0">
                <a:latin typeface="+mn-lt"/>
              </a:rPr>
              <a:t>Requests</a:t>
            </a:r>
            <a:endParaRPr lang="it-IT" sz="3200" b="1" dirty="0">
              <a:latin typeface="+mn-lt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23" y="1653008"/>
            <a:ext cx="1091822" cy="1113023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962" y="2607628"/>
            <a:ext cx="542454" cy="1335272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057" y="1624845"/>
            <a:ext cx="1091822" cy="1113023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563" y="3023976"/>
            <a:ext cx="1091822" cy="1113023"/>
          </a:xfrm>
          <a:prstGeom prst="rect">
            <a:avLst/>
          </a:prstGeom>
        </p:spPr>
      </p:pic>
      <p:cxnSp>
        <p:nvCxnSpPr>
          <p:cNvPr id="19" name="Connettore 2 18"/>
          <p:cNvCxnSpPr/>
          <p:nvPr/>
        </p:nvCxnSpPr>
        <p:spPr>
          <a:xfrm>
            <a:off x="9836565" y="3752443"/>
            <a:ext cx="608128" cy="125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9828378" y="3911754"/>
            <a:ext cx="549204" cy="319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V="1">
            <a:off x="9836565" y="3171530"/>
            <a:ext cx="459102" cy="412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 flipV="1">
            <a:off x="8639419" y="3744791"/>
            <a:ext cx="653369" cy="60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 flipH="1" flipV="1">
            <a:off x="8830490" y="3243359"/>
            <a:ext cx="496507" cy="341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 flipH="1">
            <a:off x="8918588" y="3899929"/>
            <a:ext cx="435706" cy="3591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>
            <a:off x="9557189" y="3966163"/>
            <a:ext cx="27" cy="540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Immagine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240" y="2975830"/>
            <a:ext cx="1091822" cy="1113023"/>
          </a:xfrm>
          <a:prstGeom prst="rect">
            <a:avLst/>
          </a:prstGeom>
        </p:spPr>
      </p:pic>
      <p:pic>
        <p:nvPicPr>
          <p:cNvPr id="53" name="Immagine 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337" y="4377147"/>
            <a:ext cx="1091822" cy="1113023"/>
          </a:xfrm>
          <a:prstGeom prst="rect">
            <a:avLst/>
          </a:prstGeom>
        </p:spPr>
      </p:pic>
      <p:pic>
        <p:nvPicPr>
          <p:cNvPr id="54" name="Immagine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783" y="5519750"/>
            <a:ext cx="1091822" cy="1113023"/>
          </a:xfrm>
          <a:prstGeom prst="rect">
            <a:avLst/>
          </a:prstGeom>
        </p:spPr>
      </p:pic>
      <p:pic>
        <p:nvPicPr>
          <p:cNvPr id="55" name="Immagine 5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81" y="4563397"/>
            <a:ext cx="542454" cy="1335272"/>
          </a:xfrm>
          <a:prstGeom prst="rect">
            <a:avLst/>
          </a:prstGeom>
        </p:spPr>
      </p:pic>
      <p:pic>
        <p:nvPicPr>
          <p:cNvPr id="56" name="Immagine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679" y="5409129"/>
            <a:ext cx="542454" cy="1335272"/>
          </a:xfrm>
          <a:prstGeom prst="rect">
            <a:avLst/>
          </a:prstGeom>
        </p:spPr>
      </p:pic>
      <p:pic>
        <p:nvPicPr>
          <p:cNvPr id="57" name="Immagin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002" y="5388322"/>
            <a:ext cx="542454" cy="1335272"/>
          </a:xfrm>
          <a:prstGeom prst="rect">
            <a:avLst/>
          </a:prstGeom>
        </p:spPr>
      </p:pic>
      <p:cxnSp>
        <p:nvCxnSpPr>
          <p:cNvPr id="58" name="Connettore 2 57"/>
          <p:cNvCxnSpPr/>
          <p:nvPr/>
        </p:nvCxnSpPr>
        <p:spPr>
          <a:xfrm flipH="1" flipV="1">
            <a:off x="10260887" y="6298560"/>
            <a:ext cx="653369" cy="60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/>
          <p:cNvCxnSpPr/>
          <p:nvPr/>
        </p:nvCxnSpPr>
        <p:spPr>
          <a:xfrm flipH="1" flipV="1">
            <a:off x="10451958" y="5797128"/>
            <a:ext cx="496507" cy="341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ttore 2 59"/>
          <p:cNvCxnSpPr/>
          <p:nvPr/>
        </p:nvCxnSpPr>
        <p:spPr>
          <a:xfrm flipH="1">
            <a:off x="10540056" y="6453698"/>
            <a:ext cx="435706" cy="3591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CasellaDiTesto 60"/>
          <p:cNvSpPr txBox="1"/>
          <p:nvPr/>
        </p:nvSpPr>
        <p:spPr>
          <a:xfrm>
            <a:off x="3217443" y="2045691"/>
            <a:ext cx="4185889" cy="219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400" b="1" dirty="0" err="1" smtClean="0"/>
              <a:t>AP</a:t>
            </a:r>
            <a:r>
              <a:rPr lang="it-IT" sz="2400" dirty="0" err="1" smtClean="0"/>
              <a:t>s</a:t>
            </a:r>
            <a:r>
              <a:rPr lang="it-IT" sz="2400" dirty="0" smtClean="0"/>
              <a:t> broadcast beacon </a:t>
            </a:r>
            <a:r>
              <a:rPr lang="it-IT" sz="2400" dirty="0" err="1" smtClean="0"/>
              <a:t>frames</a:t>
            </a:r>
            <a:r>
              <a:rPr lang="it-IT" sz="2400" dirty="0" smtClean="0"/>
              <a:t> to </a:t>
            </a:r>
            <a:r>
              <a:rPr lang="it-IT" sz="2400" dirty="0" err="1" smtClean="0"/>
              <a:t>announce</a:t>
            </a:r>
            <a:r>
              <a:rPr lang="it-IT" sz="2400" dirty="0" smtClean="0"/>
              <a:t> </a:t>
            </a:r>
            <a:r>
              <a:rPr lang="it-IT" sz="2400" dirty="0" err="1" smtClean="0"/>
              <a:t>their</a:t>
            </a:r>
            <a:r>
              <a:rPr lang="it-IT" sz="2400" dirty="0" smtClean="0"/>
              <a:t> </a:t>
            </a:r>
            <a:r>
              <a:rPr lang="it-IT" sz="2400" dirty="0" err="1" smtClean="0"/>
              <a:t>presence</a:t>
            </a:r>
            <a:endParaRPr lang="it-IT" sz="2400" dirty="0" smtClean="0"/>
          </a:p>
          <a:p>
            <a:pPr marL="342900" indent="-342900" algn="just">
              <a:lnSpc>
                <a:spcPts val="1500"/>
              </a:lnSpc>
              <a:buFont typeface="Wingdings" panose="05000000000000000000" pitchFamily="2" charset="2"/>
              <a:buChar char="§"/>
            </a:pPr>
            <a:endParaRPr lang="it-IT" sz="24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400" b="1" dirty="0" smtClean="0"/>
              <a:t>C</a:t>
            </a:r>
            <a:r>
              <a:rPr lang="it-IT" sz="2400" dirty="0" smtClean="0"/>
              <a:t>s </a:t>
            </a:r>
            <a:r>
              <a:rPr lang="it-IT" sz="2400" dirty="0" err="1" smtClean="0"/>
              <a:t>scan</a:t>
            </a:r>
            <a:r>
              <a:rPr lang="it-IT" sz="2400" dirty="0" smtClean="0"/>
              <a:t> beacon </a:t>
            </a:r>
            <a:r>
              <a:rPr lang="it-IT" sz="2400" dirty="0" err="1" smtClean="0"/>
              <a:t>frames</a:t>
            </a:r>
            <a:r>
              <a:rPr lang="it-IT" sz="2400" dirty="0" smtClean="0"/>
              <a:t> to update </a:t>
            </a:r>
            <a:r>
              <a:rPr lang="it-IT" sz="2400" dirty="0" err="1" smtClean="0"/>
              <a:t>their</a:t>
            </a:r>
            <a:r>
              <a:rPr lang="it-IT" sz="2400" dirty="0" smtClean="0"/>
              <a:t> </a:t>
            </a:r>
            <a:r>
              <a:rPr lang="it-IT" sz="2400" dirty="0" err="1" smtClean="0"/>
              <a:t>own</a:t>
            </a:r>
            <a:r>
              <a:rPr lang="it-IT" sz="2400" dirty="0" smtClean="0"/>
              <a:t> list of </a:t>
            </a:r>
            <a:r>
              <a:rPr lang="it-IT" sz="2400" dirty="0" err="1" smtClean="0"/>
              <a:t>reachable</a:t>
            </a:r>
            <a:r>
              <a:rPr lang="it-IT" sz="2400" dirty="0" smtClean="0"/>
              <a:t> </a:t>
            </a:r>
            <a:r>
              <a:rPr lang="it-IT" sz="2400" dirty="0" err="1" smtClean="0"/>
              <a:t>APs</a:t>
            </a:r>
            <a:endParaRPr lang="it-IT" sz="2400" dirty="0"/>
          </a:p>
        </p:txBody>
      </p:sp>
      <p:cxnSp>
        <p:nvCxnSpPr>
          <p:cNvPr id="62" name="Connettore 2 61"/>
          <p:cNvCxnSpPr/>
          <p:nvPr/>
        </p:nvCxnSpPr>
        <p:spPr>
          <a:xfrm flipH="1" flipV="1">
            <a:off x="9585540" y="5128336"/>
            <a:ext cx="653369" cy="60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ttore 2 62"/>
          <p:cNvCxnSpPr/>
          <p:nvPr/>
        </p:nvCxnSpPr>
        <p:spPr>
          <a:xfrm flipH="1" flipV="1">
            <a:off x="9776611" y="4626904"/>
            <a:ext cx="496507" cy="341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ttore 2 63"/>
          <p:cNvCxnSpPr/>
          <p:nvPr/>
        </p:nvCxnSpPr>
        <p:spPr>
          <a:xfrm flipH="1">
            <a:off x="9864709" y="5283474"/>
            <a:ext cx="435706" cy="3591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CasellaDiTesto 64"/>
          <p:cNvSpPr txBox="1"/>
          <p:nvPr/>
        </p:nvSpPr>
        <p:spPr>
          <a:xfrm>
            <a:off x="3217443" y="4956237"/>
            <a:ext cx="4289005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400" b="1" dirty="0" smtClean="0"/>
              <a:t>C</a:t>
            </a:r>
            <a:r>
              <a:rPr lang="it-IT" sz="2400" dirty="0" smtClean="0"/>
              <a:t>s broadcast probe </a:t>
            </a:r>
            <a:r>
              <a:rPr lang="it-IT" sz="2400" dirty="0" err="1" smtClean="0"/>
              <a:t>requests</a:t>
            </a:r>
            <a:r>
              <a:rPr lang="it-IT" sz="2400" dirty="0" smtClean="0"/>
              <a:t> in </a:t>
            </a:r>
            <a:r>
              <a:rPr lang="it-IT" sz="2400" dirty="0" err="1" smtClean="0"/>
              <a:t>order</a:t>
            </a:r>
            <a:r>
              <a:rPr lang="it-IT" sz="2400" dirty="0" smtClean="0"/>
              <a:t> to </a:t>
            </a:r>
            <a:r>
              <a:rPr lang="it-IT" sz="2400" dirty="0" err="1" smtClean="0"/>
              <a:t>find</a:t>
            </a:r>
            <a:r>
              <a:rPr lang="it-IT" sz="2400" dirty="0" smtClean="0"/>
              <a:t> </a:t>
            </a:r>
            <a:r>
              <a:rPr lang="it-IT" sz="2400" b="1" dirty="0" err="1" smtClean="0"/>
              <a:t>AP</a:t>
            </a:r>
            <a:r>
              <a:rPr lang="it-IT" sz="2400" dirty="0" err="1" smtClean="0"/>
              <a:t>s</a:t>
            </a:r>
            <a:endParaRPr lang="it-IT" sz="2400" dirty="0" smtClean="0"/>
          </a:p>
          <a:p>
            <a:pPr marL="342900" indent="-342900" algn="just">
              <a:lnSpc>
                <a:spcPts val="1500"/>
              </a:lnSpc>
              <a:buFont typeface="Wingdings" panose="05000000000000000000" pitchFamily="2" charset="2"/>
              <a:buChar char="§"/>
            </a:pPr>
            <a:endParaRPr lang="it-IT" sz="24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t-IT" sz="2400" b="1" dirty="0" err="1" smtClean="0"/>
              <a:t>AP</a:t>
            </a:r>
            <a:r>
              <a:rPr lang="it-IT" sz="2400" dirty="0" err="1" smtClean="0"/>
              <a:t>s</a:t>
            </a:r>
            <a:r>
              <a:rPr lang="it-IT" sz="2400" dirty="0" smtClean="0"/>
              <a:t> </a:t>
            </a:r>
            <a:r>
              <a:rPr lang="it-IT" sz="2400" dirty="0" err="1" smtClean="0"/>
              <a:t>answer</a:t>
            </a:r>
            <a:r>
              <a:rPr lang="it-IT" sz="2400" dirty="0" smtClean="0"/>
              <a:t> with probe </a:t>
            </a:r>
            <a:r>
              <a:rPr lang="it-IT" sz="2400" dirty="0" err="1" smtClean="0"/>
              <a:t>response</a:t>
            </a:r>
            <a:endParaRPr lang="it-IT" sz="2400" dirty="0"/>
          </a:p>
        </p:txBody>
      </p:sp>
      <p:sp>
        <p:nvSpPr>
          <p:cNvPr id="66" name="Segnaposto numero diapositiva 65"/>
          <p:cNvSpPr>
            <a:spLocks noGrp="1"/>
          </p:cNvSpPr>
          <p:nvPr>
            <p:ph type="sldNum" sz="quarter" idx="12"/>
          </p:nvPr>
        </p:nvSpPr>
        <p:spPr>
          <a:xfrm>
            <a:off x="11820879" y="6509942"/>
            <a:ext cx="630453" cy="365125"/>
          </a:xfrm>
        </p:spPr>
        <p:txBody>
          <a:bodyPr/>
          <a:lstStyle/>
          <a:p>
            <a:pPr algn="l"/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pPr algn="l"/>
              <a:t>4</a:t>
            </a:fld>
            <a:endParaRPr lang="it-IT" sz="1600" b="1" dirty="0">
              <a:solidFill>
                <a:schemeClr val="tx1"/>
              </a:solidFill>
            </a:endParaRPr>
          </a:p>
        </p:txBody>
      </p:sp>
      <p:sp>
        <p:nvSpPr>
          <p:cNvPr id="34" name="CasellaDiTesto 33"/>
          <p:cNvSpPr txBox="1"/>
          <p:nvPr/>
        </p:nvSpPr>
        <p:spPr>
          <a:xfrm>
            <a:off x="7462365" y="1405583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C</a:t>
            </a:r>
            <a:r>
              <a:rPr lang="it-IT" sz="2800" b="1" baseline="-25000" dirty="0" smtClean="0"/>
              <a:t>1</a:t>
            </a:r>
            <a:endParaRPr lang="it-IT" sz="2800" b="1" baseline="-25000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8608473" y="2667633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AP</a:t>
            </a:r>
            <a:r>
              <a:rPr lang="it-IT" sz="2800" b="1" baseline="-25000" dirty="0" smtClean="0"/>
              <a:t>1</a:t>
            </a:r>
            <a:endParaRPr lang="it-IT" sz="2400" b="1" baseline="-250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7538763" y="3950627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C</a:t>
            </a:r>
            <a:r>
              <a:rPr lang="it-IT" sz="2800" b="1" baseline="-25000" dirty="0" smtClean="0"/>
              <a:t>3</a:t>
            </a:r>
            <a:endParaRPr lang="it-IT" sz="2800" b="1" baseline="-250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11636508" y="140803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C</a:t>
            </a:r>
            <a:r>
              <a:rPr lang="it-IT" sz="2800" b="1" baseline="-25000" dirty="0" smtClean="0"/>
              <a:t>2</a:t>
            </a:r>
            <a:endParaRPr lang="it-IT" sz="2800" b="1" baseline="-25000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11495694" y="2954486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C</a:t>
            </a:r>
            <a:r>
              <a:rPr lang="it-IT" sz="2800" b="1" baseline="-25000" dirty="0" smtClean="0"/>
              <a:t>4</a:t>
            </a:r>
            <a:endParaRPr lang="it-IT" sz="2800" b="1" baseline="-250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11289162" y="4338888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C</a:t>
            </a:r>
            <a:r>
              <a:rPr lang="it-IT" sz="2800" b="1" baseline="-25000" dirty="0" smtClean="0"/>
              <a:t>1</a:t>
            </a:r>
            <a:endParaRPr lang="it-IT" sz="2800" b="1" baseline="-25000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11696131" y="522731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C</a:t>
            </a:r>
            <a:r>
              <a:rPr lang="it-IT" sz="2800" b="1" baseline="-25000" dirty="0" smtClean="0"/>
              <a:t>2</a:t>
            </a:r>
            <a:endParaRPr lang="it-IT" sz="2800" b="1" baseline="-25000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8098249" y="4645802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AP</a:t>
            </a:r>
            <a:r>
              <a:rPr lang="it-IT" sz="2800" b="1" baseline="-25000" dirty="0" smtClean="0"/>
              <a:t>1</a:t>
            </a:r>
            <a:endParaRPr lang="it-IT" sz="2400" b="1" baseline="-25000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7488623" y="5356171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AP</a:t>
            </a:r>
            <a:r>
              <a:rPr lang="it-IT" sz="2800" b="1" baseline="-25000" dirty="0" smtClean="0"/>
              <a:t>2</a:t>
            </a:r>
            <a:endParaRPr lang="it-IT" sz="2400" b="1" baseline="-250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8714024" y="6294960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AP</a:t>
            </a:r>
            <a:r>
              <a:rPr lang="it-IT" sz="2800" b="1" baseline="-25000" dirty="0"/>
              <a:t>3</a:t>
            </a:r>
            <a:endParaRPr lang="it-IT" sz="2400" b="1" baseline="-25000" dirty="0"/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267" y="1058542"/>
            <a:ext cx="542454" cy="1335272"/>
          </a:xfrm>
          <a:prstGeom prst="rect">
            <a:avLst/>
          </a:prstGeom>
        </p:spPr>
      </p:pic>
      <p:cxnSp>
        <p:nvCxnSpPr>
          <p:cNvPr id="48" name="Connettore 2 47"/>
          <p:cNvCxnSpPr/>
          <p:nvPr/>
        </p:nvCxnSpPr>
        <p:spPr>
          <a:xfrm>
            <a:off x="10130870" y="2203357"/>
            <a:ext cx="608128" cy="125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>
            <a:off x="10122683" y="2362668"/>
            <a:ext cx="549204" cy="319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 flipV="1">
            <a:off x="10130870" y="1622444"/>
            <a:ext cx="459102" cy="412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 flipH="1" flipV="1">
            <a:off x="8933724" y="2195705"/>
            <a:ext cx="653369" cy="60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 flipH="1" flipV="1">
            <a:off x="9124795" y="1694273"/>
            <a:ext cx="496507" cy="3419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ttore 2 67"/>
          <p:cNvCxnSpPr/>
          <p:nvPr/>
        </p:nvCxnSpPr>
        <p:spPr>
          <a:xfrm flipH="1">
            <a:off x="9212893" y="2350843"/>
            <a:ext cx="435706" cy="3591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ttore 2 68"/>
          <p:cNvCxnSpPr/>
          <p:nvPr/>
        </p:nvCxnSpPr>
        <p:spPr>
          <a:xfrm>
            <a:off x="9851494" y="2417077"/>
            <a:ext cx="27" cy="540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CasellaDiTesto 69"/>
          <p:cNvSpPr txBox="1"/>
          <p:nvPr/>
        </p:nvSpPr>
        <p:spPr>
          <a:xfrm>
            <a:off x="10010515" y="1116840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AP</a:t>
            </a:r>
            <a:r>
              <a:rPr lang="it-IT" sz="2800" b="1" baseline="-25000" dirty="0"/>
              <a:t>2</a:t>
            </a:r>
            <a:endParaRPr lang="it-IT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47853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34" grpId="0"/>
      <p:bldP spid="36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62970" y="2221441"/>
            <a:ext cx="7724631" cy="43174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 err="1" smtClean="0"/>
              <a:t>both</a:t>
            </a:r>
            <a:r>
              <a:rPr lang="it-IT" dirty="0" smtClean="0"/>
              <a:t> beacon </a:t>
            </a:r>
            <a:r>
              <a:rPr lang="it-IT" dirty="0" err="1" smtClean="0"/>
              <a:t>frames</a:t>
            </a:r>
            <a:r>
              <a:rPr lang="it-IT" dirty="0" smtClean="0"/>
              <a:t> and probe </a:t>
            </a:r>
            <a:r>
              <a:rPr lang="it-IT" dirty="0" err="1" smtClean="0"/>
              <a:t>requests</a:t>
            </a:r>
            <a:r>
              <a:rPr lang="it-IT" dirty="0" smtClean="0"/>
              <a:t> are </a:t>
            </a:r>
            <a:r>
              <a:rPr lang="it-IT" dirty="0" err="1" smtClean="0"/>
              <a:t>sent</a:t>
            </a:r>
            <a:r>
              <a:rPr lang="it-IT" dirty="0" smtClean="0"/>
              <a:t> in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err="1" smtClean="0">
                <a:solidFill>
                  <a:srgbClr val="0070C0"/>
                </a:solidFill>
              </a:rPr>
              <a:t>clear</a:t>
            </a:r>
            <a:r>
              <a:rPr lang="it-IT" dirty="0" smtClean="0">
                <a:solidFill>
                  <a:srgbClr val="0070C0"/>
                </a:solidFill>
              </a:rPr>
              <a:t> text </a:t>
            </a:r>
            <a:r>
              <a:rPr lang="it-IT" dirty="0" smtClean="0">
                <a:sym typeface="Wingdings" panose="05000000000000000000" pitchFamily="2" charset="2"/>
              </a:rPr>
              <a:t>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i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p</a:t>
            </a:r>
            <a:r>
              <a:rPr lang="it-IT" i="1" dirty="0" smtClean="0">
                <a:solidFill>
                  <a:srgbClr val="FFC000"/>
                </a:solidFill>
              </a:rPr>
              <a:t>assive</a:t>
            </a:r>
            <a:r>
              <a:rPr lang="it-IT" dirty="0" smtClean="0">
                <a:solidFill>
                  <a:srgbClr val="FFC000"/>
                </a:solidFill>
              </a:rPr>
              <a:t> </a:t>
            </a:r>
            <a:r>
              <a:rPr lang="it-IT" dirty="0" smtClean="0"/>
              <a:t>(</a:t>
            </a:r>
            <a:r>
              <a:rPr lang="it-IT" dirty="0" err="1" smtClean="0"/>
              <a:t>listen</a:t>
            </a:r>
            <a:r>
              <a:rPr lang="it-IT" dirty="0" smtClean="0"/>
              <a:t>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alter) or </a:t>
            </a:r>
            <a:r>
              <a:rPr lang="it-IT" i="1" dirty="0" err="1" smtClean="0">
                <a:solidFill>
                  <a:srgbClr val="FFC000"/>
                </a:solidFill>
              </a:rPr>
              <a:t>active</a:t>
            </a:r>
            <a:r>
              <a:rPr lang="it-IT" dirty="0" smtClean="0">
                <a:solidFill>
                  <a:srgbClr val="FFC000"/>
                </a:solidFill>
              </a:rPr>
              <a:t> </a:t>
            </a:r>
            <a:r>
              <a:rPr lang="it-IT" dirty="0" smtClean="0"/>
              <a:t>(</a:t>
            </a:r>
            <a:r>
              <a:rPr lang="it-IT" dirty="0" err="1" smtClean="0"/>
              <a:t>listen</a:t>
            </a:r>
            <a:r>
              <a:rPr lang="it-IT" dirty="0" smtClean="0"/>
              <a:t> and alter) </a:t>
            </a:r>
            <a:r>
              <a:rPr lang="it-IT" b="1" dirty="0" err="1" smtClean="0"/>
              <a:t>eavesdropping</a:t>
            </a:r>
            <a:r>
              <a:rPr lang="it-IT" dirty="0" smtClean="0"/>
              <a:t> </a:t>
            </a:r>
            <a:r>
              <a:rPr lang="it-IT" dirty="0" err="1" smtClean="0"/>
              <a:t>attacks</a:t>
            </a:r>
            <a:r>
              <a:rPr lang="it-IT" dirty="0" smtClean="0"/>
              <a:t> can be </a:t>
            </a:r>
            <a:r>
              <a:rPr lang="it-IT" dirty="0" err="1" smtClean="0"/>
              <a:t>mounted</a:t>
            </a:r>
            <a:r>
              <a:rPr lang="it-IT" dirty="0" smtClean="0"/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e</a:t>
            </a:r>
            <a:r>
              <a:rPr lang="it-IT" dirty="0" smtClean="0"/>
              <a:t>.g.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active</a:t>
            </a:r>
            <a:r>
              <a:rPr lang="it-IT" dirty="0" smtClean="0"/>
              <a:t> </a:t>
            </a:r>
            <a:r>
              <a:rPr lang="it-IT" dirty="0" err="1" smtClean="0"/>
              <a:t>eavesdropping</a:t>
            </a:r>
            <a:r>
              <a:rPr lang="it-IT" dirty="0" smtClean="0"/>
              <a:t>, a </a:t>
            </a:r>
            <a:r>
              <a:rPr lang="it-IT" b="1" dirty="0" err="1" smtClean="0"/>
              <a:t>MiM</a:t>
            </a:r>
            <a:r>
              <a:rPr lang="it-IT" dirty="0" smtClean="0"/>
              <a:t> can </a:t>
            </a:r>
            <a:r>
              <a:rPr lang="it-IT" dirty="0" err="1" smtClean="0"/>
              <a:t>answer</a:t>
            </a:r>
            <a:r>
              <a:rPr lang="it-IT" dirty="0" smtClean="0"/>
              <a:t> to probe </a:t>
            </a:r>
            <a:r>
              <a:rPr lang="it-IT" dirty="0" err="1" smtClean="0"/>
              <a:t>requests</a:t>
            </a:r>
            <a:r>
              <a:rPr lang="it-IT" dirty="0" smtClean="0"/>
              <a:t> and induce </a:t>
            </a:r>
            <a:r>
              <a:rPr lang="it-IT" b="1" dirty="0" smtClean="0"/>
              <a:t>C </a:t>
            </a:r>
            <a:r>
              <a:rPr lang="it-IT" dirty="0" smtClean="0"/>
              <a:t> to </a:t>
            </a:r>
            <a:r>
              <a:rPr lang="it-IT" dirty="0" err="1" smtClean="0"/>
              <a:t>connect</a:t>
            </a:r>
            <a:r>
              <a:rPr lang="it-IT" dirty="0" smtClean="0"/>
              <a:t> to </a:t>
            </a:r>
            <a:r>
              <a:rPr lang="it-IT" dirty="0" err="1" smtClean="0"/>
              <a:t>him</a:t>
            </a:r>
            <a:r>
              <a:rPr lang="it-IT" dirty="0" smtClean="0"/>
              <a:t> </a:t>
            </a:r>
            <a:r>
              <a:rPr lang="it-IT" dirty="0" smtClean="0">
                <a:sym typeface="Wingdings" panose="05000000000000000000" pitchFamily="2" charset="2"/>
              </a:rPr>
              <a:t> </a:t>
            </a:r>
            <a:r>
              <a:rPr lang="it-IT" dirty="0" smtClean="0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r>
              <a:rPr lang="it-IT" dirty="0">
                <a:solidFill>
                  <a:srgbClr val="0070C0"/>
                </a:solidFill>
              </a:rPr>
              <a:t>nformation </a:t>
            </a:r>
            <a:r>
              <a:rPr lang="it-IT" dirty="0" err="1">
                <a:solidFill>
                  <a:srgbClr val="0070C0"/>
                </a:solidFill>
              </a:rPr>
              <a:t>stealing</a:t>
            </a:r>
            <a:endParaRPr lang="it-IT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smtClean="0"/>
              <a:t>IEEE 802.11w </a:t>
            </a:r>
            <a:r>
              <a:rPr lang="it-IT" dirty="0" smtClean="0"/>
              <a:t>standard for management </a:t>
            </a:r>
            <a:r>
              <a:rPr lang="it-IT" dirty="0" err="1" smtClean="0"/>
              <a:t>frames</a:t>
            </a:r>
            <a:r>
              <a:rPr lang="it-IT" dirty="0" smtClean="0"/>
              <a:t> </a:t>
            </a:r>
            <a:r>
              <a:rPr lang="it-IT" dirty="0" err="1" smtClean="0">
                <a:solidFill>
                  <a:srgbClr val="0070C0"/>
                </a:solidFill>
              </a:rPr>
              <a:t>resolves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err="1" smtClean="0">
                <a:solidFill>
                  <a:srgbClr val="0070C0"/>
                </a:solidFill>
              </a:rPr>
              <a:t>these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err="1" smtClean="0">
                <a:solidFill>
                  <a:srgbClr val="0070C0"/>
                </a:solidFill>
              </a:rPr>
              <a:t>issues</a:t>
            </a:r>
            <a:r>
              <a:rPr lang="it-IT" dirty="0" smtClean="0"/>
              <a:t>, </a:t>
            </a:r>
            <a:r>
              <a:rPr lang="it-IT" dirty="0" err="1" smtClean="0"/>
              <a:t>otherwise</a:t>
            </a:r>
            <a:r>
              <a:rPr lang="it-IT" dirty="0" smtClean="0"/>
              <a:t> no </a:t>
            </a:r>
            <a:r>
              <a:rPr lang="it-IT" dirty="0" err="1" smtClean="0"/>
              <a:t>improvements</a:t>
            </a:r>
            <a:r>
              <a:rPr lang="it-IT" dirty="0" smtClean="0"/>
              <a:t> w.r.t. </a:t>
            </a:r>
            <a:r>
              <a:rPr lang="it-IT" b="1" dirty="0" smtClean="0"/>
              <a:t>WEP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11462982" y="6356350"/>
            <a:ext cx="449239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5</a:t>
            </a:fld>
            <a:endParaRPr lang="it-IT" sz="1600" b="1" dirty="0">
              <a:solidFill>
                <a:schemeClr val="tx1"/>
              </a:solidFill>
            </a:endParaRPr>
          </a:p>
        </p:txBody>
      </p:sp>
      <p:sp>
        <p:nvSpPr>
          <p:cNvPr id="5" name="Titolo 7"/>
          <p:cNvSpPr txBox="1">
            <a:spLocks/>
          </p:cNvSpPr>
          <p:nvPr/>
        </p:nvSpPr>
        <p:spPr>
          <a:xfrm>
            <a:off x="947382" y="324183"/>
            <a:ext cx="10515600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smtClean="0">
                <a:latin typeface="+mn-lt"/>
              </a:rPr>
              <a:t>IEEE 802.11i security </a:t>
            </a:r>
            <a:r>
              <a:rPr lang="it-IT" sz="5400" b="1" dirty="0" err="1" smtClean="0">
                <a:latin typeface="+mn-lt"/>
              </a:rPr>
              <a:t>steps</a:t>
            </a:r>
            <a:r>
              <a:rPr lang="it-IT" sz="5400" b="1" dirty="0" smtClean="0">
                <a:latin typeface="+mn-lt"/>
              </a:rPr>
              <a:t> (1/5) – security</a:t>
            </a:r>
            <a:endParaRPr lang="it-IT" sz="5400" b="1" dirty="0">
              <a:latin typeface="+mn-lt"/>
            </a:endParaRPr>
          </a:p>
        </p:txBody>
      </p:sp>
      <p:cxnSp>
        <p:nvCxnSpPr>
          <p:cNvPr id="6" name="Connettore 1 5"/>
          <p:cNvCxnSpPr/>
          <p:nvPr/>
        </p:nvCxnSpPr>
        <p:spPr>
          <a:xfrm>
            <a:off x="464024" y="1310187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Segnaposto contenut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553295"/>
              </p:ext>
            </p:extLst>
          </p:nvPr>
        </p:nvGraphicFramePr>
        <p:xfrm>
          <a:off x="1026121" y="1480784"/>
          <a:ext cx="2448000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olo 7"/>
          <p:cNvSpPr txBox="1">
            <a:spLocks/>
          </p:cNvSpPr>
          <p:nvPr/>
        </p:nvSpPr>
        <p:spPr>
          <a:xfrm>
            <a:off x="4225073" y="1556478"/>
            <a:ext cx="4636540" cy="546999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 err="1" smtClean="0">
                <a:latin typeface="+mn-lt"/>
              </a:rPr>
              <a:t>Existing</a:t>
            </a:r>
            <a:r>
              <a:rPr lang="it-IT" sz="3600" b="1" dirty="0" smtClean="0">
                <a:latin typeface="+mn-lt"/>
              </a:rPr>
              <a:t> </a:t>
            </a:r>
            <a:r>
              <a:rPr lang="it-IT" sz="3600" b="1" dirty="0" err="1" smtClean="0">
                <a:latin typeface="+mn-lt"/>
              </a:rPr>
              <a:t>vulnerabilities</a:t>
            </a:r>
            <a:r>
              <a:rPr lang="it-IT" sz="3600" b="1" dirty="0" smtClean="0">
                <a:latin typeface="+mn-lt"/>
              </a:rPr>
              <a:t>:</a:t>
            </a:r>
            <a:endParaRPr lang="it-IT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47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11594727" y="6443621"/>
            <a:ext cx="393879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6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5" name="Titolo 7"/>
          <p:cNvSpPr txBox="1">
            <a:spLocks/>
          </p:cNvSpPr>
          <p:nvPr/>
        </p:nvSpPr>
        <p:spPr>
          <a:xfrm>
            <a:off x="947382" y="324183"/>
            <a:ext cx="10515600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smtClean="0">
                <a:latin typeface="+mn-lt"/>
              </a:rPr>
              <a:t>IEEE 802.11i security </a:t>
            </a:r>
            <a:r>
              <a:rPr lang="it-IT" sz="5400" b="1" dirty="0" err="1" smtClean="0">
                <a:latin typeface="+mn-lt"/>
              </a:rPr>
              <a:t>steps</a:t>
            </a:r>
            <a:r>
              <a:rPr lang="it-IT" sz="5400" b="1" dirty="0" smtClean="0">
                <a:latin typeface="+mn-lt"/>
              </a:rPr>
              <a:t> (2/5)</a:t>
            </a:r>
            <a:endParaRPr lang="it-IT" sz="5400" b="1" dirty="0">
              <a:latin typeface="+mn-lt"/>
            </a:endParaRPr>
          </a:p>
        </p:txBody>
      </p:sp>
      <p:cxnSp>
        <p:nvCxnSpPr>
          <p:cNvPr id="6" name="Connettore 1 5"/>
          <p:cNvCxnSpPr/>
          <p:nvPr/>
        </p:nvCxnSpPr>
        <p:spPr>
          <a:xfrm>
            <a:off x="492160" y="1310187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contenuto 2"/>
          <p:cNvSpPr txBox="1">
            <a:spLocks/>
          </p:cNvSpPr>
          <p:nvPr/>
        </p:nvSpPr>
        <p:spPr>
          <a:xfrm>
            <a:off x="3249637" y="1519706"/>
            <a:ext cx="8738969" cy="5289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3200" b="1" dirty="0" err="1" smtClean="0"/>
              <a:t>Two</a:t>
            </a:r>
            <a:r>
              <a:rPr lang="it-IT" sz="3200" b="1" dirty="0" smtClean="0"/>
              <a:t> </a:t>
            </a:r>
            <a:r>
              <a:rPr lang="it-IT" sz="3200" b="1" dirty="0" err="1" smtClean="0"/>
              <a:t>possible</a:t>
            </a:r>
            <a:r>
              <a:rPr lang="it-IT" sz="3200" b="1" dirty="0" smtClean="0"/>
              <a:t> </a:t>
            </a:r>
            <a:r>
              <a:rPr lang="it-IT" sz="3200" b="1" dirty="0" err="1" smtClean="0"/>
              <a:t>approaches</a:t>
            </a:r>
            <a:r>
              <a:rPr lang="it-IT" sz="3200" b="1" dirty="0" smtClean="0"/>
              <a:t> in 802.11i: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it-IT" sz="3200" b="1" dirty="0" smtClean="0">
                <a:solidFill>
                  <a:srgbClr val="FFFF00"/>
                </a:solidFill>
              </a:rPr>
              <a:t>PSK</a:t>
            </a:r>
            <a:r>
              <a:rPr lang="it-IT" sz="3200" dirty="0">
                <a:solidFill>
                  <a:srgbClr val="FFFF00"/>
                </a:solidFill>
              </a:rPr>
              <a:t> </a:t>
            </a:r>
            <a:r>
              <a:rPr lang="it-IT" sz="3200" b="1" dirty="0" smtClean="0">
                <a:solidFill>
                  <a:srgbClr val="FFFF00"/>
                </a:solidFill>
              </a:rPr>
              <a:t>(</a:t>
            </a:r>
            <a:r>
              <a:rPr lang="it-IT" sz="3200" b="1" dirty="0" err="1"/>
              <a:t>P</a:t>
            </a:r>
            <a:r>
              <a:rPr lang="it-IT" sz="3200" dirty="0" err="1">
                <a:solidFill>
                  <a:srgbClr val="FFFF00"/>
                </a:solidFill>
              </a:rPr>
              <a:t>re-</a:t>
            </a:r>
            <a:r>
              <a:rPr lang="it-IT" sz="3200" b="1" dirty="0" err="1"/>
              <a:t>S</a:t>
            </a:r>
            <a:r>
              <a:rPr lang="it-IT" sz="3200" dirty="0" err="1">
                <a:solidFill>
                  <a:srgbClr val="FFFF00"/>
                </a:solidFill>
              </a:rPr>
              <a:t>hared</a:t>
            </a:r>
            <a:r>
              <a:rPr lang="it-IT" sz="3200" dirty="0">
                <a:solidFill>
                  <a:srgbClr val="FFFF00"/>
                </a:solidFill>
              </a:rPr>
              <a:t> </a:t>
            </a:r>
            <a:r>
              <a:rPr lang="it-IT" sz="3200" b="1" dirty="0" err="1" smtClean="0"/>
              <a:t>K</a:t>
            </a:r>
            <a:r>
              <a:rPr lang="it-IT" sz="3200" dirty="0" err="1" smtClean="0">
                <a:solidFill>
                  <a:srgbClr val="FFFF00"/>
                </a:solidFill>
              </a:rPr>
              <a:t>ey</a:t>
            </a:r>
            <a:r>
              <a:rPr lang="it-IT" sz="3200" dirty="0" smtClean="0">
                <a:solidFill>
                  <a:srgbClr val="FFFF00"/>
                </a:solidFill>
              </a:rPr>
              <a:t>)</a:t>
            </a:r>
            <a:endParaRPr lang="it-IT" sz="3200" b="1" dirty="0" smtClean="0">
              <a:solidFill>
                <a:srgbClr val="FFFF00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2800" dirty="0" err="1" smtClean="0"/>
              <a:t>firstly</a:t>
            </a:r>
            <a:r>
              <a:rPr lang="it-IT" sz="2800" dirty="0" smtClean="0"/>
              <a:t> </a:t>
            </a:r>
            <a:r>
              <a:rPr lang="it-IT" sz="2800" dirty="0" err="1" smtClean="0"/>
              <a:t>developed</a:t>
            </a:r>
            <a:r>
              <a:rPr lang="it-IT" sz="2800" dirty="0" smtClean="0"/>
              <a:t> for </a:t>
            </a:r>
            <a:r>
              <a:rPr lang="it-IT" sz="2800" b="1" dirty="0" smtClean="0"/>
              <a:t>WEP</a:t>
            </a:r>
            <a:r>
              <a:rPr lang="it-IT" sz="2800" dirty="0" smtClean="0"/>
              <a:t>, </a:t>
            </a:r>
            <a:r>
              <a:rPr lang="it-IT" sz="2800" dirty="0" err="1" smtClean="0"/>
              <a:t>maintained</a:t>
            </a:r>
            <a:r>
              <a:rPr lang="it-IT" sz="2800" dirty="0" smtClean="0"/>
              <a:t> for </a:t>
            </a:r>
            <a:r>
              <a:rPr lang="it-IT" sz="2800" dirty="0" err="1" smtClean="0">
                <a:solidFill>
                  <a:srgbClr val="0070C0"/>
                </a:solidFill>
              </a:rPr>
              <a:t>backward</a:t>
            </a:r>
            <a:r>
              <a:rPr lang="it-IT" sz="2800" dirty="0" smtClean="0">
                <a:solidFill>
                  <a:srgbClr val="0070C0"/>
                </a:solidFill>
              </a:rPr>
              <a:t> </a:t>
            </a:r>
            <a:r>
              <a:rPr lang="it-IT" sz="2800" dirty="0" err="1" smtClean="0">
                <a:solidFill>
                  <a:srgbClr val="0070C0"/>
                </a:solidFill>
              </a:rPr>
              <a:t>compatibility</a:t>
            </a:r>
            <a:endParaRPr lang="it-IT" sz="2800" dirty="0" smtClean="0">
              <a:solidFill>
                <a:srgbClr val="0070C0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2800" dirty="0" err="1" smtClean="0"/>
              <a:t>widely</a:t>
            </a:r>
            <a:r>
              <a:rPr lang="it-IT" sz="2800" dirty="0" smtClean="0"/>
              <a:t> </a:t>
            </a:r>
            <a:r>
              <a:rPr lang="it-IT" sz="2800" dirty="0" err="1" smtClean="0"/>
              <a:t>used</a:t>
            </a:r>
            <a:r>
              <a:rPr lang="it-IT" sz="2800" dirty="0" smtClean="0"/>
              <a:t> in</a:t>
            </a:r>
            <a:r>
              <a:rPr lang="it-IT" sz="2800" dirty="0" smtClean="0">
                <a:solidFill>
                  <a:srgbClr val="0070C0"/>
                </a:solidFill>
              </a:rPr>
              <a:t> home/small </a:t>
            </a:r>
            <a:r>
              <a:rPr lang="it-IT" sz="2800" dirty="0" err="1" smtClean="0">
                <a:solidFill>
                  <a:srgbClr val="0070C0"/>
                </a:solidFill>
              </a:rPr>
              <a:t>offices</a:t>
            </a:r>
            <a:r>
              <a:rPr lang="it-IT" sz="2800" dirty="0" smtClean="0">
                <a:solidFill>
                  <a:srgbClr val="0070C0"/>
                </a:solidFill>
              </a:rPr>
              <a:t>/ad-hoc </a:t>
            </a:r>
            <a:r>
              <a:rPr lang="it-IT" sz="2800" dirty="0" err="1" smtClean="0">
                <a:solidFill>
                  <a:srgbClr val="0070C0"/>
                </a:solidFill>
              </a:rPr>
              <a:t>WLANs</a:t>
            </a:r>
            <a:r>
              <a:rPr lang="it-IT" sz="2800" dirty="0" smtClean="0"/>
              <a:t>: </a:t>
            </a:r>
            <a:r>
              <a:rPr lang="it-IT" sz="2800" dirty="0" err="1" smtClean="0"/>
              <a:t>simple</a:t>
            </a:r>
            <a:r>
              <a:rPr lang="it-IT" sz="2800" dirty="0" smtClean="0"/>
              <a:t>, </a:t>
            </a:r>
            <a:r>
              <a:rPr lang="it-IT" sz="2800" dirty="0" err="1" smtClean="0"/>
              <a:t>economic</a:t>
            </a:r>
            <a:r>
              <a:rPr lang="it-IT" sz="2800" dirty="0" smtClean="0"/>
              <a:t> and easy </a:t>
            </a:r>
            <a:r>
              <a:rPr lang="it-IT" sz="2800" dirty="0" err="1" smtClean="0"/>
              <a:t>configurable</a:t>
            </a:r>
            <a:endParaRPr lang="it-IT" sz="28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2800" dirty="0" smtClean="0"/>
              <a:t>known </a:t>
            </a:r>
            <a:r>
              <a:rPr lang="it-IT" sz="2800" dirty="0" err="1" smtClean="0"/>
              <a:t>as</a:t>
            </a:r>
            <a:r>
              <a:rPr lang="it-IT" sz="2800" dirty="0" smtClean="0"/>
              <a:t> </a:t>
            </a:r>
            <a:r>
              <a:rPr lang="it-IT" sz="2800" i="1" dirty="0" smtClean="0"/>
              <a:t>WPA-PSK</a:t>
            </a:r>
            <a:r>
              <a:rPr lang="it-IT" sz="2800" dirty="0" smtClean="0"/>
              <a:t> or </a:t>
            </a:r>
            <a:r>
              <a:rPr lang="it-IT" sz="2800" i="1" dirty="0" smtClean="0"/>
              <a:t>WPA-Personal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2800" dirty="0" err="1"/>
              <a:t>s</a:t>
            </a:r>
            <a:r>
              <a:rPr lang="it-IT" sz="2800" dirty="0" err="1" smtClean="0"/>
              <a:t>usceptible</a:t>
            </a:r>
            <a:r>
              <a:rPr lang="it-IT" sz="2800" dirty="0" smtClean="0"/>
              <a:t> to </a:t>
            </a:r>
            <a:r>
              <a:rPr lang="it-IT" sz="2800" dirty="0" smtClean="0">
                <a:solidFill>
                  <a:srgbClr val="0070C0"/>
                </a:solidFill>
              </a:rPr>
              <a:t>offline-</a:t>
            </a:r>
            <a:r>
              <a:rPr lang="it-IT" sz="2800" dirty="0" err="1" smtClean="0">
                <a:solidFill>
                  <a:srgbClr val="0070C0"/>
                </a:solidFill>
              </a:rPr>
              <a:t>dictionary</a:t>
            </a:r>
            <a:r>
              <a:rPr lang="it-IT" sz="2800" dirty="0" smtClean="0"/>
              <a:t> and </a:t>
            </a:r>
            <a:r>
              <a:rPr lang="it-IT" sz="2800" dirty="0" err="1" smtClean="0">
                <a:solidFill>
                  <a:srgbClr val="0070C0"/>
                </a:solidFill>
              </a:rPr>
              <a:t>internal</a:t>
            </a:r>
            <a:r>
              <a:rPr lang="it-IT" sz="2800" dirty="0" smtClean="0">
                <a:solidFill>
                  <a:srgbClr val="0070C0"/>
                </a:solidFill>
              </a:rPr>
              <a:t> </a:t>
            </a:r>
            <a:r>
              <a:rPr lang="it-IT" sz="2800" dirty="0" err="1" smtClean="0">
                <a:solidFill>
                  <a:srgbClr val="0070C0"/>
                </a:solidFill>
              </a:rPr>
              <a:t>attacks</a:t>
            </a:r>
            <a:r>
              <a:rPr lang="it-IT" sz="2800" dirty="0" smtClean="0">
                <a:solidFill>
                  <a:srgbClr val="FFC000"/>
                </a:solidFill>
              </a:rPr>
              <a:t> </a:t>
            </a:r>
            <a:r>
              <a:rPr lang="it-IT" sz="2800" dirty="0" smtClean="0">
                <a:solidFill>
                  <a:srgbClr val="FF0000"/>
                </a:solidFill>
              </a:rPr>
              <a:t>(</a:t>
            </a:r>
            <a:r>
              <a:rPr lang="it-IT" sz="2800" dirty="0" err="1" smtClean="0">
                <a:solidFill>
                  <a:srgbClr val="FF0000"/>
                </a:solidFill>
              </a:rPr>
              <a:t>see</a:t>
            </a:r>
            <a:r>
              <a:rPr lang="it-IT" sz="2800" dirty="0" smtClean="0">
                <a:solidFill>
                  <a:srgbClr val="FF0000"/>
                </a:solidFill>
              </a:rPr>
              <a:t> </a:t>
            </a:r>
            <a:r>
              <a:rPr lang="it-IT" sz="2800" dirty="0" err="1" smtClean="0">
                <a:solidFill>
                  <a:srgbClr val="FF0000"/>
                </a:solidFill>
              </a:rPr>
              <a:t>after</a:t>
            </a:r>
            <a:r>
              <a:rPr lang="it-IT" sz="2800" dirty="0" smtClean="0">
                <a:solidFill>
                  <a:srgbClr val="FF0000"/>
                </a:solidFill>
              </a:rPr>
              <a:t> 4-way </a:t>
            </a:r>
            <a:r>
              <a:rPr lang="it-IT" sz="2800" dirty="0" err="1" smtClean="0">
                <a:solidFill>
                  <a:srgbClr val="FF0000"/>
                </a:solidFill>
              </a:rPr>
              <a:t>handshake</a:t>
            </a:r>
            <a:r>
              <a:rPr lang="it-IT" sz="2800" dirty="0" smtClean="0">
                <a:solidFill>
                  <a:srgbClr val="FF0000"/>
                </a:solidFill>
              </a:rPr>
              <a:t>)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it-IT" sz="3200" b="1" dirty="0" smtClean="0">
                <a:solidFill>
                  <a:srgbClr val="FFFF00"/>
                </a:solidFill>
              </a:rPr>
              <a:t>Open System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2800" dirty="0" smtClean="0"/>
              <a:t>"</a:t>
            </a:r>
            <a:r>
              <a:rPr lang="it-IT" sz="2800" dirty="0" err="1" smtClean="0"/>
              <a:t>rough</a:t>
            </a:r>
            <a:r>
              <a:rPr lang="it-IT" sz="2800" dirty="0" smtClean="0"/>
              <a:t>" </a:t>
            </a:r>
            <a:r>
              <a:rPr lang="it-IT" sz="2800" b="1" dirty="0" smtClean="0"/>
              <a:t>link-</a:t>
            </a:r>
            <a:r>
              <a:rPr lang="it-IT" sz="2800" b="1" dirty="0" err="1" smtClean="0"/>
              <a:t>layer</a:t>
            </a:r>
            <a:r>
              <a:rPr lang="it-IT" sz="2800" dirty="0" smtClean="0"/>
              <a:t> </a:t>
            </a:r>
            <a:r>
              <a:rPr lang="it-IT" sz="2800" dirty="0" err="1" smtClean="0"/>
              <a:t>authentication</a:t>
            </a:r>
            <a:r>
              <a:rPr lang="it-IT" sz="2800" dirty="0" smtClean="0"/>
              <a:t> and </a:t>
            </a:r>
            <a:r>
              <a:rPr lang="it-IT" sz="2800" dirty="0" err="1" smtClean="0"/>
              <a:t>association</a:t>
            </a:r>
            <a:r>
              <a:rPr lang="it-IT" sz="2800" dirty="0" smtClean="0"/>
              <a:t>, no </a:t>
            </a:r>
            <a:r>
              <a:rPr lang="it-IT" sz="2800" dirty="0"/>
              <a:t>data </a:t>
            </a:r>
            <a:r>
              <a:rPr lang="it-IT" sz="2800" dirty="0" err="1"/>
              <a:t>encryption</a:t>
            </a:r>
            <a:r>
              <a:rPr lang="it-IT" sz="2800" dirty="0"/>
              <a:t> </a:t>
            </a:r>
            <a:r>
              <a:rPr lang="it-IT" sz="2800" dirty="0" err="1" smtClean="0"/>
              <a:t>used</a:t>
            </a:r>
            <a:r>
              <a:rPr lang="it-IT" sz="2800" dirty="0" smtClean="0"/>
              <a:t> </a:t>
            </a:r>
            <a:r>
              <a:rPr lang="it-IT" sz="2800" dirty="0" smtClean="0">
                <a:sym typeface="Wingdings" panose="05000000000000000000" pitchFamily="2" charset="2"/>
              </a:rPr>
              <a:t> </a:t>
            </a:r>
            <a:r>
              <a:rPr lang="it-IT" sz="2800" dirty="0" err="1" smtClean="0">
                <a:sym typeface="Wingdings" panose="05000000000000000000" pitchFamily="2" charset="2"/>
              </a:rPr>
              <a:t>existing</a:t>
            </a: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vulnerabilities</a:t>
            </a:r>
            <a:r>
              <a:rPr lang="it-IT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it-IT" sz="2800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as</a:t>
            </a:r>
            <a:r>
              <a:rPr lang="it-IT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in </a:t>
            </a:r>
            <a:r>
              <a:rPr lang="it-IT" sz="2800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step</a:t>
            </a:r>
            <a:r>
              <a:rPr lang="it-IT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1</a:t>
            </a:r>
            <a:endParaRPr lang="it-IT" sz="2800" dirty="0" smtClean="0">
              <a:solidFill>
                <a:srgbClr val="0070C0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2800" dirty="0" err="1"/>
              <a:t>u</a:t>
            </a:r>
            <a:r>
              <a:rPr lang="it-IT" sz="2800" dirty="0" err="1" smtClean="0"/>
              <a:t>sually</a:t>
            </a:r>
            <a:r>
              <a:rPr lang="it-IT" sz="2800" dirty="0" smtClean="0"/>
              <a:t> </a:t>
            </a:r>
            <a:r>
              <a:rPr lang="it-IT" sz="2800" b="1" dirty="0" err="1" smtClean="0"/>
              <a:t>combined</a:t>
            </a:r>
            <a:r>
              <a:rPr lang="it-IT" sz="2800" b="1" dirty="0" smtClean="0"/>
              <a:t> with 802.1x</a:t>
            </a:r>
            <a:r>
              <a:rPr lang="it-IT" sz="2800" dirty="0" smtClean="0"/>
              <a:t> </a:t>
            </a:r>
            <a:r>
              <a:rPr lang="it-IT" sz="2800" dirty="0" err="1" smtClean="0">
                <a:solidFill>
                  <a:srgbClr val="0070C0"/>
                </a:solidFill>
              </a:rPr>
              <a:t>upper-layer</a:t>
            </a:r>
            <a:r>
              <a:rPr lang="it-IT" sz="2800" dirty="0" smtClean="0">
                <a:solidFill>
                  <a:srgbClr val="0070C0"/>
                </a:solidFill>
              </a:rPr>
              <a:t> </a:t>
            </a:r>
            <a:r>
              <a:rPr lang="it-IT" sz="2800" dirty="0" err="1" smtClean="0">
                <a:solidFill>
                  <a:srgbClr val="0070C0"/>
                </a:solidFill>
              </a:rPr>
              <a:t>authentication</a:t>
            </a:r>
            <a:r>
              <a:rPr lang="it-IT" sz="2800" dirty="0" smtClean="0">
                <a:solidFill>
                  <a:srgbClr val="0070C0"/>
                </a:solidFill>
              </a:rPr>
              <a:t> </a:t>
            </a:r>
            <a:r>
              <a:rPr lang="it-IT" sz="2800" dirty="0" smtClean="0">
                <a:solidFill>
                  <a:srgbClr val="FF0000"/>
                </a:solidFill>
              </a:rPr>
              <a:t>(</a:t>
            </a:r>
            <a:r>
              <a:rPr lang="it-IT" sz="2800" dirty="0" err="1" smtClean="0">
                <a:solidFill>
                  <a:srgbClr val="FF0000"/>
                </a:solidFill>
              </a:rPr>
              <a:t>next</a:t>
            </a:r>
            <a:r>
              <a:rPr lang="it-IT" sz="2800" dirty="0" smtClean="0">
                <a:solidFill>
                  <a:srgbClr val="FF0000"/>
                </a:solidFill>
              </a:rPr>
              <a:t> </a:t>
            </a:r>
            <a:r>
              <a:rPr lang="it-IT" sz="2800" dirty="0" err="1" smtClean="0">
                <a:solidFill>
                  <a:srgbClr val="FF0000"/>
                </a:solidFill>
              </a:rPr>
              <a:t>step</a:t>
            </a:r>
            <a:r>
              <a:rPr lang="it-IT" sz="2800" dirty="0" smtClean="0">
                <a:solidFill>
                  <a:srgbClr val="FF0000"/>
                </a:solidFill>
              </a:rPr>
              <a:t>)</a:t>
            </a:r>
            <a:r>
              <a:rPr lang="it-IT" sz="2800" dirty="0" smtClean="0"/>
              <a:t> </a:t>
            </a:r>
            <a:r>
              <a:rPr lang="it-IT" sz="2800" dirty="0" smtClean="0">
                <a:sym typeface="Wingdings" panose="05000000000000000000" pitchFamily="2" charset="2"/>
              </a:rPr>
              <a:t> </a:t>
            </a:r>
            <a:r>
              <a:rPr lang="it-IT" sz="2800" dirty="0" smtClean="0"/>
              <a:t>in </a:t>
            </a:r>
            <a:r>
              <a:rPr lang="it-IT" sz="2800" dirty="0" err="1" smtClean="0"/>
              <a:t>that</a:t>
            </a:r>
            <a:r>
              <a:rPr lang="it-IT" sz="2800" dirty="0" smtClean="0"/>
              <a:t> case </a:t>
            </a:r>
            <a:r>
              <a:rPr lang="it-IT" sz="2800" dirty="0" err="1" smtClean="0"/>
              <a:t>known</a:t>
            </a:r>
            <a:r>
              <a:rPr lang="it-IT" sz="2800" dirty="0" smtClean="0"/>
              <a:t> </a:t>
            </a:r>
            <a:r>
              <a:rPr lang="it-IT" sz="2800" dirty="0" err="1" smtClean="0"/>
              <a:t>as</a:t>
            </a:r>
            <a:r>
              <a:rPr lang="it-IT" sz="2800" dirty="0" smtClean="0"/>
              <a:t> </a:t>
            </a:r>
            <a:r>
              <a:rPr lang="it-IT" sz="2800" i="1" dirty="0" smtClean="0"/>
              <a:t>WPA-Enterprise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it-IT" dirty="0" smtClean="0"/>
          </a:p>
        </p:txBody>
      </p:sp>
      <p:graphicFrame>
        <p:nvGraphicFramePr>
          <p:cNvPr id="8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874736"/>
              </p:ext>
            </p:extLst>
          </p:nvPr>
        </p:nvGraphicFramePr>
        <p:xfrm>
          <a:off x="547608" y="1439791"/>
          <a:ext cx="2448000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65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7"/>
          <p:cNvSpPr txBox="1">
            <a:spLocks/>
          </p:cNvSpPr>
          <p:nvPr/>
        </p:nvSpPr>
        <p:spPr>
          <a:xfrm>
            <a:off x="947382" y="127231"/>
            <a:ext cx="10515600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smtClean="0">
                <a:latin typeface="+mn-lt"/>
              </a:rPr>
              <a:t>IEEE 802.11i security </a:t>
            </a:r>
            <a:r>
              <a:rPr lang="it-IT" sz="5400" b="1" dirty="0" err="1" smtClean="0">
                <a:latin typeface="+mn-lt"/>
              </a:rPr>
              <a:t>steps</a:t>
            </a:r>
            <a:r>
              <a:rPr lang="it-IT" sz="5400" b="1" dirty="0" smtClean="0">
                <a:latin typeface="+mn-lt"/>
              </a:rPr>
              <a:t> (2/5) – </a:t>
            </a:r>
            <a:r>
              <a:rPr lang="it-IT" sz="5400" b="1" dirty="0" err="1" smtClean="0">
                <a:latin typeface="+mn-lt"/>
              </a:rPr>
              <a:t>cont</a:t>
            </a:r>
            <a:r>
              <a:rPr lang="it-IT" sz="5400" b="1" dirty="0" smtClean="0">
                <a:latin typeface="+mn-lt"/>
              </a:rPr>
              <a:t>.</a:t>
            </a:r>
            <a:endParaRPr lang="it-IT" sz="5400" b="1" dirty="0">
              <a:latin typeface="+mn-lt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64024" y="1028834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>
          <a:xfrm>
            <a:off x="11606548" y="6437222"/>
            <a:ext cx="381000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7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7" name="Titolo 7"/>
          <p:cNvSpPr txBox="1">
            <a:spLocks/>
          </p:cNvSpPr>
          <p:nvPr/>
        </p:nvSpPr>
        <p:spPr>
          <a:xfrm>
            <a:off x="4766638" y="1256507"/>
            <a:ext cx="5232850" cy="56427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 smtClean="0">
                <a:latin typeface="+mn-lt"/>
              </a:rPr>
              <a:t>PSK-</a:t>
            </a:r>
            <a:r>
              <a:rPr lang="it-IT" sz="3600" b="1" dirty="0" err="1" smtClean="0">
                <a:latin typeface="+mn-lt"/>
              </a:rPr>
              <a:t>based</a:t>
            </a:r>
            <a:r>
              <a:rPr lang="it-IT" sz="3600" b="1" dirty="0" smtClean="0">
                <a:latin typeface="+mn-lt"/>
              </a:rPr>
              <a:t> </a:t>
            </a:r>
            <a:r>
              <a:rPr lang="it-IT" sz="3600" b="1" dirty="0" err="1" smtClean="0">
                <a:latin typeface="+mn-lt"/>
              </a:rPr>
              <a:t>authentication</a:t>
            </a:r>
            <a:r>
              <a:rPr lang="it-IT" sz="3600" b="1" dirty="0" smtClean="0">
                <a:latin typeface="+mn-lt"/>
              </a:rPr>
              <a:t> </a:t>
            </a:r>
            <a:endParaRPr lang="it-IT" sz="3600" b="1" dirty="0">
              <a:latin typeface="+mn-lt"/>
            </a:endParaRPr>
          </a:p>
        </p:txBody>
      </p:sp>
      <p:graphicFrame>
        <p:nvGraphicFramePr>
          <p:cNvPr id="8" name="Segnaposto contenut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750545"/>
              </p:ext>
            </p:extLst>
          </p:nvPr>
        </p:nvGraphicFramePr>
        <p:xfrm>
          <a:off x="294390" y="1370908"/>
          <a:ext cx="2448000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magin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134" y="1841561"/>
            <a:ext cx="1091822" cy="111302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715" y="1619312"/>
            <a:ext cx="542454" cy="1335272"/>
          </a:xfrm>
          <a:prstGeom prst="rect">
            <a:avLst/>
          </a:prstGeom>
        </p:spPr>
      </p:pic>
      <p:cxnSp>
        <p:nvCxnSpPr>
          <p:cNvPr id="13" name="Connettore 2 12"/>
          <p:cNvCxnSpPr/>
          <p:nvPr/>
        </p:nvCxnSpPr>
        <p:spPr>
          <a:xfrm flipH="1" flipV="1">
            <a:off x="4361764" y="3003035"/>
            <a:ext cx="0" cy="3719669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4512924" y="3176779"/>
            <a:ext cx="5854958" cy="337625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 flipV="1">
            <a:off x="10509277" y="3025775"/>
            <a:ext cx="0" cy="3675896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 rot="21480000">
            <a:off x="5848175" y="3801181"/>
            <a:ext cx="2985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b="1" dirty="0" err="1" smtClean="0"/>
              <a:t>Authentication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Response</a:t>
            </a:r>
            <a:endParaRPr lang="it-IT" sz="2000" b="1" dirty="0" smtClean="0"/>
          </a:p>
          <a:p>
            <a:pPr algn="ctr"/>
            <a:r>
              <a:rPr lang="it-IT" sz="2000" b="1" dirty="0" smtClean="0"/>
              <a:t>(with </a:t>
            </a:r>
            <a:r>
              <a:rPr lang="it-IT" sz="2000" b="1" dirty="0" err="1" smtClean="0">
                <a:solidFill>
                  <a:srgbClr val="0070C0"/>
                </a:solidFill>
              </a:rPr>
              <a:t>plain</a:t>
            </a:r>
            <a:r>
              <a:rPr lang="it-IT" sz="2000" b="1" dirty="0" smtClean="0">
                <a:solidFill>
                  <a:srgbClr val="0070C0"/>
                </a:solidFill>
              </a:rPr>
              <a:t>-text </a:t>
            </a:r>
            <a:r>
              <a:rPr lang="it-IT" sz="2000" b="1" i="1" dirty="0" err="1" smtClean="0">
                <a:solidFill>
                  <a:srgbClr val="0070C0"/>
                </a:solidFill>
              </a:rPr>
              <a:t>challenge</a:t>
            </a:r>
            <a:r>
              <a:rPr lang="it-IT" sz="2000" b="1" dirty="0" smtClean="0"/>
              <a:t>)</a:t>
            </a:r>
            <a:endParaRPr lang="it-IT" sz="2000" b="1" dirty="0"/>
          </a:p>
        </p:txBody>
      </p:sp>
      <p:cxnSp>
        <p:nvCxnSpPr>
          <p:cNvPr id="31" name="Connettore 2 30"/>
          <p:cNvCxnSpPr/>
          <p:nvPr/>
        </p:nvCxnSpPr>
        <p:spPr>
          <a:xfrm flipV="1">
            <a:off x="4512924" y="3673170"/>
            <a:ext cx="5852610" cy="181281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 rot="180000">
            <a:off x="6279621" y="2921849"/>
            <a:ext cx="2698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 smtClean="0"/>
              <a:t>Authentication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Request</a:t>
            </a:r>
            <a:endParaRPr lang="it-IT" sz="2000" b="1" dirty="0"/>
          </a:p>
        </p:txBody>
      </p:sp>
      <p:cxnSp>
        <p:nvCxnSpPr>
          <p:cNvPr id="36" name="Connettore 2 35"/>
          <p:cNvCxnSpPr/>
          <p:nvPr/>
        </p:nvCxnSpPr>
        <p:spPr>
          <a:xfrm>
            <a:off x="4512924" y="4582364"/>
            <a:ext cx="5854958" cy="563887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 rot="300000">
            <a:off x="5593314" y="4915355"/>
            <a:ext cx="3519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b="1" dirty="0" err="1" smtClean="0"/>
              <a:t>Authentication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Response</a:t>
            </a:r>
            <a:endParaRPr lang="it-IT" sz="2000" b="1" dirty="0" smtClean="0"/>
          </a:p>
          <a:p>
            <a:pPr algn="ctr"/>
            <a:r>
              <a:rPr lang="it-IT" sz="2000" b="1" dirty="0" smtClean="0"/>
              <a:t>(with </a:t>
            </a:r>
            <a:r>
              <a:rPr lang="it-IT" sz="2000" b="1" dirty="0" smtClean="0">
                <a:solidFill>
                  <a:srgbClr val="0070C0"/>
                </a:solidFill>
              </a:rPr>
              <a:t>PSK-</a:t>
            </a:r>
            <a:r>
              <a:rPr lang="it-IT" sz="2000" b="1" dirty="0" err="1" smtClean="0">
                <a:solidFill>
                  <a:srgbClr val="0070C0"/>
                </a:solidFill>
              </a:rPr>
              <a:t>encrypted</a:t>
            </a:r>
            <a:r>
              <a:rPr lang="it-IT" sz="2000" b="1" dirty="0" smtClean="0">
                <a:solidFill>
                  <a:srgbClr val="0070C0"/>
                </a:solidFill>
              </a:rPr>
              <a:t> </a:t>
            </a:r>
            <a:r>
              <a:rPr lang="it-IT" sz="2000" b="1" i="1" dirty="0" err="1" smtClean="0">
                <a:solidFill>
                  <a:srgbClr val="0070C0"/>
                </a:solidFill>
              </a:rPr>
              <a:t>challenge</a:t>
            </a:r>
            <a:r>
              <a:rPr lang="it-IT" sz="2000" b="1" dirty="0" smtClean="0"/>
              <a:t>)</a:t>
            </a:r>
            <a:endParaRPr lang="it-IT" sz="2000" b="1" dirty="0"/>
          </a:p>
        </p:txBody>
      </p:sp>
      <p:cxnSp>
        <p:nvCxnSpPr>
          <p:cNvPr id="43" name="Connettore 2 42"/>
          <p:cNvCxnSpPr/>
          <p:nvPr/>
        </p:nvCxnSpPr>
        <p:spPr>
          <a:xfrm flipV="1">
            <a:off x="4510576" y="5833231"/>
            <a:ext cx="5854958" cy="185301"/>
          </a:xfrm>
          <a:prstGeom prst="straightConnector1">
            <a:avLst/>
          </a:prstGeom>
          <a:ln w="47625">
            <a:solidFill>
              <a:srgbClr val="C00000"/>
            </a:solidFill>
            <a:prstDash val="sysDash"/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 rot="-120000">
            <a:off x="6093106" y="5963379"/>
            <a:ext cx="2853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b="1" dirty="0" err="1" smtClean="0"/>
              <a:t>Authentication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Response</a:t>
            </a:r>
            <a:endParaRPr lang="it-IT" sz="2000" b="1" dirty="0" smtClean="0"/>
          </a:p>
          <a:p>
            <a:pPr algn="ctr"/>
            <a:r>
              <a:rPr lang="it-IT" sz="2000" b="1" dirty="0" smtClean="0"/>
              <a:t>(</a:t>
            </a:r>
            <a:r>
              <a:rPr lang="it-IT" sz="2000" b="1" dirty="0" smtClean="0">
                <a:solidFill>
                  <a:srgbClr val="00B050"/>
                </a:solidFill>
              </a:rPr>
              <a:t>SUCCESS </a:t>
            </a:r>
            <a:r>
              <a:rPr lang="it-IT" sz="2000" b="1" dirty="0" smtClean="0"/>
              <a:t>/ </a:t>
            </a:r>
            <a:r>
              <a:rPr lang="it-IT" sz="2000" b="1" dirty="0" smtClean="0">
                <a:solidFill>
                  <a:srgbClr val="FF0000"/>
                </a:solidFill>
              </a:rPr>
              <a:t>FAILURE</a:t>
            </a:r>
            <a:r>
              <a:rPr lang="it-IT" sz="2000" b="1" dirty="0" smtClean="0"/>
              <a:t>)</a:t>
            </a:r>
            <a:endParaRPr lang="it-IT" sz="2000" b="1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10593642" y="5002635"/>
            <a:ext cx="1227067" cy="101566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sz="2000" b="1" dirty="0" err="1" smtClean="0"/>
              <a:t>Verify</a:t>
            </a:r>
            <a:r>
              <a:rPr lang="it-IT" sz="2000" b="1" dirty="0" smtClean="0"/>
              <a:t> </a:t>
            </a:r>
          </a:p>
          <a:p>
            <a:pPr algn="ctr"/>
            <a:r>
              <a:rPr lang="it-IT" sz="2000" b="1" dirty="0" err="1" smtClean="0"/>
              <a:t>challenge</a:t>
            </a:r>
            <a:endParaRPr lang="it-IT" sz="2000" b="1" dirty="0" smtClean="0"/>
          </a:p>
          <a:p>
            <a:pPr algn="ctr"/>
            <a:r>
              <a:rPr lang="it-IT" sz="2000" b="1" dirty="0" err="1" smtClean="0"/>
              <a:t>using</a:t>
            </a:r>
            <a:r>
              <a:rPr lang="it-IT" sz="2000" b="1" dirty="0" smtClean="0"/>
              <a:t> PSK</a:t>
            </a:r>
            <a:endParaRPr lang="it-IT" sz="2000" b="1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10598284" y="3248696"/>
            <a:ext cx="1198213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sz="2000" b="1" dirty="0" smtClean="0"/>
              <a:t>Generate</a:t>
            </a:r>
          </a:p>
          <a:p>
            <a:pPr algn="ctr"/>
            <a:r>
              <a:rPr lang="it-IT" sz="2000" b="1" dirty="0" err="1" smtClean="0"/>
              <a:t>challenge</a:t>
            </a:r>
            <a:endParaRPr lang="it-IT" sz="2000" b="1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3096959" y="3722527"/>
            <a:ext cx="1223861" cy="101566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sz="2000" b="1" dirty="0" err="1" smtClean="0"/>
              <a:t>Encrypt</a:t>
            </a:r>
            <a:endParaRPr lang="it-IT" sz="2000" b="1" dirty="0" smtClean="0"/>
          </a:p>
          <a:p>
            <a:pPr algn="ctr"/>
            <a:r>
              <a:rPr lang="it-IT" sz="2000" b="1" dirty="0" err="1" smtClean="0"/>
              <a:t>challenge</a:t>
            </a:r>
            <a:endParaRPr lang="it-IT" sz="2000" b="1" dirty="0" smtClean="0"/>
          </a:p>
          <a:p>
            <a:pPr algn="ctr"/>
            <a:r>
              <a:rPr lang="it-IT" sz="2000" b="1" dirty="0" err="1" smtClean="0"/>
              <a:t>using</a:t>
            </a:r>
            <a:r>
              <a:rPr lang="it-IT" sz="2000" b="1" dirty="0" smtClean="0"/>
              <a:t> PSK</a:t>
            </a:r>
            <a:endParaRPr lang="it-IT" sz="2000" b="1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3583885" y="159227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C</a:t>
            </a:r>
            <a:endParaRPr lang="it-IT" sz="2800" b="1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10813169" y="1713381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AP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5748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41" grpId="0"/>
      <p:bldP spid="45" grpId="0"/>
      <p:bldP spid="46" grpId="0" animBg="1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922372"/>
              </p:ext>
            </p:extLst>
          </p:nvPr>
        </p:nvGraphicFramePr>
        <p:xfrm>
          <a:off x="674427" y="1480784"/>
          <a:ext cx="2448000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olo 7"/>
          <p:cNvSpPr txBox="1">
            <a:spLocks/>
          </p:cNvSpPr>
          <p:nvPr/>
        </p:nvSpPr>
        <p:spPr>
          <a:xfrm>
            <a:off x="947382" y="324183"/>
            <a:ext cx="10515600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smtClean="0">
                <a:latin typeface="+mn-lt"/>
              </a:rPr>
              <a:t>IEEE 802.11i security </a:t>
            </a:r>
            <a:r>
              <a:rPr lang="it-IT" sz="5400" b="1" dirty="0" err="1" smtClean="0">
                <a:latin typeface="+mn-lt"/>
              </a:rPr>
              <a:t>steps</a:t>
            </a:r>
            <a:r>
              <a:rPr lang="it-IT" sz="5400" b="1" dirty="0" smtClean="0">
                <a:latin typeface="+mn-lt"/>
              </a:rPr>
              <a:t> (2/5) – </a:t>
            </a:r>
            <a:r>
              <a:rPr lang="it-IT" sz="5400" b="1" dirty="0" err="1" smtClean="0">
                <a:latin typeface="+mn-lt"/>
              </a:rPr>
              <a:t>cont</a:t>
            </a:r>
            <a:r>
              <a:rPr lang="it-IT" sz="5400" b="1" dirty="0">
                <a:latin typeface="+mn-lt"/>
              </a:rPr>
              <a:t>.</a:t>
            </a:r>
          </a:p>
        </p:txBody>
      </p:sp>
      <p:cxnSp>
        <p:nvCxnSpPr>
          <p:cNvPr id="5" name="Connettore 1 4"/>
          <p:cNvCxnSpPr/>
          <p:nvPr/>
        </p:nvCxnSpPr>
        <p:spPr>
          <a:xfrm>
            <a:off x="464024" y="1310187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7"/>
          <p:cNvSpPr txBox="1">
            <a:spLocks/>
          </p:cNvSpPr>
          <p:nvPr/>
        </p:nvSpPr>
        <p:spPr>
          <a:xfrm>
            <a:off x="4830368" y="1543055"/>
            <a:ext cx="5989328" cy="546999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 smtClean="0">
                <a:latin typeface="+mn-lt"/>
              </a:rPr>
              <a:t>Open System </a:t>
            </a:r>
            <a:r>
              <a:rPr lang="it-IT" sz="3600" b="1" dirty="0" err="1" smtClean="0">
                <a:latin typeface="+mn-lt"/>
              </a:rPr>
              <a:t>Authentication</a:t>
            </a:r>
            <a:endParaRPr lang="it-IT" sz="3600" b="1" dirty="0">
              <a:latin typeface="+mn-lt"/>
            </a:endParaRPr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4267275" y="2238767"/>
            <a:ext cx="7688163" cy="13352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A client </a:t>
            </a:r>
            <a:r>
              <a:rPr lang="it-IT" b="1" dirty="0" smtClean="0"/>
              <a:t>C</a:t>
            </a:r>
            <a:r>
              <a:rPr lang="it-IT" dirty="0" smtClean="0"/>
              <a:t> </a:t>
            </a:r>
            <a:r>
              <a:rPr lang="it-IT" dirty="0" err="1" smtClean="0"/>
              <a:t>chooses</a:t>
            </a:r>
            <a:r>
              <a:rPr lang="it-IT" dirty="0" smtClean="0"/>
              <a:t> an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</a:t>
            </a:r>
            <a:r>
              <a:rPr lang="it-IT" b="1" dirty="0" smtClean="0"/>
              <a:t>AP</a:t>
            </a:r>
            <a:r>
              <a:rPr lang="it-IT" dirty="0" smtClean="0"/>
              <a:t> and </a:t>
            </a:r>
            <a:r>
              <a:rPr lang="it-IT" dirty="0" err="1" smtClean="0"/>
              <a:t>starts</a:t>
            </a:r>
            <a:r>
              <a:rPr lang="it-IT" dirty="0" smtClean="0"/>
              <a:t> the link-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dirty="0" err="1" smtClean="0">
                <a:solidFill>
                  <a:srgbClr val="FFFF00"/>
                </a:solidFill>
              </a:rPr>
              <a:t>authentication</a:t>
            </a:r>
            <a:r>
              <a:rPr lang="it-IT" dirty="0" smtClean="0">
                <a:solidFill>
                  <a:srgbClr val="FFFF00"/>
                </a:solidFill>
              </a:rPr>
              <a:t> </a:t>
            </a:r>
            <a:r>
              <a:rPr lang="it-IT" dirty="0" err="1" smtClean="0">
                <a:solidFill>
                  <a:srgbClr val="FFFF00"/>
                </a:solidFill>
              </a:rPr>
              <a:t>process</a:t>
            </a:r>
            <a:r>
              <a:rPr lang="it-IT" dirty="0" smtClean="0"/>
              <a:t> </a:t>
            </a:r>
          </a:p>
          <a:p>
            <a:pPr marL="0" indent="0" algn="just">
              <a:buNone/>
            </a:pPr>
            <a:r>
              <a:rPr lang="it-IT" dirty="0" smtClean="0"/>
              <a:t>(</a:t>
            </a:r>
            <a:r>
              <a:rPr lang="it-IT" b="1" dirty="0" smtClean="0"/>
              <a:t>C status</a:t>
            </a:r>
            <a:r>
              <a:rPr lang="it-IT" dirty="0" smtClean="0"/>
              <a:t> = </a:t>
            </a:r>
            <a:r>
              <a:rPr lang="it-IT" dirty="0" smtClean="0">
                <a:solidFill>
                  <a:srgbClr val="FF0000"/>
                </a:solidFill>
              </a:rPr>
              <a:t>"</a:t>
            </a:r>
            <a:r>
              <a:rPr lang="it-IT" dirty="0" err="1" smtClean="0">
                <a:solidFill>
                  <a:srgbClr val="FF0000"/>
                </a:solidFill>
              </a:rPr>
              <a:t>not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authenticated</a:t>
            </a:r>
            <a:r>
              <a:rPr lang="it-IT" dirty="0" smtClean="0">
                <a:solidFill>
                  <a:srgbClr val="FF0000"/>
                </a:solidFill>
              </a:rPr>
              <a:t>, </a:t>
            </a:r>
            <a:r>
              <a:rPr lang="it-IT" dirty="0" err="1" smtClean="0">
                <a:solidFill>
                  <a:srgbClr val="FF0000"/>
                </a:solidFill>
              </a:rPr>
              <a:t>not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associated</a:t>
            </a:r>
            <a:r>
              <a:rPr lang="it-IT" dirty="0" smtClean="0">
                <a:solidFill>
                  <a:srgbClr val="FF0000"/>
                </a:solidFill>
              </a:rPr>
              <a:t>"</a:t>
            </a:r>
            <a:r>
              <a:rPr lang="it-IT" dirty="0" smtClean="0"/>
              <a:t>)</a:t>
            </a:r>
          </a:p>
        </p:txBody>
      </p:sp>
      <p:sp>
        <p:nvSpPr>
          <p:cNvPr id="25" name="Segnaposto numero diapositiva 24"/>
          <p:cNvSpPr>
            <a:spLocks noGrp="1"/>
          </p:cNvSpPr>
          <p:nvPr>
            <p:ph type="sldNum" sz="quarter" idx="12"/>
          </p:nvPr>
        </p:nvSpPr>
        <p:spPr>
          <a:xfrm>
            <a:off x="11273052" y="6424589"/>
            <a:ext cx="640307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8</a:t>
            </a:fld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198" y="4448291"/>
            <a:ext cx="1091822" cy="1113023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582" y="4337166"/>
            <a:ext cx="542454" cy="1335272"/>
          </a:xfrm>
          <a:prstGeom prst="rect">
            <a:avLst/>
          </a:prstGeom>
        </p:spPr>
      </p:pic>
      <p:cxnSp>
        <p:nvCxnSpPr>
          <p:cNvPr id="28" name="Connettore 2 27"/>
          <p:cNvCxnSpPr/>
          <p:nvPr/>
        </p:nvCxnSpPr>
        <p:spPr>
          <a:xfrm flipV="1">
            <a:off x="5662940" y="4841010"/>
            <a:ext cx="4593664" cy="3949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5261349" y="3924145"/>
            <a:ext cx="5127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b="1" i="1" dirty="0" smtClean="0">
                <a:sym typeface="Wingdings" panose="05000000000000000000" pitchFamily="2" charset="2"/>
              </a:rPr>
              <a:t>link-</a:t>
            </a:r>
            <a:r>
              <a:rPr lang="it-IT" sz="2000" b="1" i="1" dirty="0" err="1" smtClean="0">
                <a:sym typeface="Wingdings" panose="05000000000000000000" pitchFamily="2" charset="2"/>
              </a:rPr>
              <a:t>layer</a:t>
            </a:r>
            <a:r>
              <a:rPr lang="it-IT" sz="2000" b="1" i="1" dirty="0" smtClean="0">
                <a:sym typeface="Wingdings" panose="05000000000000000000" pitchFamily="2" charset="2"/>
              </a:rPr>
              <a:t> 802.11 </a:t>
            </a:r>
            <a:r>
              <a:rPr lang="it-IT" sz="2000" b="1" i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authentication</a:t>
            </a:r>
            <a:r>
              <a:rPr lang="it-IT" sz="20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it-IT" sz="2000" b="1" i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request</a:t>
            </a:r>
            <a:r>
              <a:rPr lang="it-IT" sz="2000" b="1" i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it-IT" sz="2000" b="1" i="1" dirty="0" smtClean="0">
                <a:sym typeface="Wingdings" panose="05000000000000000000" pitchFamily="2" charset="2"/>
              </a:rPr>
              <a:t>frame</a:t>
            </a:r>
          </a:p>
          <a:p>
            <a:pPr algn="ctr"/>
            <a:r>
              <a:rPr lang="it-IT" sz="2000" b="1" dirty="0" smtClean="0">
                <a:sym typeface="Wingdings" panose="05000000000000000000" pitchFamily="2" charset="2"/>
              </a:rPr>
              <a:t>(MAC</a:t>
            </a:r>
            <a:r>
              <a:rPr lang="it-IT" sz="2000" b="1" baseline="-25000" dirty="0" smtClean="0">
                <a:sym typeface="Wingdings" panose="05000000000000000000" pitchFamily="2" charset="2"/>
              </a:rPr>
              <a:t>C </a:t>
            </a:r>
            <a:r>
              <a:rPr lang="it-IT" sz="2000" b="1" dirty="0" smtClean="0">
                <a:sym typeface="Wingdings" panose="05000000000000000000" pitchFamily="2" charset="2"/>
              </a:rPr>
              <a:t>+ MAC</a:t>
            </a:r>
            <a:r>
              <a:rPr lang="it-IT" sz="2000" b="1" baseline="-25000" dirty="0" smtClean="0">
                <a:sym typeface="Wingdings" panose="05000000000000000000" pitchFamily="2" charset="2"/>
              </a:rPr>
              <a:t>AP</a:t>
            </a:r>
            <a:r>
              <a:rPr lang="it-IT" sz="2000" b="1" dirty="0" smtClean="0">
                <a:sym typeface="Wingdings" panose="05000000000000000000" pitchFamily="2" charset="2"/>
              </a:rPr>
              <a:t>+ </a:t>
            </a:r>
            <a:r>
              <a:rPr lang="it-IT" sz="2000" b="1" dirty="0" err="1" smtClean="0">
                <a:sym typeface="Wingdings" panose="05000000000000000000" pitchFamily="2" charset="2"/>
              </a:rPr>
              <a:t>request</a:t>
            </a:r>
            <a:r>
              <a:rPr lang="it-IT" sz="2000" b="1" dirty="0" smtClean="0">
                <a:sym typeface="Wingdings" panose="05000000000000000000" pitchFamily="2" charset="2"/>
              </a:rPr>
              <a:t> + etc.)</a:t>
            </a:r>
            <a:endParaRPr lang="it-IT" sz="2000" b="1" baseline="-25000" dirty="0" smtClean="0">
              <a:sym typeface="Wingdings" panose="05000000000000000000" pitchFamily="2" charset="2"/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4220138" y="424100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C</a:t>
            </a:r>
            <a:endParaRPr lang="it-IT" sz="2800" b="1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10931988" y="4278088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AP</a:t>
            </a:r>
            <a:endParaRPr lang="it-IT" sz="2400" b="1" dirty="0"/>
          </a:p>
        </p:txBody>
      </p:sp>
      <p:cxnSp>
        <p:nvCxnSpPr>
          <p:cNvPr id="32" name="Connettore 2 31"/>
          <p:cNvCxnSpPr/>
          <p:nvPr/>
        </p:nvCxnSpPr>
        <p:spPr>
          <a:xfrm flipH="1" flipV="1">
            <a:off x="5662940" y="5322627"/>
            <a:ext cx="4578209" cy="18764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CasellaDiTesto 32"/>
          <p:cNvSpPr txBox="1"/>
          <p:nvPr/>
        </p:nvSpPr>
        <p:spPr>
          <a:xfrm>
            <a:off x="5214129" y="5540671"/>
            <a:ext cx="5277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b="1" i="1" dirty="0" smtClean="0">
                <a:sym typeface="Wingdings" panose="05000000000000000000" pitchFamily="2" charset="2"/>
              </a:rPr>
              <a:t>link-</a:t>
            </a:r>
            <a:r>
              <a:rPr lang="it-IT" sz="2000" b="1" i="1" dirty="0" err="1" smtClean="0">
                <a:sym typeface="Wingdings" panose="05000000000000000000" pitchFamily="2" charset="2"/>
              </a:rPr>
              <a:t>layer</a:t>
            </a:r>
            <a:r>
              <a:rPr lang="it-IT" sz="2000" b="1" i="1" dirty="0" smtClean="0">
                <a:sym typeface="Wingdings" panose="05000000000000000000" pitchFamily="2" charset="2"/>
              </a:rPr>
              <a:t> 802.11 </a:t>
            </a:r>
            <a:r>
              <a:rPr lang="it-IT" sz="2000" b="1" i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authentication</a:t>
            </a:r>
            <a:r>
              <a:rPr lang="it-IT" sz="20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it-IT" sz="2000" b="1" i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response</a:t>
            </a:r>
            <a:r>
              <a:rPr lang="it-IT" sz="2000" b="1" i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it-IT" sz="2000" b="1" i="1" dirty="0" smtClean="0">
                <a:sym typeface="Wingdings" panose="05000000000000000000" pitchFamily="2" charset="2"/>
              </a:rPr>
              <a:t>frame</a:t>
            </a:r>
          </a:p>
          <a:p>
            <a:pPr algn="ctr"/>
            <a:r>
              <a:rPr lang="it-IT" sz="2000" b="1" dirty="0" smtClean="0">
                <a:sym typeface="Wingdings" panose="05000000000000000000" pitchFamily="2" charset="2"/>
              </a:rPr>
              <a:t>(MAC</a:t>
            </a:r>
            <a:r>
              <a:rPr lang="it-IT" sz="2000" b="1" baseline="-25000" dirty="0" smtClean="0">
                <a:sym typeface="Wingdings" panose="05000000000000000000" pitchFamily="2" charset="2"/>
              </a:rPr>
              <a:t>AP</a:t>
            </a:r>
            <a:r>
              <a:rPr lang="it-IT" sz="2000" b="1" dirty="0" smtClean="0">
                <a:sym typeface="Wingdings" panose="05000000000000000000" pitchFamily="2" charset="2"/>
              </a:rPr>
              <a:t>+ MAC</a:t>
            </a:r>
            <a:r>
              <a:rPr lang="it-IT" sz="2000" b="1" baseline="-25000" dirty="0" smtClean="0">
                <a:sym typeface="Wingdings" panose="05000000000000000000" pitchFamily="2" charset="2"/>
              </a:rPr>
              <a:t>C </a:t>
            </a:r>
            <a:r>
              <a:rPr lang="it-IT" sz="2000" b="1" dirty="0" smtClean="0">
                <a:sym typeface="Wingdings" panose="05000000000000000000" pitchFamily="2" charset="2"/>
              </a:rPr>
              <a:t>+ </a:t>
            </a:r>
            <a:r>
              <a:rPr lang="it-IT" sz="20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SUCCESS </a:t>
            </a:r>
            <a:r>
              <a:rPr lang="it-IT" sz="2000" b="1" dirty="0" smtClean="0">
                <a:sym typeface="Wingdings" panose="05000000000000000000" pitchFamily="2" charset="2"/>
              </a:rPr>
              <a:t>/ </a:t>
            </a:r>
            <a:r>
              <a:rPr lang="it-IT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FAILURE</a:t>
            </a:r>
            <a:r>
              <a:rPr lang="it-IT" sz="2000" b="1" dirty="0" smtClean="0">
                <a:sym typeface="Wingdings" panose="05000000000000000000" pitchFamily="2" charset="2"/>
              </a:rPr>
              <a:t> + etc.)</a:t>
            </a:r>
            <a:endParaRPr lang="it-IT" sz="2000" b="1" baseline="-250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993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  <p:bldP spid="30" grpId="0"/>
      <p:bldP spid="31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535889"/>
              </p:ext>
            </p:extLst>
          </p:nvPr>
        </p:nvGraphicFramePr>
        <p:xfrm>
          <a:off x="483422" y="1392035"/>
          <a:ext cx="2448000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olo 7"/>
          <p:cNvSpPr txBox="1">
            <a:spLocks/>
          </p:cNvSpPr>
          <p:nvPr/>
        </p:nvSpPr>
        <p:spPr>
          <a:xfrm>
            <a:off x="947382" y="105815"/>
            <a:ext cx="10515600" cy="958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smtClean="0">
                <a:latin typeface="+mn-lt"/>
              </a:rPr>
              <a:t>IEEE 802.11i security </a:t>
            </a:r>
            <a:r>
              <a:rPr lang="it-IT" sz="5400" b="1" dirty="0" err="1" smtClean="0">
                <a:latin typeface="+mn-lt"/>
              </a:rPr>
              <a:t>steps</a:t>
            </a:r>
            <a:r>
              <a:rPr lang="it-IT" sz="5400" b="1" dirty="0" smtClean="0">
                <a:latin typeface="+mn-lt"/>
              </a:rPr>
              <a:t> (2/5) – </a:t>
            </a:r>
            <a:r>
              <a:rPr lang="it-IT" sz="5400" b="1" dirty="0" err="1" smtClean="0">
                <a:latin typeface="+mn-lt"/>
              </a:rPr>
              <a:t>cont</a:t>
            </a:r>
            <a:r>
              <a:rPr lang="it-IT" sz="5400" b="1" dirty="0" smtClean="0">
                <a:latin typeface="+mn-lt"/>
              </a:rPr>
              <a:t>.</a:t>
            </a:r>
            <a:endParaRPr lang="it-IT" sz="5400" b="1" dirty="0">
              <a:latin typeface="+mn-lt"/>
            </a:endParaRPr>
          </a:p>
        </p:txBody>
      </p:sp>
      <p:cxnSp>
        <p:nvCxnSpPr>
          <p:cNvPr id="5" name="Connettore 1 4"/>
          <p:cNvCxnSpPr/>
          <p:nvPr/>
        </p:nvCxnSpPr>
        <p:spPr>
          <a:xfrm>
            <a:off x="464024" y="1091819"/>
            <a:ext cx="11232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7"/>
          <p:cNvSpPr txBox="1">
            <a:spLocks/>
          </p:cNvSpPr>
          <p:nvPr/>
        </p:nvSpPr>
        <p:spPr>
          <a:xfrm>
            <a:off x="4612936" y="1227376"/>
            <a:ext cx="5246069" cy="546999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 smtClean="0">
                <a:latin typeface="+mn-lt"/>
              </a:rPr>
              <a:t>Open System </a:t>
            </a:r>
            <a:r>
              <a:rPr lang="it-IT" sz="3600" b="1" dirty="0" err="1" smtClean="0">
                <a:latin typeface="+mn-lt"/>
              </a:rPr>
              <a:t>Association</a:t>
            </a:r>
            <a:endParaRPr lang="it-IT" sz="3600" b="1" dirty="0">
              <a:latin typeface="+mn-lt"/>
            </a:endParaRPr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3370997" y="1859353"/>
            <a:ext cx="8584442" cy="853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2400" dirty="0" err="1" smtClean="0"/>
              <a:t>If</a:t>
            </a:r>
            <a:r>
              <a:rPr lang="it-IT" sz="2400" dirty="0" smtClean="0"/>
              <a:t> the </a:t>
            </a:r>
            <a:r>
              <a:rPr lang="it-IT" sz="2400" dirty="0" err="1" smtClean="0"/>
              <a:t>answer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b="1" dirty="0" smtClean="0"/>
              <a:t>SUCCESS, </a:t>
            </a:r>
            <a:r>
              <a:rPr lang="it-IT" sz="2400" dirty="0" err="1" smtClean="0"/>
              <a:t>then</a:t>
            </a:r>
            <a:r>
              <a:rPr lang="it-IT" sz="2400" b="1" dirty="0" smtClean="0"/>
              <a:t> C</a:t>
            </a:r>
            <a:r>
              <a:rPr lang="it-IT" sz="2400" dirty="0" smtClean="0"/>
              <a:t> </a:t>
            </a:r>
            <a:r>
              <a:rPr lang="it-IT" sz="2400" dirty="0" err="1" smtClean="0"/>
              <a:t>starts</a:t>
            </a:r>
            <a:r>
              <a:rPr lang="it-IT" sz="2400" dirty="0" smtClean="0"/>
              <a:t> the link-</a:t>
            </a:r>
            <a:r>
              <a:rPr lang="it-IT" sz="2400" dirty="0" err="1" smtClean="0"/>
              <a:t>layer</a:t>
            </a:r>
            <a:r>
              <a:rPr lang="it-IT" sz="2400" dirty="0" smtClean="0"/>
              <a:t> </a:t>
            </a:r>
            <a:r>
              <a:rPr lang="it-IT" sz="2400" dirty="0" err="1" smtClean="0">
                <a:solidFill>
                  <a:srgbClr val="FFFF00"/>
                </a:solidFill>
              </a:rPr>
              <a:t>association</a:t>
            </a:r>
            <a:r>
              <a:rPr lang="it-IT" sz="2400" dirty="0" smtClean="0">
                <a:solidFill>
                  <a:srgbClr val="FFFF00"/>
                </a:solidFill>
              </a:rPr>
              <a:t> </a:t>
            </a:r>
            <a:r>
              <a:rPr lang="it-IT" sz="2400" dirty="0" err="1" smtClean="0">
                <a:solidFill>
                  <a:srgbClr val="FFFF00"/>
                </a:solidFill>
              </a:rPr>
              <a:t>process</a:t>
            </a:r>
            <a:r>
              <a:rPr lang="it-IT" sz="2400" dirty="0" smtClean="0"/>
              <a:t> with </a:t>
            </a:r>
            <a:r>
              <a:rPr lang="it-IT" sz="2400" b="1" dirty="0" smtClean="0"/>
              <a:t>AP</a:t>
            </a:r>
            <a:r>
              <a:rPr lang="it-IT" sz="2400" dirty="0"/>
              <a:t> </a:t>
            </a:r>
            <a:r>
              <a:rPr lang="it-IT" sz="2400" dirty="0" smtClean="0"/>
              <a:t> (</a:t>
            </a:r>
            <a:r>
              <a:rPr lang="it-IT" sz="2400" b="1" dirty="0" smtClean="0"/>
              <a:t>C status</a:t>
            </a:r>
            <a:r>
              <a:rPr lang="it-IT" sz="2400" dirty="0" smtClean="0"/>
              <a:t> = </a:t>
            </a:r>
            <a:r>
              <a:rPr lang="it-IT" sz="2400" dirty="0" smtClean="0">
                <a:solidFill>
                  <a:srgbClr val="FF0000"/>
                </a:solidFill>
              </a:rPr>
              <a:t>"</a:t>
            </a:r>
            <a:r>
              <a:rPr lang="it-IT" sz="2400" dirty="0" err="1" smtClean="0">
                <a:solidFill>
                  <a:srgbClr val="FF0000"/>
                </a:solidFill>
              </a:rPr>
              <a:t>authenticated</a:t>
            </a:r>
            <a:r>
              <a:rPr lang="it-IT" sz="2400" dirty="0" smtClean="0">
                <a:solidFill>
                  <a:srgbClr val="FF0000"/>
                </a:solidFill>
              </a:rPr>
              <a:t>, </a:t>
            </a:r>
            <a:r>
              <a:rPr lang="it-IT" sz="2400" dirty="0" err="1" smtClean="0">
                <a:solidFill>
                  <a:srgbClr val="FF0000"/>
                </a:solidFill>
              </a:rPr>
              <a:t>not</a:t>
            </a:r>
            <a:r>
              <a:rPr lang="it-IT" sz="2400" dirty="0" smtClean="0">
                <a:solidFill>
                  <a:srgbClr val="FF0000"/>
                </a:solidFill>
              </a:rPr>
              <a:t> </a:t>
            </a:r>
            <a:r>
              <a:rPr lang="it-IT" sz="2400" dirty="0" err="1" smtClean="0">
                <a:solidFill>
                  <a:srgbClr val="FF0000"/>
                </a:solidFill>
              </a:rPr>
              <a:t>yet</a:t>
            </a:r>
            <a:r>
              <a:rPr lang="it-IT" sz="2400" dirty="0" smtClean="0">
                <a:solidFill>
                  <a:srgbClr val="FF0000"/>
                </a:solidFill>
              </a:rPr>
              <a:t> </a:t>
            </a:r>
            <a:r>
              <a:rPr lang="it-IT" sz="2400" dirty="0" err="1" smtClean="0">
                <a:solidFill>
                  <a:srgbClr val="FF0000"/>
                </a:solidFill>
              </a:rPr>
              <a:t>associated</a:t>
            </a:r>
            <a:r>
              <a:rPr lang="it-IT" sz="2400" dirty="0" smtClean="0">
                <a:solidFill>
                  <a:srgbClr val="FF0000"/>
                </a:solidFill>
              </a:rPr>
              <a:t>"</a:t>
            </a:r>
            <a:r>
              <a:rPr lang="it-IT" sz="2400" dirty="0" smtClean="0"/>
              <a:t>)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054" y="3492943"/>
            <a:ext cx="1091822" cy="111302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622" y="3354522"/>
            <a:ext cx="542454" cy="1335272"/>
          </a:xfrm>
          <a:prstGeom prst="rect">
            <a:avLst/>
          </a:prstGeom>
        </p:spPr>
      </p:pic>
      <p:cxnSp>
        <p:nvCxnSpPr>
          <p:cNvPr id="11" name="Connettore 2 10"/>
          <p:cNvCxnSpPr/>
          <p:nvPr/>
        </p:nvCxnSpPr>
        <p:spPr>
          <a:xfrm flipV="1">
            <a:off x="5280796" y="3885662"/>
            <a:ext cx="4593664" cy="3949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5097573" y="2968797"/>
            <a:ext cx="4761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b="1" i="1" dirty="0" smtClean="0">
                <a:sym typeface="Wingdings" panose="05000000000000000000" pitchFamily="2" charset="2"/>
              </a:rPr>
              <a:t>link-</a:t>
            </a:r>
            <a:r>
              <a:rPr lang="it-IT" sz="2000" b="1" i="1" dirty="0" err="1" smtClean="0">
                <a:sym typeface="Wingdings" panose="05000000000000000000" pitchFamily="2" charset="2"/>
              </a:rPr>
              <a:t>layer</a:t>
            </a:r>
            <a:r>
              <a:rPr lang="it-IT" sz="2000" b="1" i="1" dirty="0" smtClean="0">
                <a:sym typeface="Wingdings" panose="05000000000000000000" pitchFamily="2" charset="2"/>
              </a:rPr>
              <a:t> 802.11 </a:t>
            </a:r>
            <a:r>
              <a:rPr lang="it-IT" sz="2000" b="1" i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association</a:t>
            </a:r>
            <a:r>
              <a:rPr lang="it-IT" sz="20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it-IT" sz="2000" b="1" i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request</a:t>
            </a:r>
            <a:r>
              <a:rPr lang="it-IT" sz="20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it-IT" sz="2000" b="1" i="1" dirty="0" smtClean="0">
                <a:sym typeface="Wingdings" panose="05000000000000000000" pitchFamily="2" charset="2"/>
              </a:rPr>
              <a:t>frame</a:t>
            </a:r>
          </a:p>
          <a:p>
            <a:pPr algn="ctr"/>
            <a:r>
              <a:rPr lang="it-IT" sz="2000" b="1" dirty="0" smtClean="0">
                <a:sym typeface="Wingdings" panose="05000000000000000000" pitchFamily="2" charset="2"/>
              </a:rPr>
              <a:t>(MAC</a:t>
            </a:r>
            <a:r>
              <a:rPr lang="it-IT" sz="2000" b="1" baseline="-25000" dirty="0" smtClean="0">
                <a:sym typeface="Wingdings" panose="05000000000000000000" pitchFamily="2" charset="2"/>
              </a:rPr>
              <a:t>C </a:t>
            </a:r>
            <a:r>
              <a:rPr lang="it-IT" sz="2000" b="1" dirty="0" smtClean="0">
                <a:sym typeface="Wingdings" panose="05000000000000000000" pitchFamily="2" charset="2"/>
              </a:rPr>
              <a:t>+ MAC</a:t>
            </a:r>
            <a:r>
              <a:rPr lang="it-IT" sz="2000" b="1" baseline="-25000" dirty="0" smtClean="0">
                <a:sym typeface="Wingdings" panose="05000000000000000000" pitchFamily="2" charset="2"/>
              </a:rPr>
              <a:t>AP</a:t>
            </a:r>
            <a:r>
              <a:rPr lang="it-IT" sz="2000" b="1" dirty="0" smtClean="0">
                <a:sym typeface="Wingdings" panose="05000000000000000000" pitchFamily="2" charset="2"/>
              </a:rPr>
              <a:t>+ </a:t>
            </a:r>
            <a:r>
              <a:rPr lang="it-IT" sz="2000" b="1" dirty="0" err="1" smtClean="0">
                <a:sym typeface="Wingdings" panose="05000000000000000000" pitchFamily="2" charset="2"/>
              </a:rPr>
              <a:t>request</a:t>
            </a:r>
            <a:r>
              <a:rPr lang="it-IT" sz="2000" b="1" dirty="0" smtClean="0">
                <a:sym typeface="Wingdings" panose="05000000000000000000" pitchFamily="2" charset="2"/>
              </a:rPr>
              <a:t> + etc.)</a:t>
            </a:r>
            <a:endParaRPr lang="it-IT" sz="2000" b="1" baseline="-25000" dirty="0" smtClean="0">
              <a:sym typeface="Wingdings" panose="05000000000000000000" pitchFamily="2" charset="2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56621" y="327343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C</a:t>
            </a:r>
            <a:endParaRPr lang="it-IT" sz="2800" b="1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10560593" y="3356037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AP</a:t>
            </a:r>
            <a:endParaRPr lang="it-IT" sz="2400" b="1" dirty="0"/>
          </a:p>
        </p:txBody>
      </p:sp>
      <p:cxnSp>
        <p:nvCxnSpPr>
          <p:cNvPr id="17" name="Connettore 2 16"/>
          <p:cNvCxnSpPr/>
          <p:nvPr/>
        </p:nvCxnSpPr>
        <p:spPr>
          <a:xfrm flipH="1" flipV="1">
            <a:off x="5280796" y="4394575"/>
            <a:ext cx="4578209" cy="18764"/>
          </a:xfrm>
          <a:prstGeom prst="straightConnector1">
            <a:avLst/>
          </a:prstGeom>
          <a:ln w="1047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173181" y="4626267"/>
            <a:ext cx="4908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i="1" dirty="0" smtClean="0">
                <a:sym typeface="Wingdings" panose="05000000000000000000" pitchFamily="2" charset="2"/>
              </a:rPr>
              <a:t>link-</a:t>
            </a:r>
            <a:r>
              <a:rPr lang="it-IT" sz="2000" b="1" i="1" dirty="0" err="1" smtClean="0">
                <a:sym typeface="Wingdings" panose="05000000000000000000" pitchFamily="2" charset="2"/>
              </a:rPr>
              <a:t>layer</a:t>
            </a:r>
            <a:r>
              <a:rPr lang="it-IT" sz="2000" b="1" i="1" dirty="0" smtClean="0">
                <a:sym typeface="Wingdings" panose="05000000000000000000" pitchFamily="2" charset="2"/>
              </a:rPr>
              <a:t> 802.11 </a:t>
            </a:r>
            <a:r>
              <a:rPr lang="it-IT" sz="2000" b="1" i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association</a:t>
            </a:r>
            <a:r>
              <a:rPr lang="it-IT" sz="2000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it-IT" sz="2000" b="1" i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response</a:t>
            </a:r>
            <a:r>
              <a:rPr lang="it-IT" sz="2000" b="1" i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it-IT" sz="2000" b="1" i="1" dirty="0" smtClean="0">
                <a:sym typeface="Wingdings" panose="05000000000000000000" pitchFamily="2" charset="2"/>
              </a:rPr>
              <a:t>frame</a:t>
            </a:r>
          </a:p>
          <a:p>
            <a:pPr algn="ctr"/>
            <a:r>
              <a:rPr lang="it-IT" sz="2000" b="1" dirty="0" smtClean="0">
                <a:sym typeface="Wingdings" panose="05000000000000000000" pitchFamily="2" charset="2"/>
              </a:rPr>
              <a:t>(MAC</a:t>
            </a:r>
            <a:r>
              <a:rPr lang="it-IT" sz="2000" b="1" baseline="-25000" dirty="0" smtClean="0">
                <a:sym typeface="Wingdings" panose="05000000000000000000" pitchFamily="2" charset="2"/>
              </a:rPr>
              <a:t>AP</a:t>
            </a:r>
            <a:r>
              <a:rPr lang="it-IT" sz="2000" b="1" dirty="0" smtClean="0">
                <a:sym typeface="Wingdings" panose="05000000000000000000" pitchFamily="2" charset="2"/>
              </a:rPr>
              <a:t>+ MAC</a:t>
            </a:r>
            <a:r>
              <a:rPr lang="it-IT" sz="2000" b="1" baseline="-25000" dirty="0" smtClean="0">
                <a:sym typeface="Wingdings" panose="05000000000000000000" pitchFamily="2" charset="2"/>
              </a:rPr>
              <a:t>C </a:t>
            </a:r>
            <a:r>
              <a:rPr lang="it-IT" sz="2000" b="1" dirty="0" smtClean="0">
                <a:sym typeface="Wingdings" panose="05000000000000000000" pitchFamily="2" charset="2"/>
              </a:rPr>
              <a:t>+ </a:t>
            </a:r>
            <a:r>
              <a:rPr lang="it-IT" sz="20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SUCCESS</a:t>
            </a:r>
            <a:r>
              <a:rPr lang="it-IT" sz="2000" b="1" dirty="0" smtClean="0">
                <a:sym typeface="Wingdings" panose="05000000000000000000" pitchFamily="2" charset="2"/>
              </a:rPr>
              <a:t> / </a:t>
            </a:r>
            <a:r>
              <a:rPr lang="it-IT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FAILURE</a:t>
            </a:r>
            <a:r>
              <a:rPr lang="it-IT" sz="2000" b="1" dirty="0" smtClean="0">
                <a:sym typeface="Wingdings" panose="05000000000000000000" pitchFamily="2" charset="2"/>
              </a:rPr>
              <a:t> + etc.)</a:t>
            </a:r>
            <a:endParaRPr lang="it-IT" sz="2000" b="1" baseline="-25000" dirty="0" smtClean="0">
              <a:sym typeface="Wingdings" panose="05000000000000000000" pitchFamily="2" charset="2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1158979" y="6410940"/>
            <a:ext cx="781677" cy="365125"/>
          </a:xfrm>
        </p:spPr>
        <p:txBody>
          <a:bodyPr/>
          <a:lstStyle/>
          <a:p>
            <a:fld id="{D8F7653F-A485-478D-ABCB-36DE88A12BB2}" type="slidenum">
              <a:rPr lang="it-IT" sz="1600" b="1" smtClean="0">
                <a:solidFill>
                  <a:schemeClr val="tx1"/>
                </a:solidFill>
              </a:rPr>
              <a:t>9</a:t>
            </a:fld>
            <a:endParaRPr lang="it-IT" sz="1600" b="1" dirty="0">
              <a:solidFill>
                <a:schemeClr val="tx1"/>
              </a:solidFill>
            </a:endParaRPr>
          </a:p>
        </p:txBody>
      </p:sp>
      <p:sp>
        <p:nvSpPr>
          <p:cNvPr id="18" name="Segnaposto contenuto 2"/>
          <p:cNvSpPr txBox="1">
            <a:spLocks/>
          </p:cNvSpPr>
          <p:nvPr/>
        </p:nvSpPr>
        <p:spPr>
          <a:xfrm>
            <a:off x="3370997" y="5721102"/>
            <a:ext cx="8201424" cy="735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2400" dirty="0" err="1" smtClean="0"/>
              <a:t>If</a:t>
            </a:r>
            <a:r>
              <a:rPr lang="it-IT" sz="2400" dirty="0" smtClean="0"/>
              <a:t> the </a:t>
            </a:r>
            <a:r>
              <a:rPr lang="it-IT" sz="2400" dirty="0" err="1" smtClean="0"/>
              <a:t>answer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b="1" dirty="0" smtClean="0"/>
              <a:t>SUCCESS, </a:t>
            </a:r>
            <a:r>
              <a:rPr lang="it-IT" sz="2400" dirty="0" err="1" smtClean="0"/>
              <a:t>then</a:t>
            </a:r>
            <a:r>
              <a:rPr lang="it-IT" sz="2400" dirty="0" smtClean="0"/>
              <a:t> </a:t>
            </a:r>
            <a:r>
              <a:rPr lang="it-IT" sz="2400" b="1" dirty="0" smtClean="0"/>
              <a:t>C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authenticated</a:t>
            </a:r>
            <a:r>
              <a:rPr lang="it-IT" sz="2400" dirty="0" smtClean="0"/>
              <a:t> and </a:t>
            </a:r>
            <a:r>
              <a:rPr lang="it-IT" sz="2400" dirty="0" err="1" smtClean="0"/>
              <a:t>associated</a:t>
            </a:r>
            <a:r>
              <a:rPr lang="it-IT" sz="2400" dirty="0" smtClean="0"/>
              <a:t> to </a:t>
            </a:r>
            <a:r>
              <a:rPr lang="it-IT" sz="2400" b="1" dirty="0" smtClean="0"/>
              <a:t>AP </a:t>
            </a:r>
            <a:r>
              <a:rPr lang="it-IT" sz="2400" dirty="0" smtClean="0"/>
              <a:t>(</a:t>
            </a:r>
            <a:r>
              <a:rPr lang="it-IT" sz="2400" b="1" dirty="0" smtClean="0"/>
              <a:t>C</a:t>
            </a:r>
            <a:r>
              <a:rPr lang="it-IT" sz="2400" dirty="0" smtClean="0"/>
              <a:t> </a:t>
            </a:r>
            <a:r>
              <a:rPr lang="it-IT" sz="2400" b="1" dirty="0" smtClean="0"/>
              <a:t>status</a:t>
            </a:r>
            <a:r>
              <a:rPr lang="it-IT" sz="2400" dirty="0" smtClean="0"/>
              <a:t> = </a:t>
            </a:r>
            <a:r>
              <a:rPr lang="it-IT" sz="2400" dirty="0" smtClean="0">
                <a:solidFill>
                  <a:srgbClr val="FF0000"/>
                </a:solidFill>
              </a:rPr>
              <a:t>"</a:t>
            </a:r>
            <a:r>
              <a:rPr lang="it-IT" sz="2400" dirty="0" err="1" smtClean="0">
                <a:solidFill>
                  <a:srgbClr val="FF0000"/>
                </a:solidFill>
              </a:rPr>
              <a:t>authenticated</a:t>
            </a:r>
            <a:r>
              <a:rPr lang="it-IT" sz="2400" dirty="0" smtClean="0">
                <a:solidFill>
                  <a:srgbClr val="FF0000"/>
                </a:solidFill>
              </a:rPr>
              <a:t>, </a:t>
            </a:r>
            <a:r>
              <a:rPr lang="it-IT" sz="2400" dirty="0" err="1" smtClean="0">
                <a:solidFill>
                  <a:srgbClr val="FF0000"/>
                </a:solidFill>
              </a:rPr>
              <a:t>associated</a:t>
            </a:r>
            <a:r>
              <a:rPr lang="it-IT" sz="2400" dirty="0" smtClean="0">
                <a:solidFill>
                  <a:srgbClr val="FF0000"/>
                </a:solidFill>
              </a:rPr>
              <a:t>"</a:t>
            </a:r>
            <a:r>
              <a:rPr lang="it-IT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923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6" grpId="0"/>
      <p:bldP spid="24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2563</TotalTime>
  <Words>3027</Words>
  <Application>Microsoft Office PowerPoint</Application>
  <PresentationFormat>Widescreen</PresentationFormat>
  <Paragraphs>612</Paragraphs>
  <Slides>29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Wingdings</vt:lpstr>
      <vt:lpstr>Office Theme</vt:lpstr>
      <vt:lpstr>Security Analysis and Improvements on WLANs</vt:lpstr>
      <vt:lpstr>IEEE 802.11 WLANs overview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IEEE 802.1x – based upper-layer authentication</vt:lpstr>
      <vt:lpstr>Presentazione standard di PowerPoint</vt:lpstr>
      <vt:lpstr>Presentazione standard di PowerPoint</vt:lpstr>
      <vt:lpstr>4-Way Handshake</vt:lpstr>
      <vt:lpstr>Presentazione standard di PowerPoint</vt:lpstr>
      <vt:lpstr>4-Way Handshake DoS: msg1 in clear-text (v1)</vt:lpstr>
      <vt:lpstr>4-Way Handshake DoS: msg1 in clear-text (v2)</vt:lpstr>
      <vt:lpstr>SOLUTION A</vt:lpstr>
      <vt:lpstr>SOLUTION B: security on msg1</vt:lpstr>
      <vt:lpstr>SOLUTION C: NonceC reuse</vt:lpstr>
      <vt:lpstr>SOLUTION D: 3-Way Handshake</vt:lpstr>
      <vt:lpstr>Presentazione standard di PowerPoint</vt:lpstr>
      <vt:lpstr>4-Way Handshake with GTK (Group Transient Key)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</dc:title>
  <dc:creator>Giuseppe Miraglia</dc:creator>
  <cp:lastModifiedBy>Giuseppe Miraglia</cp:lastModifiedBy>
  <cp:revision>251</cp:revision>
  <dcterms:created xsi:type="dcterms:W3CDTF">2015-07-06T11:15:13Z</dcterms:created>
  <dcterms:modified xsi:type="dcterms:W3CDTF">2015-07-15T09:13:18Z</dcterms:modified>
</cp:coreProperties>
</file>