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1" r:id="rId5"/>
    <p:sldId id="258" r:id="rId6"/>
    <p:sldId id="271" r:id="rId7"/>
    <p:sldId id="268" r:id="rId8"/>
    <p:sldId id="278" r:id="rId9"/>
    <p:sldId id="269" r:id="rId10"/>
    <p:sldId id="276" r:id="rId11"/>
    <p:sldId id="279" r:id="rId12"/>
    <p:sldId id="270" r:id="rId13"/>
    <p:sldId id="277" r:id="rId14"/>
    <p:sldId id="267" r:id="rId15"/>
    <p:sldId id="266" r:id="rId16"/>
    <p:sldId id="263" r:id="rId17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7513" autoAdjust="0"/>
  </p:normalViewPr>
  <p:slideViewPr>
    <p:cSldViewPr>
      <p:cViewPr>
        <p:scale>
          <a:sx n="71" d="100"/>
          <a:sy n="71" d="100"/>
        </p:scale>
        <p:origin x="-1200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92BA1-5886-4208-82C8-A8E68F2B050F}" type="doc">
      <dgm:prSet loTypeId="urn:microsoft.com/office/officeart/2005/8/layout/vProcess5" loCatId="process" qsTypeId="urn:microsoft.com/office/officeart/2009/2/quickstyle/3d8" qsCatId="3D" csTypeId="urn:microsoft.com/office/officeart/2005/8/colors/colorful2" csCatId="colorful" phldr="1"/>
      <dgm:spPr/>
    </dgm:pt>
    <dgm:pt modelId="{F19A18B6-2826-4A3F-B13E-F4FA8BD56CB4}">
      <dgm:prSet phldrT="[Testo]"/>
      <dgm:spPr/>
      <dgm:t>
        <a:bodyPr/>
        <a:lstStyle/>
        <a:p>
          <a:r>
            <a:rPr lang="en-US" dirty="0" err="1" smtClean="0"/>
            <a:t>Rilevatori</a:t>
          </a:r>
          <a:r>
            <a:rPr lang="en-US" dirty="0" smtClean="0"/>
            <a:t> e Sink</a:t>
          </a:r>
          <a:endParaRPr lang="en-US" dirty="0"/>
        </a:p>
      </dgm:t>
    </dgm:pt>
    <dgm:pt modelId="{863D8175-69C4-410F-B7BE-2F22B186FED9}" type="parTrans" cxnId="{46ACAA65-DC8A-4878-9B4A-DA66E2C19C1B}">
      <dgm:prSet/>
      <dgm:spPr/>
      <dgm:t>
        <a:bodyPr/>
        <a:lstStyle/>
        <a:p>
          <a:endParaRPr lang="en-US"/>
        </a:p>
      </dgm:t>
    </dgm:pt>
    <dgm:pt modelId="{02A42397-0881-4290-93E4-CE85CF91AFB8}" type="sibTrans" cxnId="{46ACAA65-DC8A-4878-9B4A-DA66E2C19C1B}">
      <dgm:prSet/>
      <dgm:spPr/>
      <dgm:t>
        <a:bodyPr/>
        <a:lstStyle/>
        <a:p>
          <a:endParaRPr lang="en-US"/>
        </a:p>
      </dgm:t>
    </dgm:pt>
    <dgm:pt modelId="{98A432FB-E841-41A2-A267-29E9C5DB53E9}">
      <dgm:prSet phldrT="[Testo]"/>
      <dgm:spPr/>
      <dgm:t>
        <a:bodyPr/>
        <a:lstStyle/>
        <a:p>
          <a:r>
            <a:rPr lang="en-US" dirty="0" smtClean="0"/>
            <a:t>Serial Port Reader</a:t>
          </a:r>
          <a:endParaRPr lang="en-US" dirty="0"/>
        </a:p>
      </dgm:t>
    </dgm:pt>
    <dgm:pt modelId="{E9D8EF71-647C-4329-9C5C-EE43C11597B2}" type="parTrans" cxnId="{7559044A-A483-497A-ABDC-19CF5D3329AA}">
      <dgm:prSet/>
      <dgm:spPr/>
      <dgm:t>
        <a:bodyPr/>
        <a:lstStyle/>
        <a:p>
          <a:endParaRPr lang="en-US"/>
        </a:p>
      </dgm:t>
    </dgm:pt>
    <dgm:pt modelId="{3572AA47-A9C0-4916-9998-DB8AB8BEA377}" type="sibTrans" cxnId="{7559044A-A483-497A-ABDC-19CF5D3329AA}">
      <dgm:prSet/>
      <dgm:spPr/>
      <dgm:t>
        <a:bodyPr/>
        <a:lstStyle/>
        <a:p>
          <a:endParaRPr lang="en-US"/>
        </a:p>
      </dgm:t>
    </dgm:pt>
    <dgm:pt modelId="{03426232-F95B-47A3-ABBB-ACB0855B3E9C}">
      <dgm:prSet phldrT="[Testo]"/>
      <dgm:spPr/>
      <dgm:t>
        <a:bodyPr/>
        <a:lstStyle/>
        <a:p>
          <a:r>
            <a:rPr lang="en-US" dirty="0" smtClean="0"/>
            <a:t>Web Server &amp; DB</a:t>
          </a:r>
          <a:endParaRPr lang="en-US" dirty="0"/>
        </a:p>
      </dgm:t>
    </dgm:pt>
    <dgm:pt modelId="{4FFBF0BA-3F36-43C6-BFAA-47197421F292}" type="parTrans" cxnId="{6627F303-D0E0-48DD-A52C-66E9957CC7CF}">
      <dgm:prSet/>
      <dgm:spPr/>
      <dgm:t>
        <a:bodyPr/>
        <a:lstStyle/>
        <a:p>
          <a:endParaRPr lang="en-US"/>
        </a:p>
      </dgm:t>
    </dgm:pt>
    <dgm:pt modelId="{16ADECF3-B8C2-461D-BF69-B302982BF9B1}" type="sibTrans" cxnId="{6627F303-D0E0-48DD-A52C-66E9957CC7CF}">
      <dgm:prSet/>
      <dgm:spPr/>
      <dgm:t>
        <a:bodyPr/>
        <a:lstStyle/>
        <a:p>
          <a:endParaRPr lang="en-US"/>
        </a:p>
      </dgm:t>
    </dgm:pt>
    <dgm:pt modelId="{F8FD6AF8-3A5C-40A8-AB6E-F6CFAAF8A61D}">
      <dgm:prSet phldrT="[Testo]"/>
      <dgm:spPr/>
      <dgm:t>
        <a:bodyPr/>
        <a:lstStyle/>
        <a:p>
          <a:r>
            <a:rPr lang="en-US" dirty="0" smtClean="0"/>
            <a:t>Client &amp; UI</a:t>
          </a:r>
          <a:endParaRPr lang="en-US" dirty="0"/>
        </a:p>
      </dgm:t>
    </dgm:pt>
    <dgm:pt modelId="{0912EB8F-1069-4FD4-894B-6C88F3222FD5}" type="parTrans" cxnId="{1FD2DBE6-C17E-4700-8B45-13FB8EDA9DB1}">
      <dgm:prSet/>
      <dgm:spPr/>
      <dgm:t>
        <a:bodyPr/>
        <a:lstStyle/>
        <a:p>
          <a:endParaRPr lang="en-US"/>
        </a:p>
      </dgm:t>
    </dgm:pt>
    <dgm:pt modelId="{86245242-53A9-4AA6-89F4-5EE50D09BEA5}" type="sibTrans" cxnId="{1FD2DBE6-C17E-4700-8B45-13FB8EDA9DB1}">
      <dgm:prSet/>
      <dgm:spPr/>
      <dgm:t>
        <a:bodyPr/>
        <a:lstStyle/>
        <a:p>
          <a:endParaRPr lang="en-US"/>
        </a:p>
      </dgm:t>
    </dgm:pt>
    <dgm:pt modelId="{00AFAF09-7DAC-4F20-81BD-5EAB6C0BD580}" type="pres">
      <dgm:prSet presAssocID="{52292BA1-5886-4208-82C8-A8E68F2B050F}" presName="outerComposite" presStyleCnt="0">
        <dgm:presLayoutVars>
          <dgm:chMax val="5"/>
          <dgm:dir/>
          <dgm:resizeHandles val="exact"/>
        </dgm:presLayoutVars>
      </dgm:prSet>
      <dgm:spPr/>
    </dgm:pt>
    <dgm:pt modelId="{A35D1D39-4056-4484-BB4F-2F51A536DF6A}" type="pres">
      <dgm:prSet presAssocID="{52292BA1-5886-4208-82C8-A8E68F2B050F}" presName="dummyMaxCanvas" presStyleCnt="0">
        <dgm:presLayoutVars/>
      </dgm:prSet>
      <dgm:spPr/>
    </dgm:pt>
    <dgm:pt modelId="{06E98356-90AE-4BAF-86DC-06FD8839B0A9}" type="pres">
      <dgm:prSet presAssocID="{52292BA1-5886-4208-82C8-A8E68F2B05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03D7E-730E-4FD0-A41F-3BC273E4958C}" type="pres">
      <dgm:prSet presAssocID="{52292BA1-5886-4208-82C8-A8E68F2B05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55B8B-A18E-490A-A4E5-5203728F832D}" type="pres">
      <dgm:prSet presAssocID="{52292BA1-5886-4208-82C8-A8E68F2B05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78734-D161-492A-A4DB-3BD6476CC9F2}" type="pres">
      <dgm:prSet presAssocID="{52292BA1-5886-4208-82C8-A8E68F2B05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97C69-79E6-41CD-B60D-D7B4071BD6AE}" type="pres">
      <dgm:prSet presAssocID="{52292BA1-5886-4208-82C8-A8E68F2B05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D829C-CEC7-4101-8049-C8D4C8D405A2}" type="pres">
      <dgm:prSet presAssocID="{52292BA1-5886-4208-82C8-A8E68F2B05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0DA20-A7B5-46B4-BE44-E07FB0A0AB8B}" type="pres">
      <dgm:prSet presAssocID="{52292BA1-5886-4208-82C8-A8E68F2B05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6996B-84D0-4226-A5F6-AA89A3A49C26}" type="pres">
      <dgm:prSet presAssocID="{52292BA1-5886-4208-82C8-A8E68F2B05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22A87-1162-485F-AD5E-62272DE3A73D}" type="pres">
      <dgm:prSet presAssocID="{52292BA1-5886-4208-82C8-A8E68F2B05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1387F-F7C0-4016-95D8-A1DCDC855ED1}" type="pres">
      <dgm:prSet presAssocID="{52292BA1-5886-4208-82C8-A8E68F2B05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4C032-4B2D-4A31-91C6-DC7CC8C61E7D}" type="pres">
      <dgm:prSet presAssocID="{52292BA1-5886-4208-82C8-A8E68F2B05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59044A-A483-497A-ABDC-19CF5D3329AA}" srcId="{52292BA1-5886-4208-82C8-A8E68F2B050F}" destId="{98A432FB-E841-41A2-A267-29E9C5DB53E9}" srcOrd="1" destOrd="0" parTransId="{E9D8EF71-647C-4329-9C5C-EE43C11597B2}" sibTransId="{3572AA47-A9C0-4916-9998-DB8AB8BEA377}"/>
    <dgm:cxn modelId="{38EB6438-3373-4AA0-9C6B-9464AD813F1C}" type="presOf" srcId="{3572AA47-A9C0-4916-9998-DB8AB8BEA377}" destId="{F42D829C-CEC7-4101-8049-C8D4C8D405A2}" srcOrd="0" destOrd="0" presId="urn:microsoft.com/office/officeart/2005/8/layout/vProcess5"/>
    <dgm:cxn modelId="{87C6E49C-6A4A-4641-9D3F-6912F0ABDAC8}" type="presOf" srcId="{F8FD6AF8-3A5C-40A8-AB6E-F6CFAAF8A61D}" destId="{34A4C032-4B2D-4A31-91C6-DC7CC8C61E7D}" srcOrd="1" destOrd="0" presId="urn:microsoft.com/office/officeart/2005/8/layout/vProcess5"/>
    <dgm:cxn modelId="{BA874FAF-2895-4164-A886-D0282F6E4DA5}" type="presOf" srcId="{52292BA1-5886-4208-82C8-A8E68F2B050F}" destId="{00AFAF09-7DAC-4F20-81BD-5EAB6C0BD580}" srcOrd="0" destOrd="0" presId="urn:microsoft.com/office/officeart/2005/8/layout/vProcess5"/>
    <dgm:cxn modelId="{6627F303-D0E0-48DD-A52C-66E9957CC7CF}" srcId="{52292BA1-5886-4208-82C8-A8E68F2B050F}" destId="{03426232-F95B-47A3-ABBB-ACB0855B3E9C}" srcOrd="2" destOrd="0" parTransId="{4FFBF0BA-3F36-43C6-BFAA-47197421F292}" sibTransId="{16ADECF3-B8C2-461D-BF69-B302982BF9B1}"/>
    <dgm:cxn modelId="{46ACAA65-DC8A-4878-9B4A-DA66E2C19C1B}" srcId="{52292BA1-5886-4208-82C8-A8E68F2B050F}" destId="{F19A18B6-2826-4A3F-B13E-F4FA8BD56CB4}" srcOrd="0" destOrd="0" parTransId="{863D8175-69C4-410F-B7BE-2F22B186FED9}" sibTransId="{02A42397-0881-4290-93E4-CE85CF91AFB8}"/>
    <dgm:cxn modelId="{47CD2A16-8F74-4BA2-BC55-0DD2151F72C7}" type="presOf" srcId="{03426232-F95B-47A3-ABBB-ACB0855B3E9C}" destId="{6DE1387F-F7C0-4016-95D8-A1DCDC855ED1}" srcOrd="1" destOrd="0" presId="urn:microsoft.com/office/officeart/2005/8/layout/vProcess5"/>
    <dgm:cxn modelId="{493E65D7-675B-4EA6-927B-736F61D6E84A}" type="presOf" srcId="{03426232-F95B-47A3-ABBB-ACB0855B3E9C}" destId="{66B55B8B-A18E-490A-A4E5-5203728F832D}" srcOrd="0" destOrd="0" presId="urn:microsoft.com/office/officeart/2005/8/layout/vProcess5"/>
    <dgm:cxn modelId="{6D9A45FB-248D-4F44-B905-F4E546FBBFA4}" type="presOf" srcId="{98A432FB-E841-41A2-A267-29E9C5DB53E9}" destId="{49B22A87-1162-485F-AD5E-62272DE3A73D}" srcOrd="1" destOrd="0" presId="urn:microsoft.com/office/officeart/2005/8/layout/vProcess5"/>
    <dgm:cxn modelId="{CFBA2E58-D271-4C02-BEF4-0E91ECA5F000}" type="presOf" srcId="{F8FD6AF8-3A5C-40A8-AB6E-F6CFAAF8A61D}" destId="{94078734-D161-492A-A4DB-3BD6476CC9F2}" srcOrd="0" destOrd="0" presId="urn:microsoft.com/office/officeart/2005/8/layout/vProcess5"/>
    <dgm:cxn modelId="{CBF928B3-249D-4395-A656-EE4421CFA6D2}" type="presOf" srcId="{F19A18B6-2826-4A3F-B13E-F4FA8BD56CB4}" destId="{4686996B-84D0-4226-A5F6-AA89A3A49C26}" srcOrd="1" destOrd="0" presId="urn:microsoft.com/office/officeart/2005/8/layout/vProcess5"/>
    <dgm:cxn modelId="{E5F391C0-AF7E-48BF-8674-ADBBE0D27216}" type="presOf" srcId="{98A432FB-E841-41A2-A267-29E9C5DB53E9}" destId="{35B03D7E-730E-4FD0-A41F-3BC273E4958C}" srcOrd="0" destOrd="0" presId="urn:microsoft.com/office/officeart/2005/8/layout/vProcess5"/>
    <dgm:cxn modelId="{0F5F6BA1-F5FC-4DB4-BD71-72125C80D5B4}" type="presOf" srcId="{16ADECF3-B8C2-461D-BF69-B302982BF9B1}" destId="{3710DA20-A7B5-46B4-BE44-E07FB0A0AB8B}" srcOrd="0" destOrd="0" presId="urn:microsoft.com/office/officeart/2005/8/layout/vProcess5"/>
    <dgm:cxn modelId="{EB0F6FE5-2073-4D52-A52D-8C8076D586C2}" type="presOf" srcId="{02A42397-0881-4290-93E4-CE85CF91AFB8}" destId="{FC597C69-79E6-41CD-B60D-D7B4071BD6AE}" srcOrd="0" destOrd="0" presId="urn:microsoft.com/office/officeart/2005/8/layout/vProcess5"/>
    <dgm:cxn modelId="{4ABEB032-6ADE-4C4E-B0E5-C42C3718B016}" type="presOf" srcId="{F19A18B6-2826-4A3F-B13E-F4FA8BD56CB4}" destId="{06E98356-90AE-4BAF-86DC-06FD8839B0A9}" srcOrd="0" destOrd="0" presId="urn:microsoft.com/office/officeart/2005/8/layout/vProcess5"/>
    <dgm:cxn modelId="{1FD2DBE6-C17E-4700-8B45-13FB8EDA9DB1}" srcId="{52292BA1-5886-4208-82C8-A8E68F2B050F}" destId="{F8FD6AF8-3A5C-40A8-AB6E-F6CFAAF8A61D}" srcOrd="3" destOrd="0" parTransId="{0912EB8F-1069-4FD4-894B-6C88F3222FD5}" sibTransId="{86245242-53A9-4AA6-89F4-5EE50D09BEA5}"/>
    <dgm:cxn modelId="{DCB601DF-4BC0-41CB-A730-8D680FD21597}" type="presParOf" srcId="{00AFAF09-7DAC-4F20-81BD-5EAB6C0BD580}" destId="{A35D1D39-4056-4484-BB4F-2F51A536DF6A}" srcOrd="0" destOrd="0" presId="urn:microsoft.com/office/officeart/2005/8/layout/vProcess5"/>
    <dgm:cxn modelId="{035E4C81-5542-4E5D-98FE-13158E6627B8}" type="presParOf" srcId="{00AFAF09-7DAC-4F20-81BD-5EAB6C0BD580}" destId="{06E98356-90AE-4BAF-86DC-06FD8839B0A9}" srcOrd="1" destOrd="0" presId="urn:microsoft.com/office/officeart/2005/8/layout/vProcess5"/>
    <dgm:cxn modelId="{5EC80A7C-9F3F-48D3-B66D-9CE2980E08AE}" type="presParOf" srcId="{00AFAF09-7DAC-4F20-81BD-5EAB6C0BD580}" destId="{35B03D7E-730E-4FD0-A41F-3BC273E4958C}" srcOrd="2" destOrd="0" presId="urn:microsoft.com/office/officeart/2005/8/layout/vProcess5"/>
    <dgm:cxn modelId="{7A309CF0-FF25-4895-B193-580AC1AAFCB3}" type="presParOf" srcId="{00AFAF09-7DAC-4F20-81BD-5EAB6C0BD580}" destId="{66B55B8B-A18E-490A-A4E5-5203728F832D}" srcOrd="3" destOrd="0" presId="urn:microsoft.com/office/officeart/2005/8/layout/vProcess5"/>
    <dgm:cxn modelId="{AC365913-4626-4BDF-B0E9-7848AE6FAE3A}" type="presParOf" srcId="{00AFAF09-7DAC-4F20-81BD-5EAB6C0BD580}" destId="{94078734-D161-492A-A4DB-3BD6476CC9F2}" srcOrd="4" destOrd="0" presId="urn:microsoft.com/office/officeart/2005/8/layout/vProcess5"/>
    <dgm:cxn modelId="{6C430248-3FE2-4E63-A6C0-388CB158673C}" type="presParOf" srcId="{00AFAF09-7DAC-4F20-81BD-5EAB6C0BD580}" destId="{FC597C69-79E6-41CD-B60D-D7B4071BD6AE}" srcOrd="5" destOrd="0" presId="urn:microsoft.com/office/officeart/2005/8/layout/vProcess5"/>
    <dgm:cxn modelId="{F83BC76B-2C4B-4F20-A9E9-4EC6A964F83F}" type="presParOf" srcId="{00AFAF09-7DAC-4F20-81BD-5EAB6C0BD580}" destId="{F42D829C-CEC7-4101-8049-C8D4C8D405A2}" srcOrd="6" destOrd="0" presId="urn:microsoft.com/office/officeart/2005/8/layout/vProcess5"/>
    <dgm:cxn modelId="{4BE6E8BE-8386-4519-896B-840FFF5C9D39}" type="presParOf" srcId="{00AFAF09-7DAC-4F20-81BD-5EAB6C0BD580}" destId="{3710DA20-A7B5-46B4-BE44-E07FB0A0AB8B}" srcOrd="7" destOrd="0" presId="urn:microsoft.com/office/officeart/2005/8/layout/vProcess5"/>
    <dgm:cxn modelId="{9DD4F561-2185-41F9-8836-55695E985CC9}" type="presParOf" srcId="{00AFAF09-7DAC-4F20-81BD-5EAB6C0BD580}" destId="{4686996B-84D0-4226-A5F6-AA89A3A49C26}" srcOrd="8" destOrd="0" presId="urn:microsoft.com/office/officeart/2005/8/layout/vProcess5"/>
    <dgm:cxn modelId="{DF9FDE4C-F2C2-4166-A8FA-D8B3DFBB1891}" type="presParOf" srcId="{00AFAF09-7DAC-4F20-81BD-5EAB6C0BD580}" destId="{49B22A87-1162-485F-AD5E-62272DE3A73D}" srcOrd="9" destOrd="0" presId="urn:microsoft.com/office/officeart/2005/8/layout/vProcess5"/>
    <dgm:cxn modelId="{8B0A07A8-6CD0-4D2C-B671-0C693D8F7D86}" type="presParOf" srcId="{00AFAF09-7DAC-4F20-81BD-5EAB6C0BD580}" destId="{6DE1387F-F7C0-4016-95D8-A1DCDC855ED1}" srcOrd="10" destOrd="0" presId="urn:microsoft.com/office/officeart/2005/8/layout/vProcess5"/>
    <dgm:cxn modelId="{D385DD56-3AB2-4309-9325-BE9DF03D1DDF}" type="presParOf" srcId="{00AFAF09-7DAC-4F20-81BD-5EAB6C0BD580}" destId="{34A4C032-4B2D-4A31-91C6-DC7CC8C61E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92BA1-5886-4208-82C8-A8E68F2B050F}" type="doc">
      <dgm:prSet loTypeId="urn:microsoft.com/office/officeart/2009/3/layout/RandomtoResultProcess" loCatId="process" qsTypeId="urn:microsoft.com/office/officeart/2005/8/quickstyle/3d2" qsCatId="3D" csTypeId="urn:microsoft.com/office/officeart/2005/8/colors/colorful2" csCatId="colorful" phldr="1"/>
      <dgm:spPr/>
    </dgm:pt>
    <dgm:pt modelId="{F8FD6AF8-3A5C-40A8-AB6E-F6CFAAF8A61D}">
      <dgm:prSet phldrT="[Testo]" custT="1"/>
      <dgm:spPr/>
      <dgm:t>
        <a:bodyPr/>
        <a:lstStyle/>
        <a:p>
          <a:r>
            <a:rPr lang="en-US" sz="2400" b="1" dirty="0" smtClean="0"/>
            <a:t>Client &amp; UI</a:t>
          </a:r>
          <a:endParaRPr lang="en-US" sz="2400" b="1" dirty="0"/>
        </a:p>
      </dgm:t>
    </dgm:pt>
    <dgm:pt modelId="{86245242-53A9-4AA6-89F4-5EE50D09BEA5}" type="sibTrans" cxnId="{1FD2DBE6-C17E-4700-8B45-13FB8EDA9DB1}">
      <dgm:prSet/>
      <dgm:spPr/>
      <dgm:t>
        <a:bodyPr/>
        <a:lstStyle/>
        <a:p>
          <a:endParaRPr lang="en-US"/>
        </a:p>
      </dgm:t>
    </dgm:pt>
    <dgm:pt modelId="{0912EB8F-1069-4FD4-894B-6C88F3222FD5}" type="parTrans" cxnId="{1FD2DBE6-C17E-4700-8B45-13FB8EDA9DB1}">
      <dgm:prSet/>
      <dgm:spPr/>
      <dgm:t>
        <a:bodyPr/>
        <a:lstStyle/>
        <a:p>
          <a:endParaRPr lang="en-US"/>
        </a:p>
      </dgm:t>
    </dgm:pt>
    <dgm:pt modelId="{03426232-F95B-47A3-ABBB-ACB0855B3E9C}">
      <dgm:prSet phldrT="[Testo]" custT="1"/>
      <dgm:spPr/>
      <dgm:t>
        <a:bodyPr/>
        <a:lstStyle/>
        <a:p>
          <a:r>
            <a:rPr lang="en-US" sz="2400" b="1" dirty="0" smtClean="0"/>
            <a:t>Web Server &amp; DB</a:t>
          </a:r>
          <a:endParaRPr lang="en-US" sz="2400" b="1" dirty="0"/>
        </a:p>
      </dgm:t>
    </dgm:pt>
    <dgm:pt modelId="{16ADECF3-B8C2-461D-BF69-B302982BF9B1}" type="sibTrans" cxnId="{6627F303-D0E0-48DD-A52C-66E9957CC7CF}">
      <dgm:prSet/>
      <dgm:spPr/>
      <dgm:t>
        <a:bodyPr/>
        <a:lstStyle/>
        <a:p>
          <a:endParaRPr lang="en-US"/>
        </a:p>
      </dgm:t>
    </dgm:pt>
    <dgm:pt modelId="{4FFBF0BA-3F36-43C6-BFAA-47197421F292}" type="parTrans" cxnId="{6627F303-D0E0-48DD-A52C-66E9957CC7CF}">
      <dgm:prSet/>
      <dgm:spPr/>
      <dgm:t>
        <a:bodyPr/>
        <a:lstStyle/>
        <a:p>
          <a:endParaRPr lang="en-US"/>
        </a:p>
      </dgm:t>
    </dgm:pt>
    <dgm:pt modelId="{32A16A95-36DB-48A8-B9B3-F6B5D5E599E2}">
      <dgm:prSet phldrT="[Testo]" custT="1"/>
      <dgm:spPr/>
      <dgm:t>
        <a:bodyPr/>
        <a:lstStyle/>
        <a:p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8A432FB-E841-41A2-A267-29E9C5DB53E9}">
      <dgm:prSet phldrT="[Testo]" custT="1"/>
      <dgm:spPr/>
      <dgm:t>
        <a:bodyPr/>
        <a:lstStyle/>
        <a:p>
          <a:r>
            <a:rPr lang="en-US" sz="2400" b="1" dirty="0" smtClean="0"/>
            <a:t>Serial Port Reader</a:t>
          </a:r>
          <a:endParaRPr lang="en-US" sz="2400" b="1" dirty="0"/>
        </a:p>
      </dgm:t>
    </dgm:pt>
    <dgm:pt modelId="{3572AA47-A9C0-4916-9998-DB8AB8BEA377}" type="sibTrans" cxnId="{7559044A-A483-497A-ABDC-19CF5D3329AA}">
      <dgm:prSet/>
      <dgm:spPr/>
      <dgm:t>
        <a:bodyPr/>
        <a:lstStyle/>
        <a:p>
          <a:endParaRPr lang="en-US"/>
        </a:p>
      </dgm:t>
    </dgm:pt>
    <dgm:pt modelId="{E9D8EF71-647C-4329-9C5C-EE43C11597B2}" type="parTrans" cxnId="{7559044A-A483-497A-ABDC-19CF5D3329AA}">
      <dgm:prSet/>
      <dgm:spPr/>
      <dgm:t>
        <a:bodyPr/>
        <a:lstStyle/>
        <a:p>
          <a:endParaRPr lang="en-US"/>
        </a:p>
      </dgm:t>
    </dgm:pt>
    <dgm:pt modelId="{2F8FDA1C-B4D8-42AC-B2B9-67652B5F629B}" type="sibTrans" cxnId="{04F8E209-107F-44EF-9A44-7A1048CE1AD7}">
      <dgm:prSet/>
      <dgm:spPr/>
      <dgm:t>
        <a:bodyPr/>
        <a:lstStyle/>
        <a:p>
          <a:endParaRPr lang="en-US"/>
        </a:p>
      </dgm:t>
    </dgm:pt>
    <dgm:pt modelId="{FBBCE967-E798-4F55-A5FC-11519D61F9AA}" type="parTrans" cxnId="{04F8E209-107F-44EF-9A44-7A1048CE1AD7}">
      <dgm:prSet/>
      <dgm:spPr/>
      <dgm:t>
        <a:bodyPr/>
        <a:lstStyle/>
        <a:p>
          <a:endParaRPr lang="en-US"/>
        </a:p>
      </dgm:t>
    </dgm:pt>
    <dgm:pt modelId="{08AD62BD-2CAB-46A8-AA8A-3506B51F2A86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Standard 802.15.4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1415FCE6-D9D0-4674-927E-892EACFE1625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Campionamento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6FF57E88-F0C2-48F5-ABC4-36F8644BCD12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Unicast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8B7728F1-BEE8-4768-9065-774F97ED8FDA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nesC</a:t>
          </a:r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&amp; </a:t>
          </a:r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TinyOS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19A18B6-2826-4A3F-B13E-F4FA8BD56CB4}">
      <dgm:prSet phldrT="[Testo]" custT="1"/>
      <dgm:spPr/>
      <dgm:t>
        <a:bodyPr/>
        <a:lstStyle/>
        <a:p>
          <a:r>
            <a:rPr lang="en-US" sz="2400" b="1" dirty="0" err="1" smtClean="0"/>
            <a:t>Rilevatori</a:t>
          </a:r>
          <a:r>
            <a:rPr lang="en-US" sz="2400" b="1" dirty="0" smtClean="0"/>
            <a:t> e Sink</a:t>
          </a:r>
          <a:endParaRPr lang="en-US" sz="2400" b="1" dirty="0"/>
        </a:p>
      </dgm:t>
    </dgm:pt>
    <dgm:pt modelId="{02A42397-0881-4290-93E4-CE85CF91AFB8}" type="sibTrans" cxnId="{46ACAA65-DC8A-4878-9B4A-DA66E2C19C1B}">
      <dgm:prSet/>
      <dgm:spPr/>
      <dgm:t>
        <a:bodyPr/>
        <a:lstStyle/>
        <a:p>
          <a:endParaRPr lang="en-US"/>
        </a:p>
      </dgm:t>
    </dgm:pt>
    <dgm:pt modelId="{863D8175-69C4-410F-B7BE-2F22B186FED9}" type="parTrans" cxnId="{46ACAA65-DC8A-4878-9B4A-DA66E2C19C1B}">
      <dgm:prSet/>
      <dgm:spPr/>
      <dgm:t>
        <a:bodyPr/>
        <a:lstStyle/>
        <a:p>
          <a:endParaRPr lang="en-US"/>
        </a:p>
      </dgm:t>
    </dgm:pt>
    <dgm:pt modelId="{1AB9352F-BC21-4A46-B998-D5101EE9DD36}" type="sibTrans" cxnId="{46BAD181-B3BA-4E12-8C2F-25D7E5C45AE5}">
      <dgm:prSet/>
      <dgm:spPr/>
      <dgm:t>
        <a:bodyPr/>
        <a:lstStyle/>
        <a:p>
          <a:endParaRPr lang="en-US"/>
        </a:p>
      </dgm:t>
    </dgm:pt>
    <dgm:pt modelId="{4C93B5E1-90AA-4BB3-8382-F0EDE1560428}" type="parTrans" cxnId="{46BAD181-B3BA-4E12-8C2F-25D7E5C45AE5}">
      <dgm:prSet/>
      <dgm:spPr/>
      <dgm:t>
        <a:bodyPr/>
        <a:lstStyle/>
        <a:p>
          <a:endParaRPr lang="en-US"/>
        </a:p>
      </dgm:t>
    </dgm:pt>
    <dgm:pt modelId="{776C9FFC-2EFD-4E40-AFFE-F33CF5AA0138}" type="sibTrans" cxnId="{E65CB761-EE59-4B1A-B433-713362E0F3B6}">
      <dgm:prSet/>
      <dgm:spPr/>
      <dgm:t>
        <a:bodyPr/>
        <a:lstStyle/>
        <a:p>
          <a:endParaRPr lang="en-US"/>
        </a:p>
      </dgm:t>
    </dgm:pt>
    <dgm:pt modelId="{EBD50947-FDC4-4D1E-BAF5-8F2B874BDBE2}" type="parTrans" cxnId="{E65CB761-EE59-4B1A-B433-713362E0F3B6}">
      <dgm:prSet/>
      <dgm:spPr/>
      <dgm:t>
        <a:bodyPr/>
        <a:lstStyle/>
        <a:p>
          <a:endParaRPr lang="en-US"/>
        </a:p>
      </dgm:t>
    </dgm:pt>
    <dgm:pt modelId="{83D5871F-A41B-47F2-A105-6FBC131FE1FB}" type="sibTrans" cxnId="{E6C7FE5B-64D8-481E-8380-DF275E552047}">
      <dgm:prSet/>
      <dgm:spPr/>
      <dgm:t>
        <a:bodyPr/>
        <a:lstStyle/>
        <a:p>
          <a:endParaRPr lang="en-US"/>
        </a:p>
      </dgm:t>
    </dgm:pt>
    <dgm:pt modelId="{DB0FAAE3-42E8-4225-9361-8BC4679F370B}" type="parTrans" cxnId="{E6C7FE5B-64D8-481E-8380-DF275E552047}">
      <dgm:prSet/>
      <dgm:spPr/>
      <dgm:t>
        <a:bodyPr/>
        <a:lstStyle/>
        <a:p>
          <a:endParaRPr lang="en-US"/>
        </a:p>
      </dgm:t>
    </dgm:pt>
    <dgm:pt modelId="{83329326-B5CE-4C24-8122-5CD77B5E77FA}" type="sibTrans" cxnId="{D79C36A4-15B9-44CF-AF1F-5450C88BF61A}">
      <dgm:prSet/>
      <dgm:spPr/>
      <dgm:t>
        <a:bodyPr/>
        <a:lstStyle/>
        <a:p>
          <a:endParaRPr lang="en-US"/>
        </a:p>
      </dgm:t>
    </dgm:pt>
    <dgm:pt modelId="{DF70198E-D516-4664-9260-C10AC5EAF953}" type="parTrans" cxnId="{D79C36A4-15B9-44CF-AF1F-5450C88BF61A}">
      <dgm:prSet/>
      <dgm:spPr/>
      <dgm:t>
        <a:bodyPr/>
        <a:lstStyle/>
        <a:p>
          <a:endParaRPr lang="en-US"/>
        </a:p>
      </dgm:t>
    </dgm:pt>
    <dgm:pt modelId="{961CE80E-2D5A-4CF1-8764-90BA35D3C466}" type="pres">
      <dgm:prSet presAssocID="{52292BA1-5886-4208-82C8-A8E68F2B050F}" presName="Name0" presStyleCnt="0">
        <dgm:presLayoutVars>
          <dgm:dir/>
          <dgm:animOne val="branch"/>
          <dgm:animLvl val="lvl"/>
        </dgm:presLayoutVars>
      </dgm:prSet>
      <dgm:spPr/>
    </dgm:pt>
    <dgm:pt modelId="{2F62D524-315C-479D-ADAC-530D5F41B94D}" type="pres">
      <dgm:prSet presAssocID="{F19A18B6-2826-4A3F-B13E-F4FA8BD56CB4}" presName="chaos" presStyleCnt="0"/>
      <dgm:spPr/>
    </dgm:pt>
    <dgm:pt modelId="{AA3D8BD8-A79D-4379-8B5B-A80F646F5AC6}" type="pres">
      <dgm:prSet presAssocID="{F19A18B6-2826-4A3F-B13E-F4FA8BD56CB4}" presName="parTx1" presStyleLbl="revTx" presStyleIdx="0" presStyleCnt="5"/>
      <dgm:spPr/>
      <dgm:t>
        <a:bodyPr/>
        <a:lstStyle/>
        <a:p>
          <a:endParaRPr lang="en-US"/>
        </a:p>
      </dgm:t>
    </dgm:pt>
    <dgm:pt modelId="{1E4F0C12-6C1A-4EB1-B8A3-5B7EEFE73954}" type="pres">
      <dgm:prSet presAssocID="{F19A18B6-2826-4A3F-B13E-F4FA8BD56CB4}" presName="desTx1" presStyleLbl="revTx" presStyleIdx="1" presStyleCnt="5" custScaleX="128300" custScaleY="112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D4557-803A-4CA2-AA89-B3C377CFF160}" type="pres">
      <dgm:prSet presAssocID="{F19A18B6-2826-4A3F-B13E-F4FA8BD56CB4}" presName="c1" presStyleLbl="node1" presStyleIdx="0" presStyleCnt="19"/>
      <dgm:spPr/>
    </dgm:pt>
    <dgm:pt modelId="{7EAABF5C-D16D-49E7-B75D-A2070A1A9E8E}" type="pres">
      <dgm:prSet presAssocID="{F19A18B6-2826-4A3F-B13E-F4FA8BD56CB4}" presName="c2" presStyleLbl="node1" presStyleIdx="1" presStyleCnt="19"/>
      <dgm:spPr/>
    </dgm:pt>
    <dgm:pt modelId="{518D8CFB-4C44-455A-AA03-25FFA419F337}" type="pres">
      <dgm:prSet presAssocID="{F19A18B6-2826-4A3F-B13E-F4FA8BD56CB4}" presName="c3" presStyleLbl="node1" presStyleIdx="2" presStyleCnt="19"/>
      <dgm:spPr/>
    </dgm:pt>
    <dgm:pt modelId="{1D0BC05F-DF36-4ACE-8A40-E6CFA8C5326C}" type="pres">
      <dgm:prSet presAssocID="{F19A18B6-2826-4A3F-B13E-F4FA8BD56CB4}" presName="c4" presStyleLbl="node1" presStyleIdx="3" presStyleCnt="19"/>
      <dgm:spPr/>
    </dgm:pt>
    <dgm:pt modelId="{4322A10D-870D-4391-8554-51D0CD375B29}" type="pres">
      <dgm:prSet presAssocID="{F19A18B6-2826-4A3F-B13E-F4FA8BD56CB4}" presName="c5" presStyleLbl="node1" presStyleIdx="4" presStyleCnt="19"/>
      <dgm:spPr/>
    </dgm:pt>
    <dgm:pt modelId="{F27D21F8-1BCF-4C6A-8AFD-88B5A13C0DDE}" type="pres">
      <dgm:prSet presAssocID="{F19A18B6-2826-4A3F-B13E-F4FA8BD56CB4}" presName="c6" presStyleLbl="node1" presStyleIdx="5" presStyleCnt="19"/>
      <dgm:spPr/>
    </dgm:pt>
    <dgm:pt modelId="{7EACBF1A-87F6-46CC-BD55-8F1623661EF6}" type="pres">
      <dgm:prSet presAssocID="{F19A18B6-2826-4A3F-B13E-F4FA8BD56CB4}" presName="c7" presStyleLbl="node1" presStyleIdx="6" presStyleCnt="19"/>
      <dgm:spPr/>
    </dgm:pt>
    <dgm:pt modelId="{61F38617-0942-416B-A86F-59ABA6A0E8E6}" type="pres">
      <dgm:prSet presAssocID="{F19A18B6-2826-4A3F-B13E-F4FA8BD56CB4}" presName="c8" presStyleLbl="node1" presStyleIdx="7" presStyleCnt="19"/>
      <dgm:spPr/>
    </dgm:pt>
    <dgm:pt modelId="{494427C2-F1B5-4047-A032-3D8BCCDCBA35}" type="pres">
      <dgm:prSet presAssocID="{F19A18B6-2826-4A3F-B13E-F4FA8BD56CB4}" presName="c9" presStyleLbl="node1" presStyleIdx="8" presStyleCnt="19"/>
      <dgm:spPr/>
    </dgm:pt>
    <dgm:pt modelId="{70A94F86-2A5E-4B08-B663-01E3A4A765FA}" type="pres">
      <dgm:prSet presAssocID="{F19A18B6-2826-4A3F-B13E-F4FA8BD56CB4}" presName="c10" presStyleLbl="node1" presStyleIdx="9" presStyleCnt="19"/>
      <dgm:spPr/>
    </dgm:pt>
    <dgm:pt modelId="{9180C72A-4734-4E0B-A791-A0F5F5FBD2AC}" type="pres">
      <dgm:prSet presAssocID="{F19A18B6-2826-4A3F-B13E-F4FA8BD56CB4}" presName="c11" presStyleLbl="node1" presStyleIdx="10" presStyleCnt="19"/>
      <dgm:spPr/>
    </dgm:pt>
    <dgm:pt modelId="{4A71071E-D6B2-435D-884E-1B2E4A98EF52}" type="pres">
      <dgm:prSet presAssocID="{F19A18B6-2826-4A3F-B13E-F4FA8BD56CB4}" presName="c12" presStyleLbl="node1" presStyleIdx="11" presStyleCnt="19"/>
      <dgm:spPr/>
    </dgm:pt>
    <dgm:pt modelId="{3D12A2B9-3875-46F6-909A-310677928A52}" type="pres">
      <dgm:prSet presAssocID="{F19A18B6-2826-4A3F-B13E-F4FA8BD56CB4}" presName="c13" presStyleLbl="node1" presStyleIdx="12" presStyleCnt="19"/>
      <dgm:spPr/>
    </dgm:pt>
    <dgm:pt modelId="{1CD4578B-DC96-4739-9DDD-EE4DED0CA21D}" type="pres">
      <dgm:prSet presAssocID="{F19A18B6-2826-4A3F-B13E-F4FA8BD56CB4}" presName="c14" presStyleLbl="node1" presStyleIdx="13" presStyleCnt="19"/>
      <dgm:spPr/>
    </dgm:pt>
    <dgm:pt modelId="{90E69C45-253C-4A13-9C62-4030ADB01EB1}" type="pres">
      <dgm:prSet presAssocID="{F19A18B6-2826-4A3F-B13E-F4FA8BD56CB4}" presName="c15" presStyleLbl="node1" presStyleIdx="14" presStyleCnt="19"/>
      <dgm:spPr/>
    </dgm:pt>
    <dgm:pt modelId="{F6BC9048-594E-4DAC-A089-66AEC3E219E5}" type="pres">
      <dgm:prSet presAssocID="{F19A18B6-2826-4A3F-B13E-F4FA8BD56CB4}" presName="c16" presStyleLbl="node1" presStyleIdx="15" presStyleCnt="19"/>
      <dgm:spPr/>
    </dgm:pt>
    <dgm:pt modelId="{648E876E-A1D2-4330-98D7-7B3603A19168}" type="pres">
      <dgm:prSet presAssocID="{F19A18B6-2826-4A3F-B13E-F4FA8BD56CB4}" presName="c17" presStyleLbl="node1" presStyleIdx="16" presStyleCnt="19"/>
      <dgm:spPr/>
    </dgm:pt>
    <dgm:pt modelId="{BC8FB044-0747-4346-9F99-05273C0F02B9}" type="pres">
      <dgm:prSet presAssocID="{F19A18B6-2826-4A3F-B13E-F4FA8BD56CB4}" presName="c18" presStyleLbl="node1" presStyleIdx="17" presStyleCnt="19"/>
      <dgm:spPr/>
    </dgm:pt>
    <dgm:pt modelId="{342333DD-2D1D-46A1-B951-80A843EFE2CF}" type="pres">
      <dgm:prSet presAssocID="{02A42397-0881-4290-93E4-CE85CF91AFB8}" presName="chevronComposite1" presStyleCnt="0"/>
      <dgm:spPr/>
    </dgm:pt>
    <dgm:pt modelId="{E885A6C4-6C78-4D18-A362-C36BFD830940}" type="pres">
      <dgm:prSet presAssocID="{02A42397-0881-4290-93E4-CE85CF91AFB8}" presName="chevron1" presStyleLbl="sibTrans2D1" presStyleIdx="0" presStyleCnt="3"/>
      <dgm:spPr/>
    </dgm:pt>
    <dgm:pt modelId="{C143BE5F-E98B-4FE5-9335-9C0C8857DB82}" type="pres">
      <dgm:prSet presAssocID="{02A42397-0881-4290-93E4-CE85CF91AFB8}" presName="spChevron1" presStyleCnt="0"/>
      <dgm:spPr/>
    </dgm:pt>
    <dgm:pt modelId="{1EAB489A-D031-4F17-B019-6D09867A0CD1}" type="pres">
      <dgm:prSet presAssocID="{98A432FB-E841-41A2-A267-29E9C5DB53E9}" presName="middle" presStyleCnt="0"/>
      <dgm:spPr/>
    </dgm:pt>
    <dgm:pt modelId="{C4128BB3-FA08-4019-BA50-01803147E48F}" type="pres">
      <dgm:prSet presAssocID="{98A432FB-E841-41A2-A267-29E9C5DB53E9}" presName="parTxMid" presStyleLbl="revTx" presStyleIdx="2" presStyleCnt="5"/>
      <dgm:spPr/>
      <dgm:t>
        <a:bodyPr/>
        <a:lstStyle/>
        <a:p>
          <a:endParaRPr lang="en-US"/>
        </a:p>
      </dgm:t>
    </dgm:pt>
    <dgm:pt modelId="{B8CA5BCB-B511-46A2-AC2F-7AF24F972433}" type="pres">
      <dgm:prSet presAssocID="{98A432FB-E841-41A2-A267-29E9C5DB53E9}" presName="desTxMid" presStyleLbl="revTx" presStyleIdx="3" presStyleCnt="5" custScaleX="110063" custScaleY="114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43F9-F37C-4843-B6A2-CA6E98EE854F}" type="pres">
      <dgm:prSet presAssocID="{98A432FB-E841-41A2-A267-29E9C5DB53E9}" presName="spMid" presStyleCnt="0"/>
      <dgm:spPr/>
    </dgm:pt>
    <dgm:pt modelId="{7EFAF846-3957-4E0F-A2ED-A0B720CD4731}" type="pres">
      <dgm:prSet presAssocID="{3572AA47-A9C0-4916-9998-DB8AB8BEA377}" presName="chevronComposite1" presStyleCnt="0"/>
      <dgm:spPr/>
    </dgm:pt>
    <dgm:pt modelId="{1427341B-E04F-48C1-84D6-C9B8A6E7D788}" type="pres">
      <dgm:prSet presAssocID="{3572AA47-A9C0-4916-9998-DB8AB8BEA377}" presName="chevron1" presStyleLbl="sibTrans2D1" presStyleIdx="1" presStyleCnt="3"/>
      <dgm:spPr/>
    </dgm:pt>
    <dgm:pt modelId="{7586C5D7-470A-416C-AD48-B0B3C938CD00}" type="pres">
      <dgm:prSet presAssocID="{3572AA47-A9C0-4916-9998-DB8AB8BEA377}" presName="spChevron1" presStyleCnt="0"/>
      <dgm:spPr/>
    </dgm:pt>
    <dgm:pt modelId="{360A8489-6344-4508-8C98-2CE9D0D357D0}" type="pres">
      <dgm:prSet presAssocID="{03426232-F95B-47A3-ABBB-ACB0855B3E9C}" presName="middle" presStyleCnt="0"/>
      <dgm:spPr/>
    </dgm:pt>
    <dgm:pt modelId="{44AF8710-71FF-4DF9-88E5-EC85ACA622E2}" type="pres">
      <dgm:prSet presAssocID="{03426232-F95B-47A3-ABBB-ACB0855B3E9C}" presName="parTxMid" presStyleLbl="revTx" presStyleIdx="4" presStyleCnt="5"/>
      <dgm:spPr/>
      <dgm:t>
        <a:bodyPr/>
        <a:lstStyle/>
        <a:p>
          <a:endParaRPr lang="en-US"/>
        </a:p>
      </dgm:t>
    </dgm:pt>
    <dgm:pt modelId="{BD1FB9CF-674F-4909-939E-F051519C58B8}" type="pres">
      <dgm:prSet presAssocID="{03426232-F95B-47A3-ABBB-ACB0855B3E9C}" presName="spMid" presStyleCnt="0"/>
      <dgm:spPr/>
    </dgm:pt>
    <dgm:pt modelId="{7CC1A3F4-893B-48BF-BBF2-A3B974C9AEFE}" type="pres">
      <dgm:prSet presAssocID="{16ADECF3-B8C2-461D-BF69-B302982BF9B1}" presName="chevronComposite1" presStyleCnt="0"/>
      <dgm:spPr/>
    </dgm:pt>
    <dgm:pt modelId="{D088BCAB-610B-4E06-AF95-7D3F8188ECCF}" type="pres">
      <dgm:prSet presAssocID="{16ADECF3-B8C2-461D-BF69-B302982BF9B1}" presName="chevron1" presStyleLbl="sibTrans2D1" presStyleIdx="2" presStyleCnt="3"/>
      <dgm:spPr/>
    </dgm:pt>
    <dgm:pt modelId="{7F352C75-E387-4300-9C48-94CA0823E761}" type="pres">
      <dgm:prSet presAssocID="{16ADECF3-B8C2-461D-BF69-B302982BF9B1}" presName="spChevron1" presStyleCnt="0"/>
      <dgm:spPr/>
    </dgm:pt>
    <dgm:pt modelId="{10A4A0B1-0D0F-4313-A817-94C28BEB47F1}" type="pres">
      <dgm:prSet presAssocID="{F8FD6AF8-3A5C-40A8-AB6E-F6CFAAF8A61D}" presName="last" presStyleCnt="0"/>
      <dgm:spPr/>
    </dgm:pt>
    <dgm:pt modelId="{4341D466-D76C-4437-AB94-7664B126FFDF}" type="pres">
      <dgm:prSet presAssocID="{F8FD6AF8-3A5C-40A8-AB6E-F6CFAAF8A61D}" presName="circleTx" presStyleLbl="node1" presStyleIdx="18" presStyleCnt="19"/>
      <dgm:spPr/>
      <dgm:t>
        <a:bodyPr/>
        <a:lstStyle/>
        <a:p>
          <a:endParaRPr lang="en-US"/>
        </a:p>
      </dgm:t>
    </dgm:pt>
    <dgm:pt modelId="{5075029D-F640-4ED8-8632-BFF04906FEEA}" type="pres">
      <dgm:prSet presAssocID="{F8FD6AF8-3A5C-40A8-AB6E-F6CFAAF8A61D}" presName="spN" presStyleCnt="0"/>
      <dgm:spPr/>
    </dgm:pt>
  </dgm:ptLst>
  <dgm:cxnLst>
    <dgm:cxn modelId="{5F5C344B-F7DE-4CCC-83EB-3B81DB76E83B}" type="presOf" srcId="{98A432FB-E841-41A2-A267-29E9C5DB53E9}" destId="{C4128BB3-FA08-4019-BA50-01803147E48F}" srcOrd="0" destOrd="0" presId="urn:microsoft.com/office/officeart/2009/3/layout/RandomtoResultProcess"/>
    <dgm:cxn modelId="{04F8E209-107F-44EF-9A44-7A1048CE1AD7}" srcId="{98A432FB-E841-41A2-A267-29E9C5DB53E9}" destId="{32A16A95-36DB-48A8-B9B3-F6B5D5E599E2}" srcOrd="0" destOrd="0" parTransId="{FBBCE967-E798-4F55-A5FC-11519D61F9AA}" sibTransId="{2F8FDA1C-B4D8-42AC-B2B9-67652B5F629B}"/>
    <dgm:cxn modelId="{E626F705-1184-4CD0-9C1E-B947ADA4A65F}" type="presOf" srcId="{6FF57E88-F0C2-48F5-ABC4-36F8644BCD12}" destId="{1E4F0C12-6C1A-4EB1-B8A3-5B7EEFE73954}" srcOrd="0" destOrd="1" presId="urn:microsoft.com/office/officeart/2009/3/layout/RandomtoResultProcess"/>
    <dgm:cxn modelId="{1D916897-2DE4-4B9E-84A9-DAC8DB3A3B9D}" type="presOf" srcId="{F19A18B6-2826-4A3F-B13E-F4FA8BD56CB4}" destId="{AA3D8BD8-A79D-4379-8B5B-A80F646F5AC6}" srcOrd="0" destOrd="0" presId="urn:microsoft.com/office/officeart/2009/3/layout/RandomtoResultProcess"/>
    <dgm:cxn modelId="{1870DBAF-7D3D-4CB2-9355-A8A2B661E8E9}" type="presOf" srcId="{F8FD6AF8-3A5C-40A8-AB6E-F6CFAAF8A61D}" destId="{4341D466-D76C-4437-AB94-7664B126FFDF}" srcOrd="0" destOrd="0" presId="urn:microsoft.com/office/officeart/2009/3/layout/RandomtoResultProcess"/>
    <dgm:cxn modelId="{46BAD181-B3BA-4E12-8C2F-25D7E5C45AE5}" srcId="{F19A18B6-2826-4A3F-B13E-F4FA8BD56CB4}" destId="{08AD62BD-2CAB-46A8-AA8A-3506B51F2A86}" srcOrd="3" destOrd="0" parTransId="{4C93B5E1-90AA-4BB3-8382-F0EDE1560428}" sibTransId="{1AB9352F-BC21-4A46-B998-D5101EE9DD36}"/>
    <dgm:cxn modelId="{016BA461-33EE-4DA4-9088-13B53DBA10CA}" type="presOf" srcId="{1415FCE6-D9D0-4674-927E-892EACFE1625}" destId="{1E4F0C12-6C1A-4EB1-B8A3-5B7EEFE73954}" srcOrd="0" destOrd="2" presId="urn:microsoft.com/office/officeart/2009/3/layout/RandomtoResultProcess"/>
    <dgm:cxn modelId="{41D77920-73E3-4E07-9546-776102AD62F0}" type="presOf" srcId="{03426232-F95B-47A3-ABBB-ACB0855B3E9C}" destId="{44AF8710-71FF-4DF9-88E5-EC85ACA622E2}" srcOrd="0" destOrd="0" presId="urn:microsoft.com/office/officeart/2009/3/layout/RandomtoResultProcess"/>
    <dgm:cxn modelId="{B01E5C2A-42BC-461C-9719-0658C5F9BEA1}" type="presOf" srcId="{8B7728F1-BEE8-4768-9065-774F97ED8FDA}" destId="{1E4F0C12-6C1A-4EB1-B8A3-5B7EEFE73954}" srcOrd="0" destOrd="0" presId="urn:microsoft.com/office/officeart/2009/3/layout/RandomtoResultProcess"/>
    <dgm:cxn modelId="{6627F303-D0E0-48DD-A52C-66E9957CC7CF}" srcId="{52292BA1-5886-4208-82C8-A8E68F2B050F}" destId="{03426232-F95B-47A3-ABBB-ACB0855B3E9C}" srcOrd="2" destOrd="0" parTransId="{4FFBF0BA-3F36-43C6-BFAA-47197421F292}" sibTransId="{16ADECF3-B8C2-461D-BF69-B302982BF9B1}"/>
    <dgm:cxn modelId="{03550BA6-EC3D-4F59-93BD-3C3F15DF9293}" type="presOf" srcId="{08AD62BD-2CAB-46A8-AA8A-3506B51F2A86}" destId="{1E4F0C12-6C1A-4EB1-B8A3-5B7EEFE73954}" srcOrd="0" destOrd="3" presId="urn:microsoft.com/office/officeart/2009/3/layout/RandomtoResultProcess"/>
    <dgm:cxn modelId="{1FD2DBE6-C17E-4700-8B45-13FB8EDA9DB1}" srcId="{52292BA1-5886-4208-82C8-A8E68F2B050F}" destId="{F8FD6AF8-3A5C-40A8-AB6E-F6CFAAF8A61D}" srcOrd="3" destOrd="0" parTransId="{0912EB8F-1069-4FD4-894B-6C88F3222FD5}" sibTransId="{86245242-53A9-4AA6-89F4-5EE50D09BEA5}"/>
    <dgm:cxn modelId="{46ACAA65-DC8A-4878-9B4A-DA66E2C19C1B}" srcId="{52292BA1-5886-4208-82C8-A8E68F2B050F}" destId="{F19A18B6-2826-4A3F-B13E-F4FA8BD56CB4}" srcOrd="0" destOrd="0" parTransId="{863D8175-69C4-410F-B7BE-2F22B186FED9}" sibTransId="{02A42397-0881-4290-93E4-CE85CF91AFB8}"/>
    <dgm:cxn modelId="{0DD7B508-0646-4C40-B62E-48D234B37E0E}" type="presOf" srcId="{32A16A95-36DB-48A8-B9B3-F6B5D5E599E2}" destId="{B8CA5BCB-B511-46A2-AC2F-7AF24F972433}" srcOrd="0" destOrd="0" presId="urn:microsoft.com/office/officeart/2009/3/layout/RandomtoResultProcess"/>
    <dgm:cxn modelId="{D79C36A4-15B9-44CF-AF1F-5450C88BF61A}" srcId="{F19A18B6-2826-4A3F-B13E-F4FA8BD56CB4}" destId="{8B7728F1-BEE8-4768-9065-774F97ED8FDA}" srcOrd="0" destOrd="0" parTransId="{DF70198E-D516-4664-9260-C10AC5EAF953}" sibTransId="{83329326-B5CE-4C24-8122-5CD77B5E77FA}"/>
    <dgm:cxn modelId="{E6C7FE5B-64D8-481E-8380-DF275E552047}" srcId="{F19A18B6-2826-4A3F-B13E-F4FA8BD56CB4}" destId="{6FF57E88-F0C2-48F5-ABC4-36F8644BCD12}" srcOrd="1" destOrd="0" parTransId="{DB0FAAE3-42E8-4225-9361-8BC4679F370B}" sibTransId="{83D5871F-A41B-47F2-A105-6FBC131FE1FB}"/>
    <dgm:cxn modelId="{7559044A-A483-497A-ABDC-19CF5D3329AA}" srcId="{52292BA1-5886-4208-82C8-A8E68F2B050F}" destId="{98A432FB-E841-41A2-A267-29E9C5DB53E9}" srcOrd="1" destOrd="0" parTransId="{E9D8EF71-647C-4329-9C5C-EE43C11597B2}" sibTransId="{3572AA47-A9C0-4916-9998-DB8AB8BEA377}"/>
    <dgm:cxn modelId="{E65CB761-EE59-4B1A-B433-713362E0F3B6}" srcId="{F19A18B6-2826-4A3F-B13E-F4FA8BD56CB4}" destId="{1415FCE6-D9D0-4674-927E-892EACFE1625}" srcOrd="2" destOrd="0" parTransId="{EBD50947-FDC4-4D1E-BAF5-8F2B874BDBE2}" sibTransId="{776C9FFC-2EFD-4E40-AFFE-F33CF5AA0138}"/>
    <dgm:cxn modelId="{510C9FFC-B92E-49C4-9832-B75DDCABF803}" type="presOf" srcId="{52292BA1-5886-4208-82C8-A8E68F2B050F}" destId="{961CE80E-2D5A-4CF1-8764-90BA35D3C466}" srcOrd="0" destOrd="0" presId="urn:microsoft.com/office/officeart/2009/3/layout/RandomtoResultProcess"/>
    <dgm:cxn modelId="{333499A0-CBDB-4FDB-B647-815A7FEA0FBB}" type="presParOf" srcId="{961CE80E-2D5A-4CF1-8764-90BA35D3C466}" destId="{2F62D524-315C-479D-ADAC-530D5F41B94D}" srcOrd="0" destOrd="0" presId="urn:microsoft.com/office/officeart/2009/3/layout/RandomtoResultProcess"/>
    <dgm:cxn modelId="{1AFAAE87-5414-4367-9A08-88FCF0A65AC6}" type="presParOf" srcId="{2F62D524-315C-479D-ADAC-530D5F41B94D}" destId="{AA3D8BD8-A79D-4379-8B5B-A80F646F5AC6}" srcOrd="0" destOrd="0" presId="urn:microsoft.com/office/officeart/2009/3/layout/RandomtoResultProcess"/>
    <dgm:cxn modelId="{957B0BAC-634D-4B84-A8EC-E728773C81CC}" type="presParOf" srcId="{2F62D524-315C-479D-ADAC-530D5F41B94D}" destId="{1E4F0C12-6C1A-4EB1-B8A3-5B7EEFE73954}" srcOrd="1" destOrd="0" presId="urn:microsoft.com/office/officeart/2009/3/layout/RandomtoResultProcess"/>
    <dgm:cxn modelId="{BED78840-FE51-4C2A-8128-A134F9457235}" type="presParOf" srcId="{2F62D524-315C-479D-ADAC-530D5F41B94D}" destId="{A68D4557-803A-4CA2-AA89-B3C377CFF160}" srcOrd="2" destOrd="0" presId="urn:microsoft.com/office/officeart/2009/3/layout/RandomtoResultProcess"/>
    <dgm:cxn modelId="{8FBA2C0B-3E6B-4B87-9530-E667FC7618A7}" type="presParOf" srcId="{2F62D524-315C-479D-ADAC-530D5F41B94D}" destId="{7EAABF5C-D16D-49E7-B75D-A2070A1A9E8E}" srcOrd="3" destOrd="0" presId="urn:microsoft.com/office/officeart/2009/3/layout/RandomtoResultProcess"/>
    <dgm:cxn modelId="{CC0EDCB7-4990-4EC3-9FDC-4D1F7965F3EE}" type="presParOf" srcId="{2F62D524-315C-479D-ADAC-530D5F41B94D}" destId="{518D8CFB-4C44-455A-AA03-25FFA419F337}" srcOrd="4" destOrd="0" presId="urn:microsoft.com/office/officeart/2009/3/layout/RandomtoResultProcess"/>
    <dgm:cxn modelId="{517403D7-4A5A-49CE-BD1B-14D13D6F0881}" type="presParOf" srcId="{2F62D524-315C-479D-ADAC-530D5F41B94D}" destId="{1D0BC05F-DF36-4ACE-8A40-E6CFA8C5326C}" srcOrd="5" destOrd="0" presId="urn:microsoft.com/office/officeart/2009/3/layout/RandomtoResultProcess"/>
    <dgm:cxn modelId="{B7C57ACC-F2B8-455B-B5B9-22C8D97539D2}" type="presParOf" srcId="{2F62D524-315C-479D-ADAC-530D5F41B94D}" destId="{4322A10D-870D-4391-8554-51D0CD375B29}" srcOrd="6" destOrd="0" presId="urn:microsoft.com/office/officeart/2009/3/layout/RandomtoResultProcess"/>
    <dgm:cxn modelId="{1B0E6700-A6D0-4DFE-A8ED-C35E9D9F1D3B}" type="presParOf" srcId="{2F62D524-315C-479D-ADAC-530D5F41B94D}" destId="{F27D21F8-1BCF-4C6A-8AFD-88B5A13C0DDE}" srcOrd="7" destOrd="0" presId="urn:microsoft.com/office/officeart/2009/3/layout/RandomtoResultProcess"/>
    <dgm:cxn modelId="{FF457E1B-3A17-4203-8E19-F67C8F2EF0DE}" type="presParOf" srcId="{2F62D524-315C-479D-ADAC-530D5F41B94D}" destId="{7EACBF1A-87F6-46CC-BD55-8F1623661EF6}" srcOrd="8" destOrd="0" presId="urn:microsoft.com/office/officeart/2009/3/layout/RandomtoResultProcess"/>
    <dgm:cxn modelId="{68B253BB-DDE5-4E51-8B95-AEFE91F0E87B}" type="presParOf" srcId="{2F62D524-315C-479D-ADAC-530D5F41B94D}" destId="{61F38617-0942-416B-A86F-59ABA6A0E8E6}" srcOrd="9" destOrd="0" presId="urn:microsoft.com/office/officeart/2009/3/layout/RandomtoResultProcess"/>
    <dgm:cxn modelId="{B456F886-CFCF-4E55-98F9-14E82D0D82F3}" type="presParOf" srcId="{2F62D524-315C-479D-ADAC-530D5F41B94D}" destId="{494427C2-F1B5-4047-A032-3D8BCCDCBA35}" srcOrd="10" destOrd="0" presId="urn:microsoft.com/office/officeart/2009/3/layout/RandomtoResultProcess"/>
    <dgm:cxn modelId="{6F0DE83C-940F-4536-B0E8-E4E453E6D6F3}" type="presParOf" srcId="{2F62D524-315C-479D-ADAC-530D5F41B94D}" destId="{70A94F86-2A5E-4B08-B663-01E3A4A765FA}" srcOrd="11" destOrd="0" presId="urn:microsoft.com/office/officeart/2009/3/layout/RandomtoResultProcess"/>
    <dgm:cxn modelId="{90BAA140-8E76-4C38-A073-FE709C6F7491}" type="presParOf" srcId="{2F62D524-315C-479D-ADAC-530D5F41B94D}" destId="{9180C72A-4734-4E0B-A791-A0F5F5FBD2AC}" srcOrd="12" destOrd="0" presId="urn:microsoft.com/office/officeart/2009/3/layout/RandomtoResultProcess"/>
    <dgm:cxn modelId="{94A9DC1F-19C6-43CB-BE99-07066ABE66F7}" type="presParOf" srcId="{2F62D524-315C-479D-ADAC-530D5F41B94D}" destId="{4A71071E-D6B2-435D-884E-1B2E4A98EF52}" srcOrd="13" destOrd="0" presId="urn:microsoft.com/office/officeart/2009/3/layout/RandomtoResultProcess"/>
    <dgm:cxn modelId="{AC6F54B2-7762-4002-9476-87EC2CD31BF1}" type="presParOf" srcId="{2F62D524-315C-479D-ADAC-530D5F41B94D}" destId="{3D12A2B9-3875-46F6-909A-310677928A52}" srcOrd="14" destOrd="0" presId="urn:microsoft.com/office/officeart/2009/3/layout/RandomtoResultProcess"/>
    <dgm:cxn modelId="{5FC99BAF-93B9-45CF-8A5C-28DC71EB25ED}" type="presParOf" srcId="{2F62D524-315C-479D-ADAC-530D5F41B94D}" destId="{1CD4578B-DC96-4739-9DDD-EE4DED0CA21D}" srcOrd="15" destOrd="0" presId="urn:microsoft.com/office/officeart/2009/3/layout/RandomtoResultProcess"/>
    <dgm:cxn modelId="{4A45BE4B-446A-4135-89FD-E95CC5F99C0B}" type="presParOf" srcId="{2F62D524-315C-479D-ADAC-530D5F41B94D}" destId="{90E69C45-253C-4A13-9C62-4030ADB01EB1}" srcOrd="16" destOrd="0" presId="urn:microsoft.com/office/officeart/2009/3/layout/RandomtoResultProcess"/>
    <dgm:cxn modelId="{393998EE-5AEA-41FF-AEB4-5D65D0603A80}" type="presParOf" srcId="{2F62D524-315C-479D-ADAC-530D5F41B94D}" destId="{F6BC9048-594E-4DAC-A089-66AEC3E219E5}" srcOrd="17" destOrd="0" presId="urn:microsoft.com/office/officeart/2009/3/layout/RandomtoResultProcess"/>
    <dgm:cxn modelId="{2FCAD4DA-02D8-40D4-B853-F4AA90131942}" type="presParOf" srcId="{2F62D524-315C-479D-ADAC-530D5F41B94D}" destId="{648E876E-A1D2-4330-98D7-7B3603A19168}" srcOrd="18" destOrd="0" presId="urn:microsoft.com/office/officeart/2009/3/layout/RandomtoResultProcess"/>
    <dgm:cxn modelId="{875925C4-4A12-463B-A7DC-5A2E41287254}" type="presParOf" srcId="{2F62D524-315C-479D-ADAC-530D5F41B94D}" destId="{BC8FB044-0747-4346-9F99-05273C0F02B9}" srcOrd="19" destOrd="0" presId="urn:microsoft.com/office/officeart/2009/3/layout/RandomtoResultProcess"/>
    <dgm:cxn modelId="{05766B90-142A-4B3F-A8A3-6A3C473F3C71}" type="presParOf" srcId="{961CE80E-2D5A-4CF1-8764-90BA35D3C466}" destId="{342333DD-2D1D-46A1-B951-80A843EFE2CF}" srcOrd="1" destOrd="0" presId="urn:microsoft.com/office/officeart/2009/3/layout/RandomtoResultProcess"/>
    <dgm:cxn modelId="{4292A09A-6108-45FB-9E00-ED5B1B4CBF62}" type="presParOf" srcId="{342333DD-2D1D-46A1-B951-80A843EFE2CF}" destId="{E885A6C4-6C78-4D18-A362-C36BFD830940}" srcOrd="0" destOrd="0" presId="urn:microsoft.com/office/officeart/2009/3/layout/RandomtoResultProcess"/>
    <dgm:cxn modelId="{C181FE6F-0B02-4B8F-955D-F4BA7C552AC3}" type="presParOf" srcId="{342333DD-2D1D-46A1-B951-80A843EFE2CF}" destId="{C143BE5F-E98B-4FE5-9335-9C0C8857DB82}" srcOrd="1" destOrd="0" presId="urn:microsoft.com/office/officeart/2009/3/layout/RandomtoResultProcess"/>
    <dgm:cxn modelId="{E6155243-3674-43DC-A6AD-39FB44B85E22}" type="presParOf" srcId="{961CE80E-2D5A-4CF1-8764-90BA35D3C466}" destId="{1EAB489A-D031-4F17-B019-6D09867A0CD1}" srcOrd="2" destOrd="0" presId="urn:microsoft.com/office/officeart/2009/3/layout/RandomtoResultProcess"/>
    <dgm:cxn modelId="{53982ADB-48C0-4122-8CA6-EBD70B51A993}" type="presParOf" srcId="{1EAB489A-D031-4F17-B019-6D09867A0CD1}" destId="{C4128BB3-FA08-4019-BA50-01803147E48F}" srcOrd="0" destOrd="0" presId="urn:microsoft.com/office/officeart/2009/3/layout/RandomtoResultProcess"/>
    <dgm:cxn modelId="{E672F656-EEA3-447C-AF12-2F2CF9844852}" type="presParOf" srcId="{1EAB489A-D031-4F17-B019-6D09867A0CD1}" destId="{B8CA5BCB-B511-46A2-AC2F-7AF24F972433}" srcOrd="1" destOrd="0" presId="urn:microsoft.com/office/officeart/2009/3/layout/RandomtoResultProcess"/>
    <dgm:cxn modelId="{275AEB9D-943D-4821-8643-A6D279C596A6}" type="presParOf" srcId="{1EAB489A-D031-4F17-B019-6D09867A0CD1}" destId="{991C43F9-F37C-4843-B6A2-CA6E98EE854F}" srcOrd="2" destOrd="0" presId="urn:microsoft.com/office/officeart/2009/3/layout/RandomtoResultProcess"/>
    <dgm:cxn modelId="{2E23A45B-C12D-4654-9040-F1895E415F00}" type="presParOf" srcId="{961CE80E-2D5A-4CF1-8764-90BA35D3C466}" destId="{7EFAF846-3957-4E0F-A2ED-A0B720CD4731}" srcOrd="3" destOrd="0" presId="urn:microsoft.com/office/officeart/2009/3/layout/RandomtoResultProcess"/>
    <dgm:cxn modelId="{3B648317-5165-43FB-B46F-2F587C92F4D1}" type="presParOf" srcId="{7EFAF846-3957-4E0F-A2ED-A0B720CD4731}" destId="{1427341B-E04F-48C1-84D6-C9B8A6E7D788}" srcOrd="0" destOrd="0" presId="urn:microsoft.com/office/officeart/2009/3/layout/RandomtoResultProcess"/>
    <dgm:cxn modelId="{D3C9B7DC-8191-454D-9A2F-EAB74CB48487}" type="presParOf" srcId="{7EFAF846-3957-4E0F-A2ED-A0B720CD4731}" destId="{7586C5D7-470A-416C-AD48-B0B3C938CD00}" srcOrd="1" destOrd="0" presId="urn:microsoft.com/office/officeart/2009/3/layout/RandomtoResultProcess"/>
    <dgm:cxn modelId="{D0C2D773-6132-48BB-8526-4930B9666639}" type="presParOf" srcId="{961CE80E-2D5A-4CF1-8764-90BA35D3C466}" destId="{360A8489-6344-4508-8C98-2CE9D0D357D0}" srcOrd="4" destOrd="0" presId="urn:microsoft.com/office/officeart/2009/3/layout/RandomtoResultProcess"/>
    <dgm:cxn modelId="{7CF3E4A0-0EE0-485D-8A17-65FDA409EC91}" type="presParOf" srcId="{360A8489-6344-4508-8C98-2CE9D0D357D0}" destId="{44AF8710-71FF-4DF9-88E5-EC85ACA622E2}" srcOrd="0" destOrd="0" presId="urn:microsoft.com/office/officeart/2009/3/layout/RandomtoResultProcess"/>
    <dgm:cxn modelId="{4720A9E4-4368-4B50-82E1-552F04D82E63}" type="presParOf" srcId="{360A8489-6344-4508-8C98-2CE9D0D357D0}" destId="{BD1FB9CF-674F-4909-939E-F051519C58B8}" srcOrd="1" destOrd="0" presId="urn:microsoft.com/office/officeart/2009/3/layout/RandomtoResultProcess"/>
    <dgm:cxn modelId="{039393D6-0394-4D3C-B872-A02F225071FD}" type="presParOf" srcId="{961CE80E-2D5A-4CF1-8764-90BA35D3C466}" destId="{7CC1A3F4-893B-48BF-BBF2-A3B974C9AEFE}" srcOrd="5" destOrd="0" presId="urn:microsoft.com/office/officeart/2009/3/layout/RandomtoResultProcess"/>
    <dgm:cxn modelId="{EEAE7FBB-FB09-480E-B82D-29989CAC6363}" type="presParOf" srcId="{7CC1A3F4-893B-48BF-BBF2-A3B974C9AEFE}" destId="{D088BCAB-610B-4E06-AF95-7D3F8188ECCF}" srcOrd="0" destOrd="0" presId="urn:microsoft.com/office/officeart/2009/3/layout/RandomtoResultProcess"/>
    <dgm:cxn modelId="{659F3693-6F66-4618-9EBF-1CEB7C26C4B7}" type="presParOf" srcId="{7CC1A3F4-893B-48BF-BBF2-A3B974C9AEFE}" destId="{7F352C75-E387-4300-9C48-94CA0823E761}" srcOrd="1" destOrd="0" presId="urn:microsoft.com/office/officeart/2009/3/layout/RandomtoResultProcess"/>
    <dgm:cxn modelId="{0345785D-5610-4DCF-B498-2D7A09D5A749}" type="presParOf" srcId="{961CE80E-2D5A-4CF1-8764-90BA35D3C466}" destId="{10A4A0B1-0D0F-4313-A817-94C28BEB47F1}" srcOrd="6" destOrd="0" presId="urn:microsoft.com/office/officeart/2009/3/layout/RandomtoResultProcess"/>
    <dgm:cxn modelId="{FE489DD4-F167-4922-B7E8-B4C533CF9D32}" type="presParOf" srcId="{10A4A0B1-0D0F-4313-A817-94C28BEB47F1}" destId="{4341D466-D76C-4437-AB94-7664B126FFDF}" srcOrd="0" destOrd="0" presId="urn:microsoft.com/office/officeart/2009/3/layout/RandomtoResultProcess"/>
    <dgm:cxn modelId="{90D73442-4548-4997-8D49-29FF4B3A5DE7}" type="presParOf" srcId="{10A4A0B1-0D0F-4313-A817-94C28BEB47F1}" destId="{5075029D-F640-4ED8-8632-BFF04906FEE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92BA1-5886-4208-82C8-A8E68F2B050F}" type="doc">
      <dgm:prSet loTypeId="urn:microsoft.com/office/officeart/2009/3/layout/RandomtoResultProcess" loCatId="process" qsTypeId="urn:microsoft.com/office/officeart/2005/8/quickstyle/3d2" qsCatId="3D" csTypeId="urn:microsoft.com/office/officeart/2005/8/colors/colorful2" csCatId="colorful" phldr="1"/>
      <dgm:spPr/>
    </dgm:pt>
    <dgm:pt modelId="{F8FD6AF8-3A5C-40A8-AB6E-F6CFAAF8A61D}">
      <dgm:prSet phldrT="[Testo]" custT="1"/>
      <dgm:spPr/>
      <dgm:t>
        <a:bodyPr/>
        <a:lstStyle/>
        <a:p>
          <a:r>
            <a:rPr lang="en-US" sz="2400" b="1" dirty="0" smtClean="0"/>
            <a:t>Client &amp; UI</a:t>
          </a:r>
          <a:endParaRPr lang="en-US" sz="2400" b="1" dirty="0"/>
        </a:p>
      </dgm:t>
    </dgm:pt>
    <dgm:pt modelId="{86245242-53A9-4AA6-89F4-5EE50D09BEA5}" type="sibTrans" cxnId="{1FD2DBE6-C17E-4700-8B45-13FB8EDA9DB1}">
      <dgm:prSet/>
      <dgm:spPr/>
      <dgm:t>
        <a:bodyPr/>
        <a:lstStyle/>
        <a:p>
          <a:endParaRPr lang="en-US"/>
        </a:p>
      </dgm:t>
    </dgm:pt>
    <dgm:pt modelId="{0912EB8F-1069-4FD4-894B-6C88F3222FD5}" type="parTrans" cxnId="{1FD2DBE6-C17E-4700-8B45-13FB8EDA9DB1}">
      <dgm:prSet/>
      <dgm:spPr/>
      <dgm:t>
        <a:bodyPr/>
        <a:lstStyle/>
        <a:p>
          <a:endParaRPr lang="en-US"/>
        </a:p>
      </dgm:t>
    </dgm:pt>
    <dgm:pt modelId="{03426232-F95B-47A3-ABBB-ACB0855B3E9C}">
      <dgm:prSet phldrT="[Testo]" custT="1"/>
      <dgm:spPr/>
      <dgm:t>
        <a:bodyPr/>
        <a:lstStyle/>
        <a:p>
          <a:r>
            <a:rPr lang="en-US" sz="2400" b="1" dirty="0" smtClean="0"/>
            <a:t>Web Server &amp; DB</a:t>
          </a:r>
          <a:endParaRPr lang="en-US" sz="2400" b="1" dirty="0"/>
        </a:p>
      </dgm:t>
    </dgm:pt>
    <dgm:pt modelId="{16ADECF3-B8C2-461D-BF69-B302982BF9B1}" type="sibTrans" cxnId="{6627F303-D0E0-48DD-A52C-66E9957CC7CF}">
      <dgm:prSet/>
      <dgm:spPr/>
      <dgm:t>
        <a:bodyPr/>
        <a:lstStyle/>
        <a:p>
          <a:endParaRPr lang="en-US"/>
        </a:p>
      </dgm:t>
    </dgm:pt>
    <dgm:pt modelId="{4FFBF0BA-3F36-43C6-BFAA-47197421F292}" type="parTrans" cxnId="{6627F303-D0E0-48DD-A52C-66E9957CC7CF}">
      <dgm:prSet/>
      <dgm:spPr/>
      <dgm:t>
        <a:bodyPr/>
        <a:lstStyle/>
        <a:p>
          <a:endParaRPr lang="en-US"/>
        </a:p>
      </dgm:t>
    </dgm:pt>
    <dgm:pt modelId="{32A16A95-36DB-48A8-B9B3-F6B5D5E599E2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DB communication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8A22BF8-D24D-47C8-BC0B-1A786B8EFC4C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C#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120CBDA-5347-4E47-96D4-3A83631E05A3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USB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8A432FB-E841-41A2-A267-29E9C5DB53E9}">
      <dgm:prSet phldrT="[Testo]" custT="1"/>
      <dgm:spPr/>
      <dgm:t>
        <a:bodyPr/>
        <a:lstStyle/>
        <a:p>
          <a:r>
            <a:rPr lang="en-US" sz="2400" b="1" dirty="0" smtClean="0"/>
            <a:t>Serial Port Reader</a:t>
          </a:r>
          <a:endParaRPr lang="en-US" sz="2400" b="1" dirty="0"/>
        </a:p>
      </dgm:t>
    </dgm:pt>
    <dgm:pt modelId="{3572AA47-A9C0-4916-9998-DB8AB8BEA377}" type="sibTrans" cxnId="{7559044A-A483-497A-ABDC-19CF5D3329AA}">
      <dgm:prSet/>
      <dgm:spPr/>
      <dgm:t>
        <a:bodyPr/>
        <a:lstStyle/>
        <a:p>
          <a:endParaRPr lang="en-US"/>
        </a:p>
      </dgm:t>
    </dgm:pt>
    <dgm:pt modelId="{E9D8EF71-647C-4329-9C5C-EE43C11597B2}" type="parTrans" cxnId="{7559044A-A483-497A-ABDC-19CF5D3329AA}">
      <dgm:prSet/>
      <dgm:spPr/>
      <dgm:t>
        <a:bodyPr/>
        <a:lstStyle/>
        <a:p>
          <a:endParaRPr lang="en-US"/>
        </a:p>
      </dgm:t>
    </dgm:pt>
    <dgm:pt modelId="{2F8FDA1C-B4D8-42AC-B2B9-67652B5F629B}" type="sibTrans" cxnId="{04F8E209-107F-44EF-9A44-7A1048CE1AD7}">
      <dgm:prSet/>
      <dgm:spPr/>
      <dgm:t>
        <a:bodyPr/>
        <a:lstStyle/>
        <a:p>
          <a:endParaRPr lang="en-US"/>
        </a:p>
      </dgm:t>
    </dgm:pt>
    <dgm:pt modelId="{FBBCE967-E798-4F55-A5FC-11519D61F9AA}" type="parTrans" cxnId="{04F8E209-107F-44EF-9A44-7A1048CE1AD7}">
      <dgm:prSet/>
      <dgm:spPr/>
      <dgm:t>
        <a:bodyPr/>
        <a:lstStyle/>
        <a:p>
          <a:endParaRPr lang="en-US"/>
        </a:p>
      </dgm:t>
    </dgm:pt>
    <dgm:pt modelId="{482F8E68-060A-49F1-91BB-D3264E7D63B3}" type="sibTrans" cxnId="{30A57ACD-763B-4EF1-8E85-1C4D86FEDFBF}">
      <dgm:prSet/>
      <dgm:spPr/>
      <dgm:t>
        <a:bodyPr/>
        <a:lstStyle/>
        <a:p>
          <a:endParaRPr lang="en-US"/>
        </a:p>
      </dgm:t>
    </dgm:pt>
    <dgm:pt modelId="{9D94861E-1B03-4761-82E6-C9C7A4F9001E}" type="parTrans" cxnId="{30A57ACD-763B-4EF1-8E85-1C4D86FEDFBF}">
      <dgm:prSet/>
      <dgm:spPr/>
      <dgm:t>
        <a:bodyPr/>
        <a:lstStyle/>
        <a:p>
          <a:endParaRPr lang="en-US"/>
        </a:p>
      </dgm:t>
    </dgm:pt>
    <dgm:pt modelId="{117063ED-32EE-4F3B-8FB9-4F46382BC922}" type="sibTrans" cxnId="{76F60D36-49C5-43EF-9864-9812C4DD5776}">
      <dgm:prSet/>
      <dgm:spPr/>
      <dgm:t>
        <a:bodyPr/>
        <a:lstStyle/>
        <a:p>
          <a:endParaRPr lang="en-US"/>
        </a:p>
      </dgm:t>
    </dgm:pt>
    <dgm:pt modelId="{AE3025E4-DD6D-4BD5-A133-19C7D4DF42A1}" type="parTrans" cxnId="{76F60D36-49C5-43EF-9864-9812C4DD5776}">
      <dgm:prSet/>
      <dgm:spPr/>
      <dgm:t>
        <a:bodyPr/>
        <a:lstStyle/>
        <a:p>
          <a:endParaRPr lang="en-US"/>
        </a:p>
      </dgm:t>
    </dgm:pt>
    <dgm:pt modelId="{8B7728F1-BEE8-4768-9065-774F97ED8FDA}">
      <dgm:prSet phldrT="[Testo]" custT="1"/>
      <dgm:spPr/>
      <dgm:t>
        <a:bodyPr/>
        <a:lstStyle/>
        <a:p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19A18B6-2826-4A3F-B13E-F4FA8BD56CB4}">
      <dgm:prSet phldrT="[Testo]" custT="1"/>
      <dgm:spPr/>
      <dgm:t>
        <a:bodyPr/>
        <a:lstStyle/>
        <a:p>
          <a:r>
            <a:rPr lang="en-US" sz="2400" b="1" dirty="0" err="1" smtClean="0"/>
            <a:t>Rilevatori</a:t>
          </a:r>
          <a:r>
            <a:rPr lang="en-US" sz="2400" b="1" dirty="0" smtClean="0"/>
            <a:t> e Sink</a:t>
          </a:r>
          <a:endParaRPr lang="en-US" sz="2400" b="1" dirty="0"/>
        </a:p>
      </dgm:t>
    </dgm:pt>
    <dgm:pt modelId="{02A42397-0881-4290-93E4-CE85CF91AFB8}" type="sibTrans" cxnId="{46ACAA65-DC8A-4878-9B4A-DA66E2C19C1B}">
      <dgm:prSet/>
      <dgm:spPr/>
      <dgm:t>
        <a:bodyPr/>
        <a:lstStyle/>
        <a:p>
          <a:endParaRPr lang="en-US"/>
        </a:p>
      </dgm:t>
    </dgm:pt>
    <dgm:pt modelId="{863D8175-69C4-410F-B7BE-2F22B186FED9}" type="parTrans" cxnId="{46ACAA65-DC8A-4878-9B4A-DA66E2C19C1B}">
      <dgm:prSet/>
      <dgm:spPr/>
      <dgm:t>
        <a:bodyPr/>
        <a:lstStyle/>
        <a:p>
          <a:endParaRPr lang="en-US"/>
        </a:p>
      </dgm:t>
    </dgm:pt>
    <dgm:pt modelId="{83329326-B5CE-4C24-8122-5CD77B5E77FA}" type="sibTrans" cxnId="{D79C36A4-15B9-44CF-AF1F-5450C88BF61A}">
      <dgm:prSet/>
      <dgm:spPr/>
      <dgm:t>
        <a:bodyPr/>
        <a:lstStyle/>
        <a:p>
          <a:endParaRPr lang="en-US"/>
        </a:p>
      </dgm:t>
    </dgm:pt>
    <dgm:pt modelId="{DF70198E-D516-4664-9260-C10AC5EAF953}" type="parTrans" cxnId="{D79C36A4-15B9-44CF-AF1F-5450C88BF61A}">
      <dgm:prSet/>
      <dgm:spPr/>
      <dgm:t>
        <a:bodyPr/>
        <a:lstStyle/>
        <a:p>
          <a:endParaRPr lang="en-US"/>
        </a:p>
      </dgm:t>
    </dgm:pt>
    <dgm:pt modelId="{961CE80E-2D5A-4CF1-8764-90BA35D3C466}" type="pres">
      <dgm:prSet presAssocID="{52292BA1-5886-4208-82C8-A8E68F2B050F}" presName="Name0" presStyleCnt="0">
        <dgm:presLayoutVars>
          <dgm:dir/>
          <dgm:animOne val="branch"/>
          <dgm:animLvl val="lvl"/>
        </dgm:presLayoutVars>
      </dgm:prSet>
      <dgm:spPr/>
    </dgm:pt>
    <dgm:pt modelId="{2F62D524-315C-479D-ADAC-530D5F41B94D}" type="pres">
      <dgm:prSet presAssocID="{F19A18B6-2826-4A3F-B13E-F4FA8BD56CB4}" presName="chaos" presStyleCnt="0"/>
      <dgm:spPr/>
    </dgm:pt>
    <dgm:pt modelId="{AA3D8BD8-A79D-4379-8B5B-A80F646F5AC6}" type="pres">
      <dgm:prSet presAssocID="{F19A18B6-2826-4A3F-B13E-F4FA8BD56CB4}" presName="parTx1" presStyleLbl="revTx" presStyleIdx="0" presStyleCnt="5"/>
      <dgm:spPr/>
      <dgm:t>
        <a:bodyPr/>
        <a:lstStyle/>
        <a:p>
          <a:endParaRPr lang="en-US"/>
        </a:p>
      </dgm:t>
    </dgm:pt>
    <dgm:pt modelId="{1E4F0C12-6C1A-4EB1-B8A3-5B7EEFE73954}" type="pres">
      <dgm:prSet presAssocID="{F19A18B6-2826-4A3F-B13E-F4FA8BD56CB4}" presName="desTx1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D4557-803A-4CA2-AA89-B3C377CFF160}" type="pres">
      <dgm:prSet presAssocID="{F19A18B6-2826-4A3F-B13E-F4FA8BD56CB4}" presName="c1" presStyleLbl="node1" presStyleIdx="0" presStyleCnt="19" custLinFactX="900000" custLinFactNeighborX="971444" custLinFactNeighborY="-19992"/>
      <dgm:spPr/>
    </dgm:pt>
    <dgm:pt modelId="{7EAABF5C-D16D-49E7-B75D-A2070A1A9E8E}" type="pres">
      <dgm:prSet presAssocID="{F19A18B6-2826-4A3F-B13E-F4FA8BD56CB4}" presName="c2" presStyleLbl="node1" presStyleIdx="1" presStyleCnt="19" custLinFactX="900000" custLinFactNeighborX="971444" custLinFactNeighborY="-19992"/>
      <dgm:spPr/>
    </dgm:pt>
    <dgm:pt modelId="{518D8CFB-4C44-455A-AA03-25FFA419F337}" type="pres">
      <dgm:prSet presAssocID="{F19A18B6-2826-4A3F-B13E-F4FA8BD56CB4}" presName="c3" presStyleLbl="node1" presStyleIdx="2" presStyleCnt="19" custLinFactX="590919" custLinFactNeighborX="600000" custLinFactNeighborY="-12722"/>
      <dgm:spPr/>
    </dgm:pt>
    <dgm:pt modelId="{1D0BC05F-DF36-4ACE-8A40-E6CFA8C5326C}" type="pres">
      <dgm:prSet presAssocID="{F19A18B6-2826-4A3F-B13E-F4FA8BD56CB4}" presName="c4" presStyleLbl="node1" presStyleIdx="3" presStyleCnt="19" custLinFactX="900000" custLinFactNeighborX="971444" custLinFactNeighborY="-19992"/>
      <dgm:spPr/>
    </dgm:pt>
    <dgm:pt modelId="{4322A10D-870D-4391-8554-51D0CD375B29}" type="pres">
      <dgm:prSet presAssocID="{F19A18B6-2826-4A3F-B13E-F4FA8BD56CB4}" presName="c5" presStyleLbl="node1" presStyleIdx="4" presStyleCnt="19" custLinFactX="900000" custLinFactNeighborX="971444" custLinFactNeighborY="-19992"/>
      <dgm:spPr/>
    </dgm:pt>
    <dgm:pt modelId="{F27D21F8-1BCF-4C6A-8AFD-88B5A13C0DDE}" type="pres">
      <dgm:prSet presAssocID="{F19A18B6-2826-4A3F-B13E-F4FA8BD56CB4}" presName="c6" presStyleLbl="node1" presStyleIdx="5" presStyleCnt="19" custLinFactX="900000" custLinFactNeighborX="971444" custLinFactNeighborY="-19992"/>
      <dgm:spPr/>
    </dgm:pt>
    <dgm:pt modelId="{7EACBF1A-87F6-46CC-BD55-8F1623661EF6}" type="pres">
      <dgm:prSet presAssocID="{F19A18B6-2826-4A3F-B13E-F4FA8BD56CB4}" presName="c7" presStyleLbl="node1" presStyleIdx="6" presStyleCnt="19" custLinFactX="590919" custLinFactNeighborX="600000" custLinFactNeighborY="-12722"/>
      <dgm:spPr/>
    </dgm:pt>
    <dgm:pt modelId="{61F38617-0942-416B-A86F-59ABA6A0E8E6}" type="pres">
      <dgm:prSet presAssocID="{F19A18B6-2826-4A3F-B13E-F4FA8BD56CB4}" presName="c8" presStyleLbl="node1" presStyleIdx="7" presStyleCnt="19" custLinFactX="900000" custLinFactNeighborX="971444" custLinFactNeighborY="-19992"/>
      <dgm:spPr/>
    </dgm:pt>
    <dgm:pt modelId="{494427C2-F1B5-4047-A032-3D8BCCDCBA35}" type="pres">
      <dgm:prSet presAssocID="{F19A18B6-2826-4A3F-B13E-F4FA8BD56CB4}" presName="c9" presStyleLbl="node1" presStyleIdx="8" presStyleCnt="19" custLinFactX="900000" custLinFactNeighborX="971444" custLinFactNeighborY="-19992"/>
      <dgm:spPr/>
    </dgm:pt>
    <dgm:pt modelId="{70A94F86-2A5E-4B08-B663-01E3A4A765FA}" type="pres">
      <dgm:prSet presAssocID="{F19A18B6-2826-4A3F-B13E-F4FA8BD56CB4}" presName="c10" presStyleLbl="node1" presStyleIdx="9" presStyleCnt="19" custLinFactX="327784" custLinFactNeighborX="400000" custLinFactNeighborY="-7775"/>
      <dgm:spPr/>
      <dgm:t>
        <a:bodyPr/>
        <a:lstStyle/>
        <a:p>
          <a:endParaRPr lang="en-US"/>
        </a:p>
      </dgm:t>
    </dgm:pt>
    <dgm:pt modelId="{9180C72A-4734-4E0B-A791-A0F5F5FBD2AC}" type="pres">
      <dgm:prSet presAssocID="{F19A18B6-2826-4A3F-B13E-F4FA8BD56CB4}" presName="c11" presStyleLbl="node1" presStyleIdx="10" presStyleCnt="19" custLinFactX="900000" custLinFactNeighborX="971444" custLinFactNeighborY="-19992"/>
      <dgm:spPr/>
    </dgm:pt>
    <dgm:pt modelId="{4A71071E-D6B2-435D-884E-1B2E4A98EF52}" type="pres">
      <dgm:prSet presAssocID="{F19A18B6-2826-4A3F-B13E-F4FA8BD56CB4}" presName="c12" presStyleLbl="node1" presStyleIdx="11" presStyleCnt="19" custLinFactX="590919" custLinFactNeighborX="600000" custLinFactNeighborY="-12722"/>
      <dgm:spPr/>
    </dgm:pt>
    <dgm:pt modelId="{3D12A2B9-3875-46F6-909A-310677928A52}" type="pres">
      <dgm:prSet presAssocID="{F19A18B6-2826-4A3F-B13E-F4FA8BD56CB4}" presName="c13" presStyleLbl="node1" presStyleIdx="12" presStyleCnt="19" custLinFactX="400000" custLinFactNeighborX="418757" custLinFactNeighborY="-8747"/>
      <dgm:spPr/>
    </dgm:pt>
    <dgm:pt modelId="{1CD4578B-DC96-4739-9DDD-EE4DED0CA21D}" type="pres">
      <dgm:prSet presAssocID="{F19A18B6-2826-4A3F-B13E-F4FA8BD56CB4}" presName="c14" presStyleLbl="node1" presStyleIdx="13" presStyleCnt="19" custLinFactX="900000" custLinFactNeighborX="971444" custLinFactNeighborY="-19992"/>
      <dgm:spPr/>
    </dgm:pt>
    <dgm:pt modelId="{90E69C45-253C-4A13-9C62-4030ADB01EB1}" type="pres">
      <dgm:prSet presAssocID="{F19A18B6-2826-4A3F-B13E-F4FA8BD56CB4}" presName="c15" presStyleLbl="node1" presStyleIdx="14" presStyleCnt="19" custLinFactX="590919" custLinFactNeighborX="600000" custLinFactNeighborY="-12722"/>
      <dgm:spPr/>
    </dgm:pt>
    <dgm:pt modelId="{F6BC9048-594E-4DAC-A089-66AEC3E219E5}" type="pres">
      <dgm:prSet presAssocID="{F19A18B6-2826-4A3F-B13E-F4FA8BD56CB4}" presName="c16" presStyleLbl="node1" presStyleIdx="15" presStyleCnt="19" custLinFactX="900000" custLinFactNeighborX="971444" custLinFactNeighborY="-19992"/>
      <dgm:spPr/>
    </dgm:pt>
    <dgm:pt modelId="{648E876E-A1D2-4330-98D7-7B3603A19168}" type="pres">
      <dgm:prSet presAssocID="{F19A18B6-2826-4A3F-B13E-F4FA8BD56CB4}" presName="c17" presStyleLbl="node1" presStyleIdx="16" presStyleCnt="19" custLinFactX="400000" custLinFactNeighborX="418757" custLinFactNeighborY="-8747"/>
      <dgm:spPr/>
      <dgm:t>
        <a:bodyPr/>
        <a:lstStyle/>
        <a:p>
          <a:endParaRPr lang="en-US"/>
        </a:p>
      </dgm:t>
    </dgm:pt>
    <dgm:pt modelId="{BC8FB044-0747-4346-9F99-05273C0F02B9}" type="pres">
      <dgm:prSet presAssocID="{F19A18B6-2826-4A3F-B13E-F4FA8BD56CB4}" presName="c18" presStyleLbl="node1" presStyleIdx="17" presStyleCnt="19" custLinFactX="590919" custLinFactNeighborX="600000" custLinFactNeighborY="-12722"/>
      <dgm:spPr/>
    </dgm:pt>
    <dgm:pt modelId="{342333DD-2D1D-46A1-B951-80A843EFE2CF}" type="pres">
      <dgm:prSet presAssocID="{02A42397-0881-4290-93E4-CE85CF91AFB8}" presName="chevronComposite1" presStyleCnt="0"/>
      <dgm:spPr/>
    </dgm:pt>
    <dgm:pt modelId="{E885A6C4-6C78-4D18-A362-C36BFD830940}" type="pres">
      <dgm:prSet presAssocID="{02A42397-0881-4290-93E4-CE85CF91AFB8}" presName="chevron1" presStyleLbl="sibTrans2D1" presStyleIdx="0" presStyleCnt="3"/>
      <dgm:spPr/>
    </dgm:pt>
    <dgm:pt modelId="{C143BE5F-E98B-4FE5-9335-9C0C8857DB82}" type="pres">
      <dgm:prSet presAssocID="{02A42397-0881-4290-93E4-CE85CF91AFB8}" presName="spChevron1" presStyleCnt="0"/>
      <dgm:spPr/>
    </dgm:pt>
    <dgm:pt modelId="{1EAB489A-D031-4F17-B019-6D09867A0CD1}" type="pres">
      <dgm:prSet presAssocID="{98A432FB-E841-41A2-A267-29E9C5DB53E9}" presName="middle" presStyleCnt="0"/>
      <dgm:spPr/>
    </dgm:pt>
    <dgm:pt modelId="{C4128BB3-FA08-4019-BA50-01803147E48F}" type="pres">
      <dgm:prSet presAssocID="{98A432FB-E841-41A2-A267-29E9C5DB53E9}" presName="parTxMid" presStyleLbl="revTx" presStyleIdx="2" presStyleCnt="5"/>
      <dgm:spPr/>
      <dgm:t>
        <a:bodyPr/>
        <a:lstStyle/>
        <a:p>
          <a:endParaRPr lang="en-US"/>
        </a:p>
      </dgm:t>
    </dgm:pt>
    <dgm:pt modelId="{B8CA5BCB-B511-46A2-AC2F-7AF24F972433}" type="pres">
      <dgm:prSet presAssocID="{98A432FB-E841-41A2-A267-29E9C5DB53E9}" presName="desTxMid" presStyleLbl="revTx" presStyleIdx="3" presStyleCnt="5" custScaleX="110063" custScaleY="114401" custLinFactNeighborX="1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43F9-F37C-4843-B6A2-CA6E98EE854F}" type="pres">
      <dgm:prSet presAssocID="{98A432FB-E841-41A2-A267-29E9C5DB53E9}" presName="spMid" presStyleCnt="0"/>
      <dgm:spPr/>
    </dgm:pt>
    <dgm:pt modelId="{7EFAF846-3957-4E0F-A2ED-A0B720CD4731}" type="pres">
      <dgm:prSet presAssocID="{3572AA47-A9C0-4916-9998-DB8AB8BEA377}" presName="chevronComposite1" presStyleCnt="0"/>
      <dgm:spPr/>
    </dgm:pt>
    <dgm:pt modelId="{1427341B-E04F-48C1-84D6-C9B8A6E7D788}" type="pres">
      <dgm:prSet presAssocID="{3572AA47-A9C0-4916-9998-DB8AB8BEA377}" presName="chevron1" presStyleLbl="sibTrans2D1" presStyleIdx="1" presStyleCnt="3"/>
      <dgm:spPr/>
    </dgm:pt>
    <dgm:pt modelId="{7586C5D7-470A-416C-AD48-B0B3C938CD00}" type="pres">
      <dgm:prSet presAssocID="{3572AA47-A9C0-4916-9998-DB8AB8BEA377}" presName="spChevron1" presStyleCnt="0"/>
      <dgm:spPr/>
    </dgm:pt>
    <dgm:pt modelId="{360A8489-6344-4508-8C98-2CE9D0D357D0}" type="pres">
      <dgm:prSet presAssocID="{03426232-F95B-47A3-ABBB-ACB0855B3E9C}" presName="middle" presStyleCnt="0"/>
      <dgm:spPr/>
    </dgm:pt>
    <dgm:pt modelId="{44AF8710-71FF-4DF9-88E5-EC85ACA622E2}" type="pres">
      <dgm:prSet presAssocID="{03426232-F95B-47A3-ABBB-ACB0855B3E9C}" presName="parTxMid" presStyleLbl="revTx" presStyleIdx="4" presStyleCnt="5"/>
      <dgm:spPr/>
      <dgm:t>
        <a:bodyPr/>
        <a:lstStyle/>
        <a:p>
          <a:endParaRPr lang="en-US"/>
        </a:p>
      </dgm:t>
    </dgm:pt>
    <dgm:pt modelId="{BD1FB9CF-674F-4909-939E-F051519C58B8}" type="pres">
      <dgm:prSet presAssocID="{03426232-F95B-47A3-ABBB-ACB0855B3E9C}" presName="spMid" presStyleCnt="0"/>
      <dgm:spPr/>
    </dgm:pt>
    <dgm:pt modelId="{7CC1A3F4-893B-48BF-BBF2-A3B974C9AEFE}" type="pres">
      <dgm:prSet presAssocID="{16ADECF3-B8C2-461D-BF69-B302982BF9B1}" presName="chevronComposite1" presStyleCnt="0"/>
      <dgm:spPr/>
    </dgm:pt>
    <dgm:pt modelId="{D088BCAB-610B-4E06-AF95-7D3F8188ECCF}" type="pres">
      <dgm:prSet presAssocID="{16ADECF3-B8C2-461D-BF69-B302982BF9B1}" presName="chevron1" presStyleLbl="sibTrans2D1" presStyleIdx="2" presStyleCnt="3"/>
      <dgm:spPr/>
    </dgm:pt>
    <dgm:pt modelId="{7F352C75-E387-4300-9C48-94CA0823E761}" type="pres">
      <dgm:prSet presAssocID="{16ADECF3-B8C2-461D-BF69-B302982BF9B1}" presName="spChevron1" presStyleCnt="0"/>
      <dgm:spPr/>
    </dgm:pt>
    <dgm:pt modelId="{10A4A0B1-0D0F-4313-A817-94C28BEB47F1}" type="pres">
      <dgm:prSet presAssocID="{F8FD6AF8-3A5C-40A8-AB6E-F6CFAAF8A61D}" presName="last" presStyleCnt="0"/>
      <dgm:spPr/>
    </dgm:pt>
    <dgm:pt modelId="{4341D466-D76C-4437-AB94-7664B126FFDF}" type="pres">
      <dgm:prSet presAssocID="{F8FD6AF8-3A5C-40A8-AB6E-F6CFAAF8A61D}" presName="circleTx" presStyleLbl="node1" presStyleIdx="18" presStyleCnt="19"/>
      <dgm:spPr/>
      <dgm:t>
        <a:bodyPr/>
        <a:lstStyle/>
        <a:p>
          <a:endParaRPr lang="en-US"/>
        </a:p>
      </dgm:t>
    </dgm:pt>
    <dgm:pt modelId="{5075029D-F640-4ED8-8632-BFF04906FEEA}" type="pres">
      <dgm:prSet presAssocID="{F8FD6AF8-3A5C-40A8-AB6E-F6CFAAF8A61D}" presName="spN" presStyleCnt="0"/>
      <dgm:spPr/>
    </dgm:pt>
  </dgm:ptLst>
  <dgm:cxnLst>
    <dgm:cxn modelId="{3A0753D9-EF1F-45FE-8AFD-5F1AB8BF88D4}" type="presOf" srcId="{F19A18B6-2826-4A3F-B13E-F4FA8BD56CB4}" destId="{AA3D8BD8-A79D-4379-8B5B-A80F646F5AC6}" srcOrd="0" destOrd="0" presId="urn:microsoft.com/office/officeart/2009/3/layout/RandomtoResultProcess"/>
    <dgm:cxn modelId="{8CA7B80A-3E0F-4C60-A1BE-AAF8D184CAC9}" type="presOf" srcId="{52292BA1-5886-4208-82C8-A8E68F2B050F}" destId="{961CE80E-2D5A-4CF1-8764-90BA35D3C466}" srcOrd="0" destOrd="0" presId="urn:microsoft.com/office/officeart/2009/3/layout/RandomtoResultProcess"/>
    <dgm:cxn modelId="{51E24C5D-67ED-4BFC-9B08-C5161851F1A2}" type="presOf" srcId="{B120CBDA-5347-4E47-96D4-3A83631E05A3}" destId="{B8CA5BCB-B511-46A2-AC2F-7AF24F972433}" srcOrd="0" destOrd="0" presId="urn:microsoft.com/office/officeart/2009/3/layout/RandomtoResultProcess"/>
    <dgm:cxn modelId="{1FD2DBE6-C17E-4700-8B45-13FB8EDA9DB1}" srcId="{52292BA1-5886-4208-82C8-A8E68F2B050F}" destId="{F8FD6AF8-3A5C-40A8-AB6E-F6CFAAF8A61D}" srcOrd="3" destOrd="0" parTransId="{0912EB8F-1069-4FD4-894B-6C88F3222FD5}" sibTransId="{86245242-53A9-4AA6-89F4-5EE50D09BEA5}"/>
    <dgm:cxn modelId="{8B76165C-1359-4A16-9E6A-35D1505593DA}" type="presOf" srcId="{32A16A95-36DB-48A8-B9B3-F6B5D5E599E2}" destId="{B8CA5BCB-B511-46A2-AC2F-7AF24F972433}" srcOrd="0" destOrd="2" presId="urn:microsoft.com/office/officeart/2009/3/layout/RandomtoResultProcess"/>
    <dgm:cxn modelId="{6627F303-D0E0-48DD-A52C-66E9957CC7CF}" srcId="{52292BA1-5886-4208-82C8-A8E68F2B050F}" destId="{03426232-F95B-47A3-ABBB-ACB0855B3E9C}" srcOrd="2" destOrd="0" parTransId="{4FFBF0BA-3F36-43C6-BFAA-47197421F292}" sibTransId="{16ADECF3-B8C2-461D-BF69-B302982BF9B1}"/>
    <dgm:cxn modelId="{D79C36A4-15B9-44CF-AF1F-5450C88BF61A}" srcId="{F19A18B6-2826-4A3F-B13E-F4FA8BD56CB4}" destId="{8B7728F1-BEE8-4768-9065-774F97ED8FDA}" srcOrd="0" destOrd="0" parTransId="{DF70198E-D516-4664-9260-C10AC5EAF953}" sibTransId="{83329326-B5CE-4C24-8122-5CD77B5E77FA}"/>
    <dgm:cxn modelId="{9D7E408B-C42B-4219-BB62-8C9043A899CC}" type="presOf" srcId="{B8A22BF8-D24D-47C8-BC0B-1A786B8EFC4C}" destId="{B8CA5BCB-B511-46A2-AC2F-7AF24F972433}" srcOrd="0" destOrd="1" presId="urn:microsoft.com/office/officeart/2009/3/layout/RandomtoResultProcess"/>
    <dgm:cxn modelId="{76F60D36-49C5-43EF-9864-9812C4DD5776}" srcId="{98A432FB-E841-41A2-A267-29E9C5DB53E9}" destId="{B120CBDA-5347-4E47-96D4-3A83631E05A3}" srcOrd="0" destOrd="0" parTransId="{AE3025E4-DD6D-4BD5-A133-19C7D4DF42A1}" sibTransId="{117063ED-32EE-4F3B-8FB9-4F46382BC922}"/>
    <dgm:cxn modelId="{21724236-F22C-4724-AFFB-15AF46BCA79F}" type="presOf" srcId="{F8FD6AF8-3A5C-40A8-AB6E-F6CFAAF8A61D}" destId="{4341D466-D76C-4437-AB94-7664B126FFDF}" srcOrd="0" destOrd="0" presId="urn:microsoft.com/office/officeart/2009/3/layout/RandomtoResultProcess"/>
    <dgm:cxn modelId="{A68845FB-7EAE-4C81-827D-919BC299C16C}" type="presOf" srcId="{8B7728F1-BEE8-4768-9065-774F97ED8FDA}" destId="{1E4F0C12-6C1A-4EB1-B8A3-5B7EEFE73954}" srcOrd="0" destOrd="0" presId="urn:microsoft.com/office/officeart/2009/3/layout/RandomtoResultProcess"/>
    <dgm:cxn modelId="{B254C0AD-E034-4BED-8156-0DB2D44DA484}" type="presOf" srcId="{03426232-F95B-47A3-ABBB-ACB0855B3E9C}" destId="{44AF8710-71FF-4DF9-88E5-EC85ACA622E2}" srcOrd="0" destOrd="0" presId="urn:microsoft.com/office/officeart/2009/3/layout/RandomtoResultProcess"/>
    <dgm:cxn modelId="{04F8E209-107F-44EF-9A44-7A1048CE1AD7}" srcId="{98A432FB-E841-41A2-A267-29E9C5DB53E9}" destId="{32A16A95-36DB-48A8-B9B3-F6B5D5E599E2}" srcOrd="2" destOrd="0" parTransId="{FBBCE967-E798-4F55-A5FC-11519D61F9AA}" sibTransId="{2F8FDA1C-B4D8-42AC-B2B9-67652B5F629B}"/>
    <dgm:cxn modelId="{7559044A-A483-497A-ABDC-19CF5D3329AA}" srcId="{52292BA1-5886-4208-82C8-A8E68F2B050F}" destId="{98A432FB-E841-41A2-A267-29E9C5DB53E9}" srcOrd="1" destOrd="0" parTransId="{E9D8EF71-647C-4329-9C5C-EE43C11597B2}" sibTransId="{3572AA47-A9C0-4916-9998-DB8AB8BEA377}"/>
    <dgm:cxn modelId="{46ACAA65-DC8A-4878-9B4A-DA66E2C19C1B}" srcId="{52292BA1-5886-4208-82C8-A8E68F2B050F}" destId="{F19A18B6-2826-4A3F-B13E-F4FA8BD56CB4}" srcOrd="0" destOrd="0" parTransId="{863D8175-69C4-410F-B7BE-2F22B186FED9}" sibTransId="{02A42397-0881-4290-93E4-CE85CF91AFB8}"/>
    <dgm:cxn modelId="{411FFD0F-079D-4C9A-9DAD-3EE3D139B971}" type="presOf" srcId="{98A432FB-E841-41A2-A267-29E9C5DB53E9}" destId="{C4128BB3-FA08-4019-BA50-01803147E48F}" srcOrd="0" destOrd="0" presId="urn:microsoft.com/office/officeart/2009/3/layout/RandomtoResultProcess"/>
    <dgm:cxn modelId="{30A57ACD-763B-4EF1-8E85-1C4D86FEDFBF}" srcId="{98A432FB-E841-41A2-A267-29E9C5DB53E9}" destId="{B8A22BF8-D24D-47C8-BC0B-1A786B8EFC4C}" srcOrd="1" destOrd="0" parTransId="{9D94861E-1B03-4761-82E6-C9C7A4F9001E}" sibTransId="{482F8E68-060A-49F1-91BB-D3264E7D63B3}"/>
    <dgm:cxn modelId="{1E4AA25D-BF50-43F7-990C-B21CE416B7A4}" type="presParOf" srcId="{961CE80E-2D5A-4CF1-8764-90BA35D3C466}" destId="{2F62D524-315C-479D-ADAC-530D5F41B94D}" srcOrd="0" destOrd="0" presId="urn:microsoft.com/office/officeart/2009/3/layout/RandomtoResultProcess"/>
    <dgm:cxn modelId="{56CA9CD3-26F2-4D08-8560-8205E681416F}" type="presParOf" srcId="{2F62D524-315C-479D-ADAC-530D5F41B94D}" destId="{AA3D8BD8-A79D-4379-8B5B-A80F646F5AC6}" srcOrd="0" destOrd="0" presId="urn:microsoft.com/office/officeart/2009/3/layout/RandomtoResultProcess"/>
    <dgm:cxn modelId="{7C65F048-6E64-4B68-ADDC-306DA936CAD9}" type="presParOf" srcId="{2F62D524-315C-479D-ADAC-530D5F41B94D}" destId="{1E4F0C12-6C1A-4EB1-B8A3-5B7EEFE73954}" srcOrd="1" destOrd="0" presId="urn:microsoft.com/office/officeart/2009/3/layout/RandomtoResultProcess"/>
    <dgm:cxn modelId="{49A9ACE3-E7D3-4344-95DD-4D29CC489AB4}" type="presParOf" srcId="{2F62D524-315C-479D-ADAC-530D5F41B94D}" destId="{A68D4557-803A-4CA2-AA89-B3C377CFF160}" srcOrd="2" destOrd="0" presId="urn:microsoft.com/office/officeart/2009/3/layout/RandomtoResultProcess"/>
    <dgm:cxn modelId="{02367418-D540-456B-8F65-72E3BAD45D8E}" type="presParOf" srcId="{2F62D524-315C-479D-ADAC-530D5F41B94D}" destId="{7EAABF5C-D16D-49E7-B75D-A2070A1A9E8E}" srcOrd="3" destOrd="0" presId="urn:microsoft.com/office/officeart/2009/3/layout/RandomtoResultProcess"/>
    <dgm:cxn modelId="{4A76B454-0590-44D8-A8F1-D697E7144D39}" type="presParOf" srcId="{2F62D524-315C-479D-ADAC-530D5F41B94D}" destId="{518D8CFB-4C44-455A-AA03-25FFA419F337}" srcOrd="4" destOrd="0" presId="urn:microsoft.com/office/officeart/2009/3/layout/RandomtoResultProcess"/>
    <dgm:cxn modelId="{44C78C1C-B102-4ACE-A512-16049ED904AF}" type="presParOf" srcId="{2F62D524-315C-479D-ADAC-530D5F41B94D}" destId="{1D0BC05F-DF36-4ACE-8A40-E6CFA8C5326C}" srcOrd="5" destOrd="0" presId="urn:microsoft.com/office/officeart/2009/3/layout/RandomtoResultProcess"/>
    <dgm:cxn modelId="{A2E8A8A5-9E9F-472F-A967-242DF545C28B}" type="presParOf" srcId="{2F62D524-315C-479D-ADAC-530D5F41B94D}" destId="{4322A10D-870D-4391-8554-51D0CD375B29}" srcOrd="6" destOrd="0" presId="urn:microsoft.com/office/officeart/2009/3/layout/RandomtoResultProcess"/>
    <dgm:cxn modelId="{F14A50B1-C87F-4031-975D-F90F2BB723EE}" type="presParOf" srcId="{2F62D524-315C-479D-ADAC-530D5F41B94D}" destId="{F27D21F8-1BCF-4C6A-8AFD-88B5A13C0DDE}" srcOrd="7" destOrd="0" presId="urn:microsoft.com/office/officeart/2009/3/layout/RandomtoResultProcess"/>
    <dgm:cxn modelId="{FE85CB8A-0B88-430B-9789-488D299BA305}" type="presParOf" srcId="{2F62D524-315C-479D-ADAC-530D5F41B94D}" destId="{7EACBF1A-87F6-46CC-BD55-8F1623661EF6}" srcOrd="8" destOrd="0" presId="urn:microsoft.com/office/officeart/2009/3/layout/RandomtoResultProcess"/>
    <dgm:cxn modelId="{8BC72E54-34D4-44D9-A317-DD53BD4F620C}" type="presParOf" srcId="{2F62D524-315C-479D-ADAC-530D5F41B94D}" destId="{61F38617-0942-416B-A86F-59ABA6A0E8E6}" srcOrd="9" destOrd="0" presId="urn:microsoft.com/office/officeart/2009/3/layout/RandomtoResultProcess"/>
    <dgm:cxn modelId="{21D8BBE6-8800-4FE5-925B-C22E6953A66F}" type="presParOf" srcId="{2F62D524-315C-479D-ADAC-530D5F41B94D}" destId="{494427C2-F1B5-4047-A032-3D8BCCDCBA35}" srcOrd="10" destOrd="0" presId="urn:microsoft.com/office/officeart/2009/3/layout/RandomtoResultProcess"/>
    <dgm:cxn modelId="{13085B0A-A6AD-4757-80AC-E8EAAFEC783C}" type="presParOf" srcId="{2F62D524-315C-479D-ADAC-530D5F41B94D}" destId="{70A94F86-2A5E-4B08-B663-01E3A4A765FA}" srcOrd="11" destOrd="0" presId="urn:microsoft.com/office/officeart/2009/3/layout/RandomtoResultProcess"/>
    <dgm:cxn modelId="{97DC7ED4-05A2-48A1-9E94-A4214F6EB94D}" type="presParOf" srcId="{2F62D524-315C-479D-ADAC-530D5F41B94D}" destId="{9180C72A-4734-4E0B-A791-A0F5F5FBD2AC}" srcOrd="12" destOrd="0" presId="urn:microsoft.com/office/officeart/2009/3/layout/RandomtoResultProcess"/>
    <dgm:cxn modelId="{026714FD-AC37-4B80-94A5-581F0110B219}" type="presParOf" srcId="{2F62D524-315C-479D-ADAC-530D5F41B94D}" destId="{4A71071E-D6B2-435D-884E-1B2E4A98EF52}" srcOrd="13" destOrd="0" presId="urn:microsoft.com/office/officeart/2009/3/layout/RandomtoResultProcess"/>
    <dgm:cxn modelId="{908E1AE0-3A4C-49EC-9EF7-CF5541B02EAD}" type="presParOf" srcId="{2F62D524-315C-479D-ADAC-530D5F41B94D}" destId="{3D12A2B9-3875-46F6-909A-310677928A52}" srcOrd="14" destOrd="0" presId="urn:microsoft.com/office/officeart/2009/3/layout/RandomtoResultProcess"/>
    <dgm:cxn modelId="{2F11CEE3-93C3-4E32-ACC2-2CC71DDA4164}" type="presParOf" srcId="{2F62D524-315C-479D-ADAC-530D5F41B94D}" destId="{1CD4578B-DC96-4739-9DDD-EE4DED0CA21D}" srcOrd="15" destOrd="0" presId="urn:microsoft.com/office/officeart/2009/3/layout/RandomtoResultProcess"/>
    <dgm:cxn modelId="{91B1D995-74EE-4D8F-9AD6-A9B83566151B}" type="presParOf" srcId="{2F62D524-315C-479D-ADAC-530D5F41B94D}" destId="{90E69C45-253C-4A13-9C62-4030ADB01EB1}" srcOrd="16" destOrd="0" presId="urn:microsoft.com/office/officeart/2009/3/layout/RandomtoResultProcess"/>
    <dgm:cxn modelId="{CAEC85D0-4599-436A-B541-73B8171E9136}" type="presParOf" srcId="{2F62D524-315C-479D-ADAC-530D5F41B94D}" destId="{F6BC9048-594E-4DAC-A089-66AEC3E219E5}" srcOrd="17" destOrd="0" presId="urn:microsoft.com/office/officeart/2009/3/layout/RandomtoResultProcess"/>
    <dgm:cxn modelId="{6BE6420B-B6AC-4C6E-B735-FC04AC8CECE3}" type="presParOf" srcId="{2F62D524-315C-479D-ADAC-530D5F41B94D}" destId="{648E876E-A1D2-4330-98D7-7B3603A19168}" srcOrd="18" destOrd="0" presId="urn:microsoft.com/office/officeart/2009/3/layout/RandomtoResultProcess"/>
    <dgm:cxn modelId="{3C47EDCB-45CF-48ED-8989-8438B15F314C}" type="presParOf" srcId="{2F62D524-315C-479D-ADAC-530D5F41B94D}" destId="{BC8FB044-0747-4346-9F99-05273C0F02B9}" srcOrd="19" destOrd="0" presId="urn:microsoft.com/office/officeart/2009/3/layout/RandomtoResultProcess"/>
    <dgm:cxn modelId="{FBB9B446-3AB0-4EA7-82AB-7EEE374EEA87}" type="presParOf" srcId="{961CE80E-2D5A-4CF1-8764-90BA35D3C466}" destId="{342333DD-2D1D-46A1-B951-80A843EFE2CF}" srcOrd="1" destOrd="0" presId="urn:microsoft.com/office/officeart/2009/3/layout/RandomtoResultProcess"/>
    <dgm:cxn modelId="{962CC9C8-FFDE-4671-9B25-D8546ABDEA0C}" type="presParOf" srcId="{342333DD-2D1D-46A1-B951-80A843EFE2CF}" destId="{E885A6C4-6C78-4D18-A362-C36BFD830940}" srcOrd="0" destOrd="0" presId="urn:microsoft.com/office/officeart/2009/3/layout/RandomtoResultProcess"/>
    <dgm:cxn modelId="{ECFA0B0B-D65F-446F-B7B2-0CDF4EAA6F0D}" type="presParOf" srcId="{342333DD-2D1D-46A1-B951-80A843EFE2CF}" destId="{C143BE5F-E98B-4FE5-9335-9C0C8857DB82}" srcOrd="1" destOrd="0" presId="urn:microsoft.com/office/officeart/2009/3/layout/RandomtoResultProcess"/>
    <dgm:cxn modelId="{C1C3AD57-E630-4750-8CC2-CCE446F01D07}" type="presParOf" srcId="{961CE80E-2D5A-4CF1-8764-90BA35D3C466}" destId="{1EAB489A-D031-4F17-B019-6D09867A0CD1}" srcOrd="2" destOrd="0" presId="urn:microsoft.com/office/officeart/2009/3/layout/RandomtoResultProcess"/>
    <dgm:cxn modelId="{F16EE9E8-84E5-4FCE-92C9-F6C9B8B46FA3}" type="presParOf" srcId="{1EAB489A-D031-4F17-B019-6D09867A0CD1}" destId="{C4128BB3-FA08-4019-BA50-01803147E48F}" srcOrd="0" destOrd="0" presId="urn:microsoft.com/office/officeart/2009/3/layout/RandomtoResultProcess"/>
    <dgm:cxn modelId="{8D25CE15-B79A-4F93-A499-F70F827316BB}" type="presParOf" srcId="{1EAB489A-D031-4F17-B019-6D09867A0CD1}" destId="{B8CA5BCB-B511-46A2-AC2F-7AF24F972433}" srcOrd="1" destOrd="0" presId="urn:microsoft.com/office/officeart/2009/3/layout/RandomtoResultProcess"/>
    <dgm:cxn modelId="{DFABDD48-A2BD-45FA-A760-203C3C5993CF}" type="presParOf" srcId="{1EAB489A-D031-4F17-B019-6D09867A0CD1}" destId="{991C43F9-F37C-4843-B6A2-CA6E98EE854F}" srcOrd="2" destOrd="0" presId="urn:microsoft.com/office/officeart/2009/3/layout/RandomtoResultProcess"/>
    <dgm:cxn modelId="{D7368C73-728F-4713-8589-4F630547B4A8}" type="presParOf" srcId="{961CE80E-2D5A-4CF1-8764-90BA35D3C466}" destId="{7EFAF846-3957-4E0F-A2ED-A0B720CD4731}" srcOrd="3" destOrd="0" presId="urn:microsoft.com/office/officeart/2009/3/layout/RandomtoResultProcess"/>
    <dgm:cxn modelId="{45F139D6-2681-4404-B30F-80288E0AEA04}" type="presParOf" srcId="{7EFAF846-3957-4E0F-A2ED-A0B720CD4731}" destId="{1427341B-E04F-48C1-84D6-C9B8A6E7D788}" srcOrd="0" destOrd="0" presId="urn:microsoft.com/office/officeart/2009/3/layout/RandomtoResultProcess"/>
    <dgm:cxn modelId="{127262E2-E99B-4729-ABF9-B9A36652D4F6}" type="presParOf" srcId="{7EFAF846-3957-4E0F-A2ED-A0B720CD4731}" destId="{7586C5D7-470A-416C-AD48-B0B3C938CD00}" srcOrd="1" destOrd="0" presId="urn:microsoft.com/office/officeart/2009/3/layout/RandomtoResultProcess"/>
    <dgm:cxn modelId="{AED0BA5A-8C29-432E-8A6E-ECC31A3D3CF4}" type="presParOf" srcId="{961CE80E-2D5A-4CF1-8764-90BA35D3C466}" destId="{360A8489-6344-4508-8C98-2CE9D0D357D0}" srcOrd="4" destOrd="0" presId="urn:microsoft.com/office/officeart/2009/3/layout/RandomtoResultProcess"/>
    <dgm:cxn modelId="{54ED1386-E38D-4077-8765-CF83FD8044D4}" type="presParOf" srcId="{360A8489-6344-4508-8C98-2CE9D0D357D0}" destId="{44AF8710-71FF-4DF9-88E5-EC85ACA622E2}" srcOrd="0" destOrd="0" presId="urn:microsoft.com/office/officeart/2009/3/layout/RandomtoResultProcess"/>
    <dgm:cxn modelId="{E3A89552-AD7B-4E20-A276-FF8B4BB086B3}" type="presParOf" srcId="{360A8489-6344-4508-8C98-2CE9D0D357D0}" destId="{BD1FB9CF-674F-4909-939E-F051519C58B8}" srcOrd="1" destOrd="0" presId="urn:microsoft.com/office/officeart/2009/3/layout/RandomtoResultProcess"/>
    <dgm:cxn modelId="{8C6DB6F1-A06F-45AD-9D7A-6610B1223E01}" type="presParOf" srcId="{961CE80E-2D5A-4CF1-8764-90BA35D3C466}" destId="{7CC1A3F4-893B-48BF-BBF2-A3B974C9AEFE}" srcOrd="5" destOrd="0" presId="urn:microsoft.com/office/officeart/2009/3/layout/RandomtoResultProcess"/>
    <dgm:cxn modelId="{CA5B997B-9BD0-4D99-B793-0A48925191E0}" type="presParOf" srcId="{7CC1A3F4-893B-48BF-BBF2-A3B974C9AEFE}" destId="{D088BCAB-610B-4E06-AF95-7D3F8188ECCF}" srcOrd="0" destOrd="0" presId="urn:microsoft.com/office/officeart/2009/3/layout/RandomtoResultProcess"/>
    <dgm:cxn modelId="{1FAFFF59-6071-4830-8A6E-03E37D06629D}" type="presParOf" srcId="{7CC1A3F4-893B-48BF-BBF2-A3B974C9AEFE}" destId="{7F352C75-E387-4300-9C48-94CA0823E761}" srcOrd="1" destOrd="0" presId="urn:microsoft.com/office/officeart/2009/3/layout/RandomtoResultProcess"/>
    <dgm:cxn modelId="{D9778CDA-0326-46DA-B115-4C93059275E6}" type="presParOf" srcId="{961CE80E-2D5A-4CF1-8764-90BA35D3C466}" destId="{10A4A0B1-0D0F-4313-A817-94C28BEB47F1}" srcOrd="6" destOrd="0" presId="urn:microsoft.com/office/officeart/2009/3/layout/RandomtoResultProcess"/>
    <dgm:cxn modelId="{ADBAD33B-7787-428D-B413-8D480C389DE1}" type="presParOf" srcId="{10A4A0B1-0D0F-4313-A817-94C28BEB47F1}" destId="{4341D466-D76C-4437-AB94-7664B126FFDF}" srcOrd="0" destOrd="0" presId="urn:microsoft.com/office/officeart/2009/3/layout/RandomtoResultProcess"/>
    <dgm:cxn modelId="{B339CD36-6765-43D5-9C5C-7E4C5707C62A}" type="presParOf" srcId="{10A4A0B1-0D0F-4313-A817-94C28BEB47F1}" destId="{5075029D-F640-4ED8-8632-BFF04906FEE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92BA1-5886-4208-82C8-A8E68F2B050F}" type="doc">
      <dgm:prSet loTypeId="urn:microsoft.com/office/officeart/2009/3/layout/RandomtoResultProcess" loCatId="process" qsTypeId="urn:microsoft.com/office/officeart/2005/8/quickstyle/3d2" qsCatId="3D" csTypeId="urn:microsoft.com/office/officeart/2005/8/colors/colorful2" csCatId="colorful" phldr="1"/>
      <dgm:spPr/>
    </dgm:pt>
    <dgm:pt modelId="{F8FD6AF8-3A5C-40A8-AB6E-F6CFAAF8A61D}">
      <dgm:prSet phldrT="[Testo]" custT="1"/>
      <dgm:spPr/>
      <dgm:t>
        <a:bodyPr/>
        <a:lstStyle/>
        <a:p>
          <a:r>
            <a:rPr lang="en-US" sz="2400" b="1" dirty="0" smtClean="0"/>
            <a:t>Client &amp; UI</a:t>
          </a:r>
          <a:endParaRPr lang="en-US" sz="2400" b="1" dirty="0"/>
        </a:p>
      </dgm:t>
    </dgm:pt>
    <dgm:pt modelId="{86245242-53A9-4AA6-89F4-5EE50D09BEA5}" type="sibTrans" cxnId="{1FD2DBE6-C17E-4700-8B45-13FB8EDA9DB1}">
      <dgm:prSet/>
      <dgm:spPr/>
      <dgm:t>
        <a:bodyPr/>
        <a:lstStyle/>
        <a:p>
          <a:endParaRPr lang="en-US"/>
        </a:p>
      </dgm:t>
    </dgm:pt>
    <dgm:pt modelId="{0912EB8F-1069-4FD4-894B-6C88F3222FD5}" type="parTrans" cxnId="{1FD2DBE6-C17E-4700-8B45-13FB8EDA9DB1}">
      <dgm:prSet/>
      <dgm:spPr/>
      <dgm:t>
        <a:bodyPr/>
        <a:lstStyle/>
        <a:p>
          <a:endParaRPr lang="en-US"/>
        </a:p>
      </dgm:t>
    </dgm:pt>
    <dgm:pt modelId="{D4183192-9130-4772-8113-E97190000F57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PHP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6F0AE761-397A-435C-A5E3-5895B2BBA6FF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MySqL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83ECCDC-5FE3-4DB1-B557-E6A8485242A7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Apache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3426232-F95B-47A3-ABBB-ACB0855B3E9C}">
      <dgm:prSet phldrT="[Testo]" custT="1"/>
      <dgm:spPr/>
      <dgm:t>
        <a:bodyPr/>
        <a:lstStyle/>
        <a:p>
          <a:r>
            <a:rPr lang="en-US" sz="2400" b="1" dirty="0" smtClean="0"/>
            <a:t>Web Server &amp; DB</a:t>
          </a:r>
          <a:endParaRPr lang="en-US" sz="2400" b="1" dirty="0"/>
        </a:p>
      </dgm:t>
    </dgm:pt>
    <dgm:pt modelId="{16ADECF3-B8C2-461D-BF69-B302982BF9B1}" type="sibTrans" cxnId="{6627F303-D0E0-48DD-A52C-66E9957CC7CF}">
      <dgm:prSet/>
      <dgm:spPr/>
      <dgm:t>
        <a:bodyPr/>
        <a:lstStyle/>
        <a:p>
          <a:endParaRPr lang="en-US"/>
        </a:p>
      </dgm:t>
    </dgm:pt>
    <dgm:pt modelId="{4FFBF0BA-3F36-43C6-BFAA-47197421F292}" type="parTrans" cxnId="{6627F303-D0E0-48DD-A52C-66E9957CC7CF}">
      <dgm:prSet/>
      <dgm:spPr/>
      <dgm:t>
        <a:bodyPr/>
        <a:lstStyle/>
        <a:p>
          <a:endParaRPr lang="en-US"/>
        </a:p>
      </dgm:t>
    </dgm:pt>
    <dgm:pt modelId="{2E0C691A-7F14-4A03-AC2F-3CEDF85B98A2}" type="sibTrans" cxnId="{04A6627F-F6CE-4417-84DD-228EEC91CF67}">
      <dgm:prSet/>
      <dgm:spPr/>
      <dgm:t>
        <a:bodyPr/>
        <a:lstStyle/>
        <a:p>
          <a:endParaRPr lang="en-US"/>
        </a:p>
      </dgm:t>
    </dgm:pt>
    <dgm:pt modelId="{8EC534A8-5F2C-450C-88E2-D039B4147A6E}" type="parTrans" cxnId="{04A6627F-F6CE-4417-84DD-228EEC91CF67}">
      <dgm:prSet/>
      <dgm:spPr/>
      <dgm:t>
        <a:bodyPr/>
        <a:lstStyle/>
        <a:p>
          <a:endParaRPr lang="en-US"/>
        </a:p>
      </dgm:t>
    </dgm:pt>
    <dgm:pt modelId="{15108010-6D3C-41D0-BEBD-04D597A6F7B8}" type="sibTrans" cxnId="{EA5732C1-0232-407A-A6F7-E3EAB4D592D0}">
      <dgm:prSet/>
      <dgm:spPr/>
      <dgm:t>
        <a:bodyPr/>
        <a:lstStyle/>
        <a:p>
          <a:endParaRPr lang="en-US"/>
        </a:p>
      </dgm:t>
    </dgm:pt>
    <dgm:pt modelId="{D1223673-5A92-476E-9084-CD085F3FFDF0}" type="parTrans" cxnId="{EA5732C1-0232-407A-A6F7-E3EAB4D592D0}">
      <dgm:prSet/>
      <dgm:spPr/>
      <dgm:t>
        <a:bodyPr/>
        <a:lstStyle/>
        <a:p>
          <a:endParaRPr lang="en-US"/>
        </a:p>
      </dgm:t>
    </dgm:pt>
    <dgm:pt modelId="{D55EF7F3-21FF-4E55-8155-07F9546244F2}" type="sibTrans" cxnId="{B395F830-A957-43A4-A0A7-CE3D7A0263A4}">
      <dgm:prSet/>
      <dgm:spPr/>
      <dgm:t>
        <a:bodyPr/>
        <a:lstStyle/>
        <a:p>
          <a:endParaRPr lang="en-US"/>
        </a:p>
      </dgm:t>
    </dgm:pt>
    <dgm:pt modelId="{D98145C9-D56E-43EB-B6F7-4F98C6053E29}" type="parTrans" cxnId="{B395F830-A957-43A4-A0A7-CE3D7A0263A4}">
      <dgm:prSet/>
      <dgm:spPr/>
      <dgm:t>
        <a:bodyPr/>
        <a:lstStyle/>
        <a:p>
          <a:endParaRPr lang="en-US"/>
        </a:p>
      </dgm:t>
    </dgm:pt>
    <dgm:pt modelId="{98A432FB-E841-41A2-A267-29E9C5DB53E9}">
      <dgm:prSet phldrT="[Testo]" custT="1"/>
      <dgm:spPr/>
      <dgm:t>
        <a:bodyPr/>
        <a:lstStyle/>
        <a:p>
          <a:r>
            <a:rPr lang="en-US" sz="2400" b="1" dirty="0" smtClean="0"/>
            <a:t>Serial Port Reader</a:t>
          </a:r>
          <a:endParaRPr lang="en-US" sz="2400" b="1" dirty="0"/>
        </a:p>
      </dgm:t>
    </dgm:pt>
    <dgm:pt modelId="{3572AA47-A9C0-4916-9998-DB8AB8BEA377}" type="sibTrans" cxnId="{7559044A-A483-497A-ABDC-19CF5D3329AA}">
      <dgm:prSet/>
      <dgm:spPr/>
      <dgm:t>
        <a:bodyPr/>
        <a:lstStyle/>
        <a:p>
          <a:endParaRPr lang="en-US"/>
        </a:p>
      </dgm:t>
    </dgm:pt>
    <dgm:pt modelId="{E9D8EF71-647C-4329-9C5C-EE43C11597B2}" type="parTrans" cxnId="{7559044A-A483-497A-ABDC-19CF5D3329AA}">
      <dgm:prSet/>
      <dgm:spPr/>
      <dgm:t>
        <a:bodyPr/>
        <a:lstStyle/>
        <a:p>
          <a:endParaRPr lang="en-US"/>
        </a:p>
      </dgm:t>
    </dgm:pt>
    <dgm:pt modelId="{F19A18B6-2826-4A3F-B13E-F4FA8BD56CB4}">
      <dgm:prSet phldrT="[Testo]" custT="1"/>
      <dgm:spPr/>
      <dgm:t>
        <a:bodyPr/>
        <a:lstStyle/>
        <a:p>
          <a:r>
            <a:rPr lang="en-US" sz="2400" b="1" dirty="0" err="1" smtClean="0"/>
            <a:t>Rilevatori</a:t>
          </a:r>
          <a:r>
            <a:rPr lang="en-US" sz="2400" b="1" dirty="0" smtClean="0"/>
            <a:t> e Sink</a:t>
          </a:r>
          <a:endParaRPr lang="en-US" sz="2400" b="1" dirty="0"/>
        </a:p>
      </dgm:t>
    </dgm:pt>
    <dgm:pt modelId="{02A42397-0881-4290-93E4-CE85CF91AFB8}" type="sibTrans" cxnId="{46ACAA65-DC8A-4878-9B4A-DA66E2C19C1B}">
      <dgm:prSet/>
      <dgm:spPr/>
      <dgm:t>
        <a:bodyPr/>
        <a:lstStyle/>
        <a:p>
          <a:endParaRPr lang="en-US"/>
        </a:p>
      </dgm:t>
    </dgm:pt>
    <dgm:pt modelId="{863D8175-69C4-410F-B7BE-2F22B186FED9}" type="parTrans" cxnId="{46ACAA65-DC8A-4878-9B4A-DA66E2C19C1B}">
      <dgm:prSet/>
      <dgm:spPr/>
      <dgm:t>
        <a:bodyPr/>
        <a:lstStyle/>
        <a:p>
          <a:endParaRPr lang="en-US"/>
        </a:p>
      </dgm:t>
    </dgm:pt>
    <dgm:pt modelId="{961CE80E-2D5A-4CF1-8764-90BA35D3C466}" type="pres">
      <dgm:prSet presAssocID="{52292BA1-5886-4208-82C8-A8E68F2B050F}" presName="Name0" presStyleCnt="0">
        <dgm:presLayoutVars>
          <dgm:dir/>
          <dgm:animOne val="branch"/>
          <dgm:animLvl val="lvl"/>
        </dgm:presLayoutVars>
      </dgm:prSet>
      <dgm:spPr/>
    </dgm:pt>
    <dgm:pt modelId="{2F62D524-315C-479D-ADAC-530D5F41B94D}" type="pres">
      <dgm:prSet presAssocID="{F19A18B6-2826-4A3F-B13E-F4FA8BD56CB4}" presName="chaos" presStyleCnt="0"/>
      <dgm:spPr/>
    </dgm:pt>
    <dgm:pt modelId="{AA3D8BD8-A79D-4379-8B5B-A80F646F5AC6}" type="pres">
      <dgm:prSet presAssocID="{F19A18B6-2826-4A3F-B13E-F4FA8BD56CB4}" presName="parTx1" presStyleLbl="revTx" presStyleIdx="0" presStyleCnt="4"/>
      <dgm:spPr/>
      <dgm:t>
        <a:bodyPr/>
        <a:lstStyle/>
        <a:p>
          <a:endParaRPr lang="en-US"/>
        </a:p>
      </dgm:t>
    </dgm:pt>
    <dgm:pt modelId="{A68D4557-803A-4CA2-AA89-B3C377CFF160}" type="pres">
      <dgm:prSet presAssocID="{F19A18B6-2826-4A3F-B13E-F4FA8BD56CB4}" presName="c1" presStyleLbl="node1" presStyleIdx="0" presStyleCnt="19" custLinFactX="1763526" custLinFactNeighborX="1800000" custLinFactNeighborY="-79494"/>
      <dgm:spPr/>
    </dgm:pt>
    <dgm:pt modelId="{7EAABF5C-D16D-49E7-B75D-A2070A1A9E8E}" type="pres">
      <dgm:prSet presAssocID="{F19A18B6-2826-4A3F-B13E-F4FA8BD56CB4}" presName="c2" presStyleLbl="node1" presStyleIdx="1" presStyleCnt="19" custLinFactX="1763526" custLinFactNeighborX="1800000" custLinFactNeighborY="-79494"/>
      <dgm:spPr/>
    </dgm:pt>
    <dgm:pt modelId="{518D8CFB-4C44-455A-AA03-25FFA419F337}" type="pres">
      <dgm:prSet presAssocID="{F19A18B6-2826-4A3F-B13E-F4FA8BD56CB4}" presName="c3" presStyleLbl="node1" presStyleIdx="2" presStyleCnt="19" custLinFactX="1100000" custLinFactNeighborX="1167699" custLinFactNeighborY="-50587"/>
      <dgm:spPr/>
    </dgm:pt>
    <dgm:pt modelId="{1D0BC05F-DF36-4ACE-8A40-E6CFA8C5326C}" type="pres">
      <dgm:prSet presAssocID="{F19A18B6-2826-4A3F-B13E-F4FA8BD56CB4}" presName="c4" presStyleLbl="node1" presStyleIdx="3" presStyleCnt="19" custLinFactX="1763526" custLinFactNeighborX="1800000" custLinFactNeighborY="-79494"/>
      <dgm:spPr/>
    </dgm:pt>
    <dgm:pt modelId="{4322A10D-870D-4391-8554-51D0CD375B29}" type="pres">
      <dgm:prSet presAssocID="{F19A18B6-2826-4A3F-B13E-F4FA8BD56CB4}" presName="c5" presStyleLbl="node1" presStyleIdx="4" presStyleCnt="19" custLinFactX="1763526" custLinFactNeighborX="1800000" custLinFactNeighborY="-79494"/>
      <dgm:spPr/>
    </dgm:pt>
    <dgm:pt modelId="{F27D21F8-1BCF-4C6A-8AFD-88B5A13C0DDE}" type="pres">
      <dgm:prSet presAssocID="{F19A18B6-2826-4A3F-B13E-F4FA8BD56CB4}" presName="c6" presStyleLbl="node1" presStyleIdx="5" presStyleCnt="19" custLinFactX="1763526" custLinFactNeighborX="1800000" custLinFactNeighborY="-79494"/>
      <dgm:spPr/>
    </dgm:pt>
    <dgm:pt modelId="{7EACBF1A-87F6-46CC-BD55-8F1623661EF6}" type="pres">
      <dgm:prSet presAssocID="{F19A18B6-2826-4A3F-B13E-F4FA8BD56CB4}" presName="c7" presStyleLbl="node1" presStyleIdx="6" presStyleCnt="19" custLinFactX="1100000" custLinFactNeighborX="1167699" custLinFactNeighborY="-50587"/>
      <dgm:spPr/>
    </dgm:pt>
    <dgm:pt modelId="{61F38617-0942-416B-A86F-59ABA6A0E8E6}" type="pres">
      <dgm:prSet presAssocID="{F19A18B6-2826-4A3F-B13E-F4FA8BD56CB4}" presName="c8" presStyleLbl="node1" presStyleIdx="7" presStyleCnt="19" custLinFactX="1763526" custLinFactNeighborX="1800000" custLinFactNeighborY="-79494"/>
      <dgm:spPr/>
    </dgm:pt>
    <dgm:pt modelId="{494427C2-F1B5-4047-A032-3D8BCCDCBA35}" type="pres">
      <dgm:prSet presAssocID="{F19A18B6-2826-4A3F-B13E-F4FA8BD56CB4}" presName="c9" presStyleLbl="node1" presStyleIdx="8" presStyleCnt="19" custLinFactX="1763526" custLinFactNeighborX="1800000" custLinFactNeighborY="-79494"/>
      <dgm:spPr/>
    </dgm:pt>
    <dgm:pt modelId="{70A94F86-2A5E-4B08-B663-01E3A4A765FA}" type="pres">
      <dgm:prSet presAssocID="{F19A18B6-2826-4A3F-B13E-F4FA8BD56CB4}" presName="c10" presStyleLbl="node1" presStyleIdx="9" presStyleCnt="19" custLinFactX="685816" custLinFactNeighborX="700000" custLinFactNeighborY="-30914"/>
      <dgm:spPr/>
    </dgm:pt>
    <dgm:pt modelId="{9180C72A-4734-4E0B-A791-A0F5F5FBD2AC}" type="pres">
      <dgm:prSet presAssocID="{F19A18B6-2826-4A3F-B13E-F4FA8BD56CB4}" presName="c11" presStyleLbl="node1" presStyleIdx="10" presStyleCnt="19" custLinFactX="1763526" custLinFactNeighborX="1800000" custLinFactNeighborY="-79494"/>
      <dgm:spPr/>
    </dgm:pt>
    <dgm:pt modelId="{4A71071E-D6B2-435D-884E-1B2E4A98EF52}" type="pres">
      <dgm:prSet presAssocID="{F19A18B6-2826-4A3F-B13E-F4FA8BD56CB4}" presName="c12" presStyleLbl="node1" presStyleIdx="11" presStyleCnt="19" custLinFactX="1100000" custLinFactNeighborX="1167699" custLinFactNeighborY="-50587"/>
      <dgm:spPr/>
    </dgm:pt>
    <dgm:pt modelId="{3D12A2B9-3875-46F6-909A-310677928A52}" type="pres">
      <dgm:prSet presAssocID="{F19A18B6-2826-4A3F-B13E-F4FA8BD56CB4}" presName="c13" presStyleLbl="node1" presStyleIdx="12" presStyleCnt="19" custLinFactX="759043" custLinFactNeighborX="800000" custLinFactNeighborY="-34779"/>
      <dgm:spPr/>
    </dgm:pt>
    <dgm:pt modelId="{1CD4578B-DC96-4739-9DDD-EE4DED0CA21D}" type="pres">
      <dgm:prSet presAssocID="{F19A18B6-2826-4A3F-B13E-F4FA8BD56CB4}" presName="c14" presStyleLbl="node1" presStyleIdx="13" presStyleCnt="19" custLinFactX="1763526" custLinFactNeighborX="1800000" custLinFactNeighborY="-79494"/>
      <dgm:spPr/>
    </dgm:pt>
    <dgm:pt modelId="{90E69C45-253C-4A13-9C62-4030ADB01EB1}" type="pres">
      <dgm:prSet presAssocID="{F19A18B6-2826-4A3F-B13E-F4FA8BD56CB4}" presName="c15" presStyleLbl="node1" presStyleIdx="14" presStyleCnt="19" custLinFactX="1100000" custLinFactNeighborX="1167699" custLinFactNeighborY="-50587"/>
      <dgm:spPr/>
    </dgm:pt>
    <dgm:pt modelId="{F6BC9048-594E-4DAC-A089-66AEC3E219E5}" type="pres">
      <dgm:prSet presAssocID="{F19A18B6-2826-4A3F-B13E-F4FA8BD56CB4}" presName="c16" presStyleLbl="node1" presStyleIdx="15" presStyleCnt="19" custLinFactX="1763526" custLinFactNeighborX="1800000" custLinFactNeighborY="-79494"/>
      <dgm:spPr/>
    </dgm:pt>
    <dgm:pt modelId="{648E876E-A1D2-4330-98D7-7B3603A19168}" type="pres">
      <dgm:prSet presAssocID="{F19A18B6-2826-4A3F-B13E-F4FA8BD56CB4}" presName="c17" presStyleLbl="node1" presStyleIdx="16" presStyleCnt="19" custLinFactX="759043" custLinFactNeighborX="800000" custLinFactNeighborY="-34779"/>
      <dgm:spPr/>
    </dgm:pt>
    <dgm:pt modelId="{BC8FB044-0747-4346-9F99-05273C0F02B9}" type="pres">
      <dgm:prSet presAssocID="{F19A18B6-2826-4A3F-B13E-F4FA8BD56CB4}" presName="c18" presStyleLbl="node1" presStyleIdx="17" presStyleCnt="19" custLinFactX="1100000" custLinFactNeighborX="1167699" custLinFactNeighborY="-50587"/>
      <dgm:spPr/>
    </dgm:pt>
    <dgm:pt modelId="{342333DD-2D1D-46A1-B951-80A843EFE2CF}" type="pres">
      <dgm:prSet presAssocID="{02A42397-0881-4290-93E4-CE85CF91AFB8}" presName="chevronComposite1" presStyleCnt="0"/>
      <dgm:spPr/>
    </dgm:pt>
    <dgm:pt modelId="{E885A6C4-6C78-4D18-A362-C36BFD830940}" type="pres">
      <dgm:prSet presAssocID="{02A42397-0881-4290-93E4-CE85CF91AFB8}" presName="chevron1" presStyleLbl="sibTrans2D1" presStyleIdx="0" presStyleCnt="3"/>
      <dgm:spPr/>
      <dgm:t>
        <a:bodyPr/>
        <a:lstStyle/>
        <a:p>
          <a:endParaRPr lang="en-US"/>
        </a:p>
      </dgm:t>
    </dgm:pt>
    <dgm:pt modelId="{C143BE5F-E98B-4FE5-9335-9C0C8857DB82}" type="pres">
      <dgm:prSet presAssocID="{02A42397-0881-4290-93E4-CE85CF91AFB8}" presName="spChevron1" presStyleCnt="0"/>
      <dgm:spPr/>
    </dgm:pt>
    <dgm:pt modelId="{1EAB489A-D031-4F17-B019-6D09867A0CD1}" type="pres">
      <dgm:prSet presAssocID="{98A432FB-E841-41A2-A267-29E9C5DB53E9}" presName="middle" presStyleCnt="0"/>
      <dgm:spPr/>
    </dgm:pt>
    <dgm:pt modelId="{C4128BB3-FA08-4019-BA50-01803147E48F}" type="pres">
      <dgm:prSet presAssocID="{98A432FB-E841-41A2-A267-29E9C5DB53E9}" presName="parTxMid" presStyleLbl="revTx" presStyleIdx="1" presStyleCnt="4"/>
      <dgm:spPr/>
      <dgm:t>
        <a:bodyPr/>
        <a:lstStyle/>
        <a:p>
          <a:endParaRPr lang="en-US"/>
        </a:p>
      </dgm:t>
    </dgm:pt>
    <dgm:pt modelId="{991C43F9-F37C-4843-B6A2-CA6E98EE854F}" type="pres">
      <dgm:prSet presAssocID="{98A432FB-E841-41A2-A267-29E9C5DB53E9}" presName="spMid" presStyleCnt="0"/>
      <dgm:spPr/>
    </dgm:pt>
    <dgm:pt modelId="{7EFAF846-3957-4E0F-A2ED-A0B720CD4731}" type="pres">
      <dgm:prSet presAssocID="{3572AA47-A9C0-4916-9998-DB8AB8BEA377}" presName="chevronComposite1" presStyleCnt="0"/>
      <dgm:spPr/>
    </dgm:pt>
    <dgm:pt modelId="{1427341B-E04F-48C1-84D6-C9B8A6E7D788}" type="pres">
      <dgm:prSet presAssocID="{3572AA47-A9C0-4916-9998-DB8AB8BEA377}" presName="chevron1" presStyleLbl="sibTrans2D1" presStyleIdx="1" presStyleCnt="3"/>
      <dgm:spPr/>
    </dgm:pt>
    <dgm:pt modelId="{7586C5D7-470A-416C-AD48-B0B3C938CD00}" type="pres">
      <dgm:prSet presAssocID="{3572AA47-A9C0-4916-9998-DB8AB8BEA377}" presName="spChevron1" presStyleCnt="0"/>
      <dgm:spPr/>
    </dgm:pt>
    <dgm:pt modelId="{360A8489-6344-4508-8C98-2CE9D0D357D0}" type="pres">
      <dgm:prSet presAssocID="{03426232-F95B-47A3-ABBB-ACB0855B3E9C}" presName="middle" presStyleCnt="0"/>
      <dgm:spPr/>
    </dgm:pt>
    <dgm:pt modelId="{44AF8710-71FF-4DF9-88E5-EC85ACA622E2}" type="pres">
      <dgm:prSet presAssocID="{03426232-F95B-47A3-ABBB-ACB0855B3E9C}" presName="parTxMid" presStyleLbl="revTx" presStyleIdx="2" presStyleCnt="4"/>
      <dgm:spPr/>
      <dgm:t>
        <a:bodyPr/>
        <a:lstStyle/>
        <a:p>
          <a:endParaRPr lang="en-US"/>
        </a:p>
      </dgm:t>
    </dgm:pt>
    <dgm:pt modelId="{E3C90200-2959-419B-B0C1-AAE99F5AAE15}" type="pres">
      <dgm:prSet presAssocID="{03426232-F95B-47A3-ABBB-ACB0855B3E9C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FB9CF-674F-4909-939E-F051519C58B8}" type="pres">
      <dgm:prSet presAssocID="{03426232-F95B-47A3-ABBB-ACB0855B3E9C}" presName="spMid" presStyleCnt="0"/>
      <dgm:spPr/>
    </dgm:pt>
    <dgm:pt modelId="{7CC1A3F4-893B-48BF-BBF2-A3B974C9AEFE}" type="pres">
      <dgm:prSet presAssocID="{16ADECF3-B8C2-461D-BF69-B302982BF9B1}" presName="chevronComposite1" presStyleCnt="0"/>
      <dgm:spPr/>
    </dgm:pt>
    <dgm:pt modelId="{D088BCAB-610B-4E06-AF95-7D3F8188ECCF}" type="pres">
      <dgm:prSet presAssocID="{16ADECF3-B8C2-461D-BF69-B302982BF9B1}" presName="chevron1" presStyleLbl="sibTrans2D1" presStyleIdx="2" presStyleCnt="3"/>
      <dgm:spPr/>
    </dgm:pt>
    <dgm:pt modelId="{7F352C75-E387-4300-9C48-94CA0823E761}" type="pres">
      <dgm:prSet presAssocID="{16ADECF3-B8C2-461D-BF69-B302982BF9B1}" presName="spChevron1" presStyleCnt="0"/>
      <dgm:spPr/>
    </dgm:pt>
    <dgm:pt modelId="{10A4A0B1-0D0F-4313-A817-94C28BEB47F1}" type="pres">
      <dgm:prSet presAssocID="{F8FD6AF8-3A5C-40A8-AB6E-F6CFAAF8A61D}" presName="last" presStyleCnt="0"/>
      <dgm:spPr/>
    </dgm:pt>
    <dgm:pt modelId="{4341D466-D76C-4437-AB94-7664B126FFDF}" type="pres">
      <dgm:prSet presAssocID="{F8FD6AF8-3A5C-40A8-AB6E-F6CFAAF8A61D}" presName="circleTx" presStyleLbl="node1" presStyleIdx="18" presStyleCnt="19"/>
      <dgm:spPr/>
      <dgm:t>
        <a:bodyPr/>
        <a:lstStyle/>
        <a:p>
          <a:endParaRPr lang="en-US"/>
        </a:p>
      </dgm:t>
    </dgm:pt>
    <dgm:pt modelId="{5075029D-F640-4ED8-8632-BFF04906FEEA}" type="pres">
      <dgm:prSet presAssocID="{F8FD6AF8-3A5C-40A8-AB6E-F6CFAAF8A61D}" presName="spN" presStyleCnt="0"/>
      <dgm:spPr/>
    </dgm:pt>
  </dgm:ptLst>
  <dgm:cxnLst>
    <dgm:cxn modelId="{1FD2DBE6-C17E-4700-8B45-13FB8EDA9DB1}" srcId="{52292BA1-5886-4208-82C8-A8E68F2B050F}" destId="{F8FD6AF8-3A5C-40A8-AB6E-F6CFAAF8A61D}" srcOrd="3" destOrd="0" parTransId="{0912EB8F-1069-4FD4-894B-6C88F3222FD5}" sibTransId="{86245242-53A9-4AA6-89F4-5EE50D09BEA5}"/>
    <dgm:cxn modelId="{347E7CE9-4CEE-47F9-BB1E-B5705F5A7768}" type="presOf" srcId="{03426232-F95B-47A3-ABBB-ACB0855B3E9C}" destId="{44AF8710-71FF-4DF9-88E5-EC85ACA622E2}" srcOrd="0" destOrd="0" presId="urn:microsoft.com/office/officeart/2009/3/layout/RandomtoResultProcess"/>
    <dgm:cxn modelId="{6627F303-D0E0-48DD-A52C-66E9957CC7CF}" srcId="{52292BA1-5886-4208-82C8-A8E68F2B050F}" destId="{03426232-F95B-47A3-ABBB-ACB0855B3E9C}" srcOrd="2" destOrd="0" parTransId="{4FFBF0BA-3F36-43C6-BFAA-47197421F292}" sibTransId="{16ADECF3-B8C2-461D-BF69-B302982BF9B1}"/>
    <dgm:cxn modelId="{D0B5A3D3-5DF7-408C-8FB3-E36EAB12E05A}" type="presOf" srcId="{F19A18B6-2826-4A3F-B13E-F4FA8BD56CB4}" destId="{AA3D8BD8-A79D-4379-8B5B-A80F646F5AC6}" srcOrd="0" destOrd="0" presId="urn:microsoft.com/office/officeart/2009/3/layout/RandomtoResultProcess"/>
    <dgm:cxn modelId="{1A8C2DD4-61E9-44C5-AE33-D0A7AD97289A}" type="presOf" srcId="{B83ECCDC-5FE3-4DB1-B557-E6A8485242A7}" destId="{E3C90200-2959-419B-B0C1-AAE99F5AAE15}" srcOrd="0" destOrd="0" presId="urn:microsoft.com/office/officeart/2009/3/layout/RandomtoResultProcess"/>
    <dgm:cxn modelId="{B395F830-A957-43A4-A0A7-CE3D7A0263A4}" srcId="{03426232-F95B-47A3-ABBB-ACB0855B3E9C}" destId="{B83ECCDC-5FE3-4DB1-B557-E6A8485242A7}" srcOrd="0" destOrd="0" parTransId="{D98145C9-D56E-43EB-B6F7-4F98C6053E29}" sibTransId="{D55EF7F3-21FF-4E55-8155-07F9546244F2}"/>
    <dgm:cxn modelId="{04A6627F-F6CE-4417-84DD-228EEC91CF67}" srcId="{03426232-F95B-47A3-ABBB-ACB0855B3E9C}" destId="{D4183192-9130-4772-8113-E97190000F57}" srcOrd="2" destOrd="0" parTransId="{8EC534A8-5F2C-450C-88E2-D039B4147A6E}" sibTransId="{2E0C691A-7F14-4A03-AC2F-3CEDF85B98A2}"/>
    <dgm:cxn modelId="{25F4F33C-D161-4231-A807-EC130CF31344}" type="presOf" srcId="{F8FD6AF8-3A5C-40A8-AB6E-F6CFAAF8A61D}" destId="{4341D466-D76C-4437-AB94-7664B126FFDF}" srcOrd="0" destOrd="0" presId="urn:microsoft.com/office/officeart/2009/3/layout/RandomtoResultProcess"/>
    <dgm:cxn modelId="{CFD5C09D-0274-4C4F-A412-A4126A927169}" type="presOf" srcId="{98A432FB-E841-41A2-A267-29E9C5DB53E9}" destId="{C4128BB3-FA08-4019-BA50-01803147E48F}" srcOrd="0" destOrd="0" presId="urn:microsoft.com/office/officeart/2009/3/layout/RandomtoResultProcess"/>
    <dgm:cxn modelId="{9F8A832F-C4B5-4BD4-835D-5FFD678A9892}" type="presOf" srcId="{D4183192-9130-4772-8113-E97190000F57}" destId="{E3C90200-2959-419B-B0C1-AAE99F5AAE15}" srcOrd="0" destOrd="2" presId="urn:microsoft.com/office/officeart/2009/3/layout/RandomtoResultProcess"/>
    <dgm:cxn modelId="{7559044A-A483-497A-ABDC-19CF5D3329AA}" srcId="{52292BA1-5886-4208-82C8-A8E68F2B050F}" destId="{98A432FB-E841-41A2-A267-29E9C5DB53E9}" srcOrd="1" destOrd="0" parTransId="{E9D8EF71-647C-4329-9C5C-EE43C11597B2}" sibTransId="{3572AA47-A9C0-4916-9998-DB8AB8BEA377}"/>
    <dgm:cxn modelId="{FDD97098-37A0-4381-A6A7-1404EA82499B}" type="presOf" srcId="{6F0AE761-397A-435C-A5E3-5895B2BBA6FF}" destId="{E3C90200-2959-419B-B0C1-AAE99F5AAE15}" srcOrd="0" destOrd="1" presId="urn:microsoft.com/office/officeart/2009/3/layout/RandomtoResultProcess"/>
    <dgm:cxn modelId="{46ACAA65-DC8A-4878-9B4A-DA66E2C19C1B}" srcId="{52292BA1-5886-4208-82C8-A8E68F2B050F}" destId="{F19A18B6-2826-4A3F-B13E-F4FA8BD56CB4}" srcOrd="0" destOrd="0" parTransId="{863D8175-69C4-410F-B7BE-2F22B186FED9}" sibTransId="{02A42397-0881-4290-93E4-CE85CF91AFB8}"/>
    <dgm:cxn modelId="{EA5732C1-0232-407A-A6F7-E3EAB4D592D0}" srcId="{03426232-F95B-47A3-ABBB-ACB0855B3E9C}" destId="{6F0AE761-397A-435C-A5E3-5895B2BBA6FF}" srcOrd="1" destOrd="0" parTransId="{D1223673-5A92-476E-9084-CD085F3FFDF0}" sibTransId="{15108010-6D3C-41D0-BEBD-04D597A6F7B8}"/>
    <dgm:cxn modelId="{BDB4CEE3-9950-4642-9DB4-4A6D316EB688}" type="presOf" srcId="{52292BA1-5886-4208-82C8-A8E68F2B050F}" destId="{961CE80E-2D5A-4CF1-8764-90BA35D3C466}" srcOrd="0" destOrd="0" presId="urn:microsoft.com/office/officeart/2009/3/layout/RandomtoResultProcess"/>
    <dgm:cxn modelId="{7F1C65D5-B57E-492D-AD01-2E6B7C81A735}" type="presParOf" srcId="{961CE80E-2D5A-4CF1-8764-90BA35D3C466}" destId="{2F62D524-315C-479D-ADAC-530D5F41B94D}" srcOrd="0" destOrd="0" presId="urn:microsoft.com/office/officeart/2009/3/layout/RandomtoResultProcess"/>
    <dgm:cxn modelId="{6827CF06-21B7-46C3-8B52-D50B3D25BF59}" type="presParOf" srcId="{2F62D524-315C-479D-ADAC-530D5F41B94D}" destId="{AA3D8BD8-A79D-4379-8B5B-A80F646F5AC6}" srcOrd="0" destOrd="0" presId="urn:microsoft.com/office/officeart/2009/3/layout/RandomtoResultProcess"/>
    <dgm:cxn modelId="{7E3A21F8-E529-4448-B2AD-FFE27205A2C7}" type="presParOf" srcId="{2F62D524-315C-479D-ADAC-530D5F41B94D}" destId="{A68D4557-803A-4CA2-AA89-B3C377CFF160}" srcOrd="1" destOrd="0" presId="urn:microsoft.com/office/officeart/2009/3/layout/RandomtoResultProcess"/>
    <dgm:cxn modelId="{C8066E47-59ED-4C8B-AD45-911F6FC8A530}" type="presParOf" srcId="{2F62D524-315C-479D-ADAC-530D5F41B94D}" destId="{7EAABF5C-D16D-49E7-B75D-A2070A1A9E8E}" srcOrd="2" destOrd="0" presId="urn:microsoft.com/office/officeart/2009/3/layout/RandomtoResultProcess"/>
    <dgm:cxn modelId="{9D1D14F0-CA1C-45B3-A706-4EE7FD373646}" type="presParOf" srcId="{2F62D524-315C-479D-ADAC-530D5F41B94D}" destId="{518D8CFB-4C44-455A-AA03-25FFA419F337}" srcOrd="3" destOrd="0" presId="urn:microsoft.com/office/officeart/2009/3/layout/RandomtoResultProcess"/>
    <dgm:cxn modelId="{C319DF52-A742-4939-935A-BC7A311E8CD7}" type="presParOf" srcId="{2F62D524-315C-479D-ADAC-530D5F41B94D}" destId="{1D0BC05F-DF36-4ACE-8A40-E6CFA8C5326C}" srcOrd="4" destOrd="0" presId="urn:microsoft.com/office/officeart/2009/3/layout/RandomtoResultProcess"/>
    <dgm:cxn modelId="{D03EDCD8-BE5B-4591-88FC-272DC0EA6F1C}" type="presParOf" srcId="{2F62D524-315C-479D-ADAC-530D5F41B94D}" destId="{4322A10D-870D-4391-8554-51D0CD375B29}" srcOrd="5" destOrd="0" presId="urn:microsoft.com/office/officeart/2009/3/layout/RandomtoResultProcess"/>
    <dgm:cxn modelId="{88678B25-2323-4C24-B0FC-0477388D262D}" type="presParOf" srcId="{2F62D524-315C-479D-ADAC-530D5F41B94D}" destId="{F27D21F8-1BCF-4C6A-8AFD-88B5A13C0DDE}" srcOrd="6" destOrd="0" presId="urn:microsoft.com/office/officeart/2009/3/layout/RandomtoResultProcess"/>
    <dgm:cxn modelId="{6DDA8DA8-4E29-4ECE-A2C2-8FF3A05FDB24}" type="presParOf" srcId="{2F62D524-315C-479D-ADAC-530D5F41B94D}" destId="{7EACBF1A-87F6-46CC-BD55-8F1623661EF6}" srcOrd="7" destOrd="0" presId="urn:microsoft.com/office/officeart/2009/3/layout/RandomtoResultProcess"/>
    <dgm:cxn modelId="{1CE6FB34-4DF8-4253-97F6-2886DA3708E3}" type="presParOf" srcId="{2F62D524-315C-479D-ADAC-530D5F41B94D}" destId="{61F38617-0942-416B-A86F-59ABA6A0E8E6}" srcOrd="8" destOrd="0" presId="urn:microsoft.com/office/officeart/2009/3/layout/RandomtoResultProcess"/>
    <dgm:cxn modelId="{880B00E2-1903-478F-AC22-63A490F56F34}" type="presParOf" srcId="{2F62D524-315C-479D-ADAC-530D5F41B94D}" destId="{494427C2-F1B5-4047-A032-3D8BCCDCBA35}" srcOrd="9" destOrd="0" presId="urn:microsoft.com/office/officeart/2009/3/layout/RandomtoResultProcess"/>
    <dgm:cxn modelId="{7DE22D14-8736-4BDB-A01A-198C2FBAA822}" type="presParOf" srcId="{2F62D524-315C-479D-ADAC-530D5F41B94D}" destId="{70A94F86-2A5E-4B08-B663-01E3A4A765FA}" srcOrd="10" destOrd="0" presId="urn:microsoft.com/office/officeart/2009/3/layout/RandomtoResultProcess"/>
    <dgm:cxn modelId="{41F4E0EC-EFFA-4804-832F-2028949A21FF}" type="presParOf" srcId="{2F62D524-315C-479D-ADAC-530D5F41B94D}" destId="{9180C72A-4734-4E0B-A791-A0F5F5FBD2AC}" srcOrd="11" destOrd="0" presId="urn:microsoft.com/office/officeart/2009/3/layout/RandomtoResultProcess"/>
    <dgm:cxn modelId="{BE03E934-1683-42D7-BE70-5E57144B09D2}" type="presParOf" srcId="{2F62D524-315C-479D-ADAC-530D5F41B94D}" destId="{4A71071E-D6B2-435D-884E-1B2E4A98EF52}" srcOrd="12" destOrd="0" presId="urn:microsoft.com/office/officeart/2009/3/layout/RandomtoResultProcess"/>
    <dgm:cxn modelId="{E700B5DC-CE95-4F77-B9F8-ECA4FE9839F7}" type="presParOf" srcId="{2F62D524-315C-479D-ADAC-530D5F41B94D}" destId="{3D12A2B9-3875-46F6-909A-310677928A52}" srcOrd="13" destOrd="0" presId="urn:microsoft.com/office/officeart/2009/3/layout/RandomtoResultProcess"/>
    <dgm:cxn modelId="{2D73156D-BD2E-4776-8136-E3D73C5BF3D1}" type="presParOf" srcId="{2F62D524-315C-479D-ADAC-530D5F41B94D}" destId="{1CD4578B-DC96-4739-9DDD-EE4DED0CA21D}" srcOrd="14" destOrd="0" presId="urn:microsoft.com/office/officeart/2009/3/layout/RandomtoResultProcess"/>
    <dgm:cxn modelId="{44B094D1-62FA-4AEF-A2B2-45805D5DA42A}" type="presParOf" srcId="{2F62D524-315C-479D-ADAC-530D5F41B94D}" destId="{90E69C45-253C-4A13-9C62-4030ADB01EB1}" srcOrd="15" destOrd="0" presId="urn:microsoft.com/office/officeart/2009/3/layout/RandomtoResultProcess"/>
    <dgm:cxn modelId="{86683308-7393-4D30-82DC-253D48D5A0E9}" type="presParOf" srcId="{2F62D524-315C-479D-ADAC-530D5F41B94D}" destId="{F6BC9048-594E-4DAC-A089-66AEC3E219E5}" srcOrd="16" destOrd="0" presId="urn:microsoft.com/office/officeart/2009/3/layout/RandomtoResultProcess"/>
    <dgm:cxn modelId="{87A8C96B-38FA-4076-A4C9-4F28BD3ED207}" type="presParOf" srcId="{2F62D524-315C-479D-ADAC-530D5F41B94D}" destId="{648E876E-A1D2-4330-98D7-7B3603A19168}" srcOrd="17" destOrd="0" presId="urn:microsoft.com/office/officeart/2009/3/layout/RandomtoResultProcess"/>
    <dgm:cxn modelId="{A4C53D3B-D82D-4D01-A554-3BEA82C34F71}" type="presParOf" srcId="{2F62D524-315C-479D-ADAC-530D5F41B94D}" destId="{BC8FB044-0747-4346-9F99-05273C0F02B9}" srcOrd="18" destOrd="0" presId="urn:microsoft.com/office/officeart/2009/3/layout/RandomtoResultProcess"/>
    <dgm:cxn modelId="{3C4AA902-64E9-4BBA-9945-CE652C3AC0AF}" type="presParOf" srcId="{961CE80E-2D5A-4CF1-8764-90BA35D3C466}" destId="{342333DD-2D1D-46A1-B951-80A843EFE2CF}" srcOrd="1" destOrd="0" presId="urn:microsoft.com/office/officeart/2009/3/layout/RandomtoResultProcess"/>
    <dgm:cxn modelId="{AED18A22-B5CF-47BA-88D5-F100E775E016}" type="presParOf" srcId="{342333DD-2D1D-46A1-B951-80A843EFE2CF}" destId="{E885A6C4-6C78-4D18-A362-C36BFD830940}" srcOrd="0" destOrd="0" presId="urn:microsoft.com/office/officeart/2009/3/layout/RandomtoResultProcess"/>
    <dgm:cxn modelId="{8867D496-FE64-4B87-A631-511FC1E81F0F}" type="presParOf" srcId="{342333DD-2D1D-46A1-B951-80A843EFE2CF}" destId="{C143BE5F-E98B-4FE5-9335-9C0C8857DB82}" srcOrd="1" destOrd="0" presId="urn:microsoft.com/office/officeart/2009/3/layout/RandomtoResultProcess"/>
    <dgm:cxn modelId="{0B47479D-1CD9-4B91-9028-BD91CE315EE7}" type="presParOf" srcId="{961CE80E-2D5A-4CF1-8764-90BA35D3C466}" destId="{1EAB489A-D031-4F17-B019-6D09867A0CD1}" srcOrd="2" destOrd="0" presId="urn:microsoft.com/office/officeart/2009/3/layout/RandomtoResultProcess"/>
    <dgm:cxn modelId="{307B96A4-CB6A-4B34-9FB4-1A0126E6E8F6}" type="presParOf" srcId="{1EAB489A-D031-4F17-B019-6D09867A0CD1}" destId="{C4128BB3-FA08-4019-BA50-01803147E48F}" srcOrd="0" destOrd="0" presId="urn:microsoft.com/office/officeart/2009/3/layout/RandomtoResultProcess"/>
    <dgm:cxn modelId="{91BC4F8E-C187-4642-B519-0CEB4498384C}" type="presParOf" srcId="{1EAB489A-D031-4F17-B019-6D09867A0CD1}" destId="{991C43F9-F37C-4843-B6A2-CA6E98EE854F}" srcOrd="1" destOrd="0" presId="urn:microsoft.com/office/officeart/2009/3/layout/RandomtoResultProcess"/>
    <dgm:cxn modelId="{C43C8A5F-016F-49BA-BE65-7664B33DB591}" type="presParOf" srcId="{961CE80E-2D5A-4CF1-8764-90BA35D3C466}" destId="{7EFAF846-3957-4E0F-A2ED-A0B720CD4731}" srcOrd="3" destOrd="0" presId="urn:microsoft.com/office/officeart/2009/3/layout/RandomtoResultProcess"/>
    <dgm:cxn modelId="{8590D5AD-3741-4AA9-961F-858A0DE4A0D9}" type="presParOf" srcId="{7EFAF846-3957-4E0F-A2ED-A0B720CD4731}" destId="{1427341B-E04F-48C1-84D6-C9B8A6E7D788}" srcOrd="0" destOrd="0" presId="urn:microsoft.com/office/officeart/2009/3/layout/RandomtoResultProcess"/>
    <dgm:cxn modelId="{539D6A9A-69A0-421B-9186-74756BF672BE}" type="presParOf" srcId="{7EFAF846-3957-4E0F-A2ED-A0B720CD4731}" destId="{7586C5D7-470A-416C-AD48-B0B3C938CD00}" srcOrd="1" destOrd="0" presId="urn:microsoft.com/office/officeart/2009/3/layout/RandomtoResultProcess"/>
    <dgm:cxn modelId="{0D68BCD6-C687-4DB3-80CC-34675651E69E}" type="presParOf" srcId="{961CE80E-2D5A-4CF1-8764-90BA35D3C466}" destId="{360A8489-6344-4508-8C98-2CE9D0D357D0}" srcOrd="4" destOrd="0" presId="urn:microsoft.com/office/officeart/2009/3/layout/RandomtoResultProcess"/>
    <dgm:cxn modelId="{EA67F888-A8AD-4E41-957C-301E3BF3A145}" type="presParOf" srcId="{360A8489-6344-4508-8C98-2CE9D0D357D0}" destId="{44AF8710-71FF-4DF9-88E5-EC85ACA622E2}" srcOrd="0" destOrd="0" presId="urn:microsoft.com/office/officeart/2009/3/layout/RandomtoResultProcess"/>
    <dgm:cxn modelId="{DDBB8D16-6B6B-4F8A-A211-AAC72B47ADCE}" type="presParOf" srcId="{360A8489-6344-4508-8C98-2CE9D0D357D0}" destId="{E3C90200-2959-419B-B0C1-AAE99F5AAE15}" srcOrd="1" destOrd="0" presId="urn:microsoft.com/office/officeart/2009/3/layout/RandomtoResultProcess"/>
    <dgm:cxn modelId="{AE9A5125-54A9-4A27-8B62-64A3FAF5DF79}" type="presParOf" srcId="{360A8489-6344-4508-8C98-2CE9D0D357D0}" destId="{BD1FB9CF-674F-4909-939E-F051519C58B8}" srcOrd="2" destOrd="0" presId="urn:microsoft.com/office/officeart/2009/3/layout/RandomtoResultProcess"/>
    <dgm:cxn modelId="{67A9E184-30F1-45ED-B7D9-4DAE02AE461D}" type="presParOf" srcId="{961CE80E-2D5A-4CF1-8764-90BA35D3C466}" destId="{7CC1A3F4-893B-48BF-BBF2-A3B974C9AEFE}" srcOrd="5" destOrd="0" presId="urn:microsoft.com/office/officeart/2009/3/layout/RandomtoResultProcess"/>
    <dgm:cxn modelId="{E128D02A-8B34-4874-83E4-F38452312638}" type="presParOf" srcId="{7CC1A3F4-893B-48BF-BBF2-A3B974C9AEFE}" destId="{D088BCAB-610B-4E06-AF95-7D3F8188ECCF}" srcOrd="0" destOrd="0" presId="urn:microsoft.com/office/officeart/2009/3/layout/RandomtoResultProcess"/>
    <dgm:cxn modelId="{0D06AD50-F7D6-4C70-8704-797566BB4E10}" type="presParOf" srcId="{7CC1A3F4-893B-48BF-BBF2-A3B974C9AEFE}" destId="{7F352C75-E387-4300-9C48-94CA0823E761}" srcOrd="1" destOrd="0" presId="urn:microsoft.com/office/officeart/2009/3/layout/RandomtoResultProcess"/>
    <dgm:cxn modelId="{F38C7038-0D57-428B-86DD-7B93EDF2CA13}" type="presParOf" srcId="{961CE80E-2D5A-4CF1-8764-90BA35D3C466}" destId="{10A4A0B1-0D0F-4313-A817-94C28BEB47F1}" srcOrd="6" destOrd="0" presId="urn:microsoft.com/office/officeart/2009/3/layout/RandomtoResultProcess"/>
    <dgm:cxn modelId="{DCE02D5B-DA70-4EC6-BCF7-612D2A8C4F49}" type="presParOf" srcId="{10A4A0B1-0D0F-4313-A817-94C28BEB47F1}" destId="{4341D466-D76C-4437-AB94-7664B126FFDF}" srcOrd="0" destOrd="0" presId="urn:microsoft.com/office/officeart/2009/3/layout/RandomtoResultProcess"/>
    <dgm:cxn modelId="{ACEFF950-7A47-4397-9B3B-6C7000DC2100}" type="presParOf" srcId="{10A4A0B1-0D0F-4313-A817-94C28BEB47F1}" destId="{5075029D-F640-4ED8-8632-BFF04906FEE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292BA1-5886-4208-82C8-A8E68F2B050F}" type="doc">
      <dgm:prSet loTypeId="urn:microsoft.com/office/officeart/2009/3/layout/RandomtoResultProcess" loCatId="process" qsTypeId="urn:microsoft.com/office/officeart/2005/8/quickstyle/3d2" qsCatId="3D" csTypeId="urn:microsoft.com/office/officeart/2005/8/colors/colorful2" csCatId="colorful" phldr="1"/>
      <dgm:spPr/>
    </dgm:pt>
    <dgm:pt modelId="{6156CCA3-3002-49EC-A199-C2D08E71DB98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Grafico</a:t>
          </a:r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</a:t>
          </a:r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temperatura</a:t>
          </a:r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e </a:t>
          </a:r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umidità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DBE474F-ED3B-4869-94B8-2CF3FE24D2F3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Mappa</a:t>
          </a:r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</a:t>
          </a:r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sensori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655687C-A903-4930-A5AC-6F63355EFF3C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Chart.js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52F07A8-EAA4-4C98-8ABA-D24F6DEF5340}">
      <dgm:prSet phldrT="[Testo]" custT="1"/>
      <dgm:spPr/>
      <dgm:t>
        <a:bodyPr/>
        <a:lstStyle/>
        <a:p>
          <a:r>
            <a:rPr lang="en-US" sz="1800" b="1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Ajax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422D52EF-8E9D-4F23-A1AA-FFBA73CAFD4A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Jquery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70E96094-2B84-4289-B66D-7E17FC0CB6FA}">
      <dgm:prSet phldrT="[Testo]" custT="1"/>
      <dgm:spPr/>
      <dgm:t>
        <a:bodyPr/>
        <a:lstStyle/>
        <a:p>
          <a:r>
            <a:rPr lang="en-US" sz="1800" b="1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Javascript</a:t>
          </a:r>
          <a:endParaRPr lang="en-US" sz="1800" b="1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8FD6AF8-3A5C-40A8-AB6E-F6CFAAF8A61D}">
      <dgm:prSet phldrT="[Testo]" custT="1"/>
      <dgm:spPr/>
      <dgm:t>
        <a:bodyPr/>
        <a:lstStyle/>
        <a:p>
          <a:r>
            <a:rPr lang="en-US" sz="2400" b="1" dirty="0" smtClean="0"/>
            <a:t>Client &amp; UI</a:t>
          </a:r>
          <a:endParaRPr lang="en-US" sz="2400" b="1" dirty="0"/>
        </a:p>
      </dgm:t>
    </dgm:pt>
    <dgm:pt modelId="{86245242-53A9-4AA6-89F4-5EE50D09BEA5}" type="sibTrans" cxnId="{1FD2DBE6-C17E-4700-8B45-13FB8EDA9DB1}">
      <dgm:prSet/>
      <dgm:spPr/>
      <dgm:t>
        <a:bodyPr/>
        <a:lstStyle/>
        <a:p>
          <a:endParaRPr lang="en-US"/>
        </a:p>
      </dgm:t>
    </dgm:pt>
    <dgm:pt modelId="{0912EB8F-1069-4FD4-894B-6C88F3222FD5}" type="parTrans" cxnId="{1FD2DBE6-C17E-4700-8B45-13FB8EDA9DB1}">
      <dgm:prSet/>
      <dgm:spPr/>
      <dgm:t>
        <a:bodyPr/>
        <a:lstStyle/>
        <a:p>
          <a:endParaRPr lang="en-US"/>
        </a:p>
      </dgm:t>
    </dgm:pt>
    <dgm:pt modelId="{2486A632-0302-45C7-8591-C9F3FF0D84A7}" type="sibTrans" cxnId="{E3FBBF71-1C06-43AA-B95F-2EAF436403FF}">
      <dgm:prSet/>
      <dgm:spPr/>
      <dgm:t>
        <a:bodyPr/>
        <a:lstStyle/>
        <a:p>
          <a:endParaRPr lang="en-US"/>
        </a:p>
      </dgm:t>
    </dgm:pt>
    <dgm:pt modelId="{E31261DF-9EEC-4D0E-B075-782F53D7C555}" type="parTrans" cxnId="{E3FBBF71-1C06-43AA-B95F-2EAF436403FF}">
      <dgm:prSet/>
      <dgm:spPr/>
      <dgm:t>
        <a:bodyPr/>
        <a:lstStyle/>
        <a:p>
          <a:endParaRPr lang="en-US"/>
        </a:p>
      </dgm:t>
    </dgm:pt>
    <dgm:pt modelId="{43DCD929-424C-4DAA-9189-2ED02D2C7E52}" type="sibTrans" cxnId="{17A0EADF-572E-44DE-95F4-5AE31FABE95E}">
      <dgm:prSet/>
      <dgm:spPr/>
      <dgm:t>
        <a:bodyPr/>
        <a:lstStyle/>
        <a:p>
          <a:endParaRPr lang="en-US"/>
        </a:p>
      </dgm:t>
    </dgm:pt>
    <dgm:pt modelId="{968A48A1-CD70-4963-A61D-8327C476DBD0}" type="parTrans" cxnId="{17A0EADF-572E-44DE-95F4-5AE31FABE95E}">
      <dgm:prSet/>
      <dgm:spPr/>
      <dgm:t>
        <a:bodyPr/>
        <a:lstStyle/>
        <a:p>
          <a:endParaRPr lang="en-US"/>
        </a:p>
      </dgm:t>
    </dgm:pt>
    <dgm:pt modelId="{53C10086-03BE-4577-BD26-49515E7803E5}" type="sibTrans" cxnId="{FC45F1FA-AD38-4610-9DE6-DA7F67229E13}">
      <dgm:prSet/>
      <dgm:spPr/>
      <dgm:t>
        <a:bodyPr/>
        <a:lstStyle/>
        <a:p>
          <a:endParaRPr lang="en-US"/>
        </a:p>
      </dgm:t>
    </dgm:pt>
    <dgm:pt modelId="{261AE684-8EBE-439F-828D-FF1D2AA2B80D}" type="parTrans" cxnId="{FC45F1FA-AD38-4610-9DE6-DA7F67229E13}">
      <dgm:prSet/>
      <dgm:spPr/>
      <dgm:t>
        <a:bodyPr/>
        <a:lstStyle/>
        <a:p>
          <a:endParaRPr lang="en-US"/>
        </a:p>
      </dgm:t>
    </dgm:pt>
    <dgm:pt modelId="{78F98DA7-3C09-4539-B18F-E8BAE6114CD9}" type="sibTrans" cxnId="{7C6715A8-EDDA-4F91-9114-86CB65FF7B33}">
      <dgm:prSet/>
      <dgm:spPr/>
      <dgm:t>
        <a:bodyPr/>
        <a:lstStyle/>
        <a:p>
          <a:endParaRPr lang="en-US"/>
        </a:p>
      </dgm:t>
    </dgm:pt>
    <dgm:pt modelId="{F48CA18B-4ADB-4307-B782-351BC7686359}" type="parTrans" cxnId="{7C6715A8-EDDA-4F91-9114-86CB65FF7B33}">
      <dgm:prSet/>
      <dgm:spPr/>
      <dgm:t>
        <a:bodyPr/>
        <a:lstStyle/>
        <a:p>
          <a:endParaRPr lang="en-US"/>
        </a:p>
      </dgm:t>
    </dgm:pt>
    <dgm:pt modelId="{DB2B25D0-F7D0-4406-A1CF-90D8384B135E}" type="sibTrans" cxnId="{18618D27-1C61-4DA5-BC9D-784192FAA317}">
      <dgm:prSet/>
      <dgm:spPr/>
      <dgm:t>
        <a:bodyPr/>
        <a:lstStyle/>
        <a:p>
          <a:endParaRPr lang="en-US"/>
        </a:p>
      </dgm:t>
    </dgm:pt>
    <dgm:pt modelId="{A93BEE8B-1957-40F0-AACB-518ED8B6EEA1}" type="parTrans" cxnId="{18618D27-1C61-4DA5-BC9D-784192FAA317}">
      <dgm:prSet/>
      <dgm:spPr/>
      <dgm:t>
        <a:bodyPr/>
        <a:lstStyle/>
        <a:p>
          <a:endParaRPr lang="en-US"/>
        </a:p>
      </dgm:t>
    </dgm:pt>
    <dgm:pt modelId="{B94BD848-0294-4954-B70C-6469C7E29BC6}" type="sibTrans" cxnId="{A1531D02-ABF5-4C45-BCBF-649B27CD7007}">
      <dgm:prSet/>
      <dgm:spPr/>
      <dgm:t>
        <a:bodyPr/>
        <a:lstStyle/>
        <a:p>
          <a:endParaRPr lang="en-US"/>
        </a:p>
      </dgm:t>
    </dgm:pt>
    <dgm:pt modelId="{653B40A1-0B71-4FC6-BC00-6D8A938E019C}" type="parTrans" cxnId="{A1531D02-ABF5-4C45-BCBF-649B27CD7007}">
      <dgm:prSet/>
      <dgm:spPr/>
      <dgm:t>
        <a:bodyPr/>
        <a:lstStyle/>
        <a:p>
          <a:endParaRPr lang="en-US"/>
        </a:p>
      </dgm:t>
    </dgm:pt>
    <dgm:pt modelId="{03426232-F95B-47A3-ABBB-ACB0855B3E9C}">
      <dgm:prSet phldrT="[Testo]" custT="1"/>
      <dgm:spPr/>
      <dgm:t>
        <a:bodyPr/>
        <a:lstStyle/>
        <a:p>
          <a:r>
            <a:rPr lang="en-US" sz="2400" b="1" dirty="0" smtClean="0"/>
            <a:t>Web Server &amp; DB</a:t>
          </a:r>
          <a:endParaRPr lang="en-US" sz="2400" b="1" dirty="0"/>
        </a:p>
      </dgm:t>
    </dgm:pt>
    <dgm:pt modelId="{16ADECF3-B8C2-461D-BF69-B302982BF9B1}" type="sibTrans" cxnId="{6627F303-D0E0-48DD-A52C-66E9957CC7CF}">
      <dgm:prSet/>
      <dgm:spPr/>
      <dgm:t>
        <a:bodyPr/>
        <a:lstStyle/>
        <a:p>
          <a:endParaRPr lang="en-US"/>
        </a:p>
      </dgm:t>
    </dgm:pt>
    <dgm:pt modelId="{4FFBF0BA-3F36-43C6-BFAA-47197421F292}" type="parTrans" cxnId="{6627F303-D0E0-48DD-A52C-66E9957CC7CF}">
      <dgm:prSet/>
      <dgm:spPr/>
      <dgm:t>
        <a:bodyPr/>
        <a:lstStyle/>
        <a:p>
          <a:endParaRPr lang="en-US"/>
        </a:p>
      </dgm:t>
    </dgm:pt>
    <dgm:pt modelId="{98A432FB-E841-41A2-A267-29E9C5DB53E9}">
      <dgm:prSet phldrT="[Testo]" custT="1"/>
      <dgm:spPr/>
      <dgm:t>
        <a:bodyPr/>
        <a:lstStyle/>
        <a:p>
          <a:r>
            <a:rPr lang="en-US" sz="2400" b="1" dirty="0" smtClean="0"/>
            <a:t>Serial Port Reader</a:t>
          </a:r>
          <a:endParaRPr lang="en-US" sz="2400" b="1" dirty="0"/>
        </a:p>
      </dgm:t>
    </dgm:pt>
    <dgm:pt modelId="{3572AA47-A9C0-4916-9998-DB8AB8BEA377}" type="sibTrans" cxnId="{7559044A-A483-497A-ABDC-19CF5D3329AA}">
      <dgm:prSet/>
      <dgm:spPr/>
      <dgm:t>
        <a:bodyPr/>
        <a:lstStyle/>
        <a:p>
          <a:endParaRPr lang="en-US"/>
        </a:p>
      </dgm:t>
    </dgm:pt>
    <dgm:pt modelId="{E9D8EF71-647C-4329-9C5C-EE43C11597B2}" type="parTrans" cxnId="{7559044A-A483-497A-ABDC-19CF5D3329AA}">
      <dgm:prSet/>
      <dgm:spPr/>
      <dgm:t>
        <a:bodyPr/>
        <a:lstStyle/>
        <a:p>
          <a:endParaRPr lang="en-US"/>
        </a:p>
      </dgm:t>
    </dgm:pt>
    <dgm:pt modelId="{F19A18B6-2826-4A3F-B13E-F4FA8BD56CB4}">
      <dgm:prSet phldrT="[Testo]" custT="1"/>
      <dgm:spPr/>
      <dgm:t>
        <a:bodyPr/>
        <a:lstStyle/>
        <a:p>
          <a:r>
            <a:rPr lang="en-US" sz="2400" b="1" dirty="0" err="1" smtClean="0"/>
            <a:t>Rilevatori</a:t>
          </a:r>
          <a:r>
            <a:rPr lang="en-US" sz="2400" b="1" dirty="0" smtClean="0"/>
            <a:t> e Sink</a:t>
          </a:r>
          <a:endParaRPr lang="en-US" sz="2400" b="1" dirty="0"/>
        </a:p>
      </dgm:t>
    </dgm:pt>
    <dgm:pt modelId="{02A42397-0881-4290-93E4-CE85CF91AFB8}" type="sibTrans" cxnId="{46ACAA65-DC8A-4878-9B4A-DA66E2C19C1B}">
      <dgm:prSet/>
      <dgm:spPr/>
      <dgm:t>
        <a:bodyPr/>
        <a:lstStyle/>
        <a:p>
          <a:endParaRPr lang="en-US"/>
        </a:p>
      </dgm:t>
    </dgm:pt>
    <dgm:pt modelId="{863D8175-69C4-410F-B7BE-2F22B186FED9}" type="parTrans" cxnId="{46ACAA65-DC8A-4878-9B4A-DA66E2C19C1B}">
      <dgm:prSet/>
      <dgm:spPr/>
      <dgm:t>
        <a:bodyPr/>
        <a:lstStyle/>
        <a:p>
          <a:endParaRPr lang="en-US"/>
        </a:p>
      </dgm:t>
    </dgm:pt>
    <dgm:pt modelId="{961CE80E-2D5A-4CF1-8764-90BA35D3C466}" type="pres">
      <dgm:prSet presAssocID="{52292BA1-5886-4208-82C8-A8E68F2B050F}" presName="Name0" presStyleCnt="0">
        <dgm:presLayoutVars>
          <dgm:dir/>
          <dgm:animOne val="branch"/>
          <dgm:animLvl val="lvl"/>
        </dgm:presLayoutVars>
      </dgm:prSet>
      <dgm:spPr/>
    </dgm:pt>
    <dgm:pt modelId="{2F62D524-315C-479D-ADAC-530D5F41B94D}" type="pres">
      <dgm:prSet presAssocID="{F19A18B6-2826-4A3F-B13E-F4FA8BD56CB4}" presName="chaos" presStyleCnt="0"/>
      <dgm:spPr/>
    </dgm:pt>
    <dgm:pt modelId="{AA3D8BD8-A79D-4379-8B5B-A80F646F5AC6}" type="pres">
      <dgm:prSet presAssocID="{F19A18B6-2826-4A3F-B13E-F4FA8BD56CB4}" presName="parTx1" presStyleLbl="revTx" presStyleIdx="0" presStyleCnt="4"/>
      <dgm:spPr/>
      <dgm:t>
        <a:bodyPr/>
        <a:lstStyle/>
        <a:p>
          <a:endParaRPr lang="en-US"/>
        </a:p>
      </dgm:t>
    </dgm:pt>
    <dgm:pt modelId="{A68D4557-803A-4CA2-AA89-B3C377CFF160}" type="pres">
      <dgm:prSet presAssocID="{F19A18B6-2826-4A3F-B13E-F4FA8BD56CB4}" presName="c1" presStyleLbl="node1" presStyleIdx="0" presStyleCnt="19" custLinFactX="2600000" custLinFactNeighborX="2632413" custLinFactNeighborY="21376"/>
      <dgm:spPr>
        <a:noFill/>
      </dgm:spPr>
    </dgm:pt>
    <dgm:pt modelId="{7EAABF5C-D16D-49E7-B75D-A2070A1A9E8E}" type="pres">
      <dgm:prSet presAssocID="{F19A18B6-2826-4A3F-B13E-F4FA8BD56CB4}" presName="c2" presStyleLbl="node1" presStyleIdx="1" presStyleCnt="19" custLinFactX="2603834" custLinFactNeighborX="2700000" custLinFactNeighborY="21376"/>
      <dgm:spPr>
        <a:noFill/>
      </dgm:spPr>
    </dgm:pt>
    <dgm:pt modelId="{518D8CFB-4C44-455A-AA03-25FFA419F337}" type="pres">
      <dgm:prSet presAssocID="{F19A18B6-2826-4A3F-B13E-F4FA8BD56CB4}" presName="c3" presStyleLbl="node1" presStyleIdx="2" presStyleCnt="19" custLinFactX="1675167" custLinFactNeighborX="1700000" custLinFactNeighborY="13603"/>
      <dgm:spPr>
        <a:noFill/>
      </dgm:spPr>
    </dgm:pt>
    <dgm:pt modelId="{1D0BC05F-DF36-4ACE-8A40-E6CFA8C5326C}" type="pres">
      <dgm:prSet presAssocID="{F19A18B6-2826-4A3F-B13E-F4FA8BD56CB4}" presName="c4" presStyleLbl="node1" presStyleIdx="3" presStyleCnt="19" custLinFactX="2603834" custLinFactNeighborX="2700000" custLinFactNeighborY="21376"/>
      <dgm:spPr>
        <a:noFill/>
      </dgm:spPr>
    </dgm:pt>
    <dgm:pt modelId="{4322A10D-870D-4391-8554-51D0CD375B29}" type="pres">
      <dgm:prSet presAssocID="{F19A18B6-2826-4A3F-B13E-F4FA8BD56CB4}" presName="c5" presStyleLbl="node1" presStyleIdx="4" presStyleCnt="19" custLinFactX="2603834" custLinFactNeighborX="2700000" custLinFactNeighborY="21376"/>
      <dgm:spPr>
        <a:noFill/>
      </dgm:spPr>
    </dgm:pt>
    <dgm:pt modelId="{F27D21F8-1BCF-4C6A-8AFD-88B5A13C0DDE}" type="pres">
      <dgm:prSet presAssocID="{F19A18B6-2826-4A3F-B13E-F4FA8BD56CB4}" presName="c6" presStyleLbl="node1" presStyleIdx="5" presStyleCnt="19" custLinFactX="2603834" custLinFactNeighborX="2700000" custLinFactNeighborY="21376"/>
      <dgm:spPr>
        <a:noFill/>
      </dgm:spPr>
    </dgm:pt>
    <dgm:pt modelId="{7EACBF1A-87F6-46CC-BD55-8F1623661EF6}" type="pres">
      <dgm:prSet presAssocID="{F19A18B6-2826-4A3F-B13E-F4FA8BD56CB4}" presName="c7" presStyleLbl="node1" presStyleIdx="6" presStyleCnt="19" custLinFactX="1675167" custLinFactNeighborX="1700000" custLinFactNeighborY="13603"/>
      <dgm:spPr>
        <a:noFill/>
      </dgm:spPr>
    </dgm:pt>
    <dgm:pt modelId="{61F38617-0942-416B-A86F-59ABA6A0E8E6}" type="pres">
      <dgm:prSet presAssocID="{F19A18B6-2826-4A3F-B13E-F4FA8BD56CB4}" presName="c8" presStyleLbl="node1" presStyleIdx="7" presStyleCnt="19" custLinFactX="2603834" custLinFactNeighborX="2700000" custLinFactNeighborY="21376"/>
      <dgm:spPr>
        <a:noFill/>
      </dgm:spPr>
    </dgm:pt>
    <dgm:pt modelId="{494427C2-F1B5-4047-A032-3D8BCCDCBA35}" type="pres">
      <dgm:prSet presAssocID="{F19A18B6-2826-4A3F-B13E-F4FA8BD56CB4}" presName="c9" presStyleLbl="node1" presStyleIdx="8" presStyleCnt="19" custLinFactX="2600000" custLinFactNeighborX="2665073" custLinFactNeighborY="21376"/>
      <dgm:spPr>
        <a:noFill/>
      </dgm:spPr>
    </dgm:pt>
    <dgm:pt modelId="{70A94F86-2A5E-4B08-B663-01E3A4A765FA}" type="pres">
      <dgm:prSet presAssocID="{F19A18B6-2826-4A3F-B13E-F4FA8BD56CB4}" presName="c10" presStyleLbl="node1" presStyleIdx="9" presStyleCnt="19" custLinFactX="1000000" custLinFactNeighborX="1062602" custLinFactNeighborY="8314"/>
      <dgm:spPr>
        <a:noFill/>
      </dgm:spPr>
    </dgm:pt>
    <dgm:pt modelId="{9180C72A-4734-4E0B-A791-A0F5F5FBD2AC}" type="pres">
      <dgm:prSet presAssocID="{F19A18B6-2826-4A3F-B13E-F4FA8BD56CB4}" presName="c11" presStyleLbl="node1" presStyleIdx="10" presStyleCnt="19" custLinFactX="2600000" custLinFactNeighborX="2632413" custLinFactNeighborY="21376"/>
      <dgm:spPr>
        <a:noFill/>
      </dgm:spPr>
    </dgm:pt>
    <dgm:pt modelId="{4A71071E-D6B2-435D-884E-1B2E4A98EF52}" type="pres">
      <dgm:prSet presAssocID="{F19A18B6-2826-4A3F-B13E-F4FA8BD56CB4}" presName="c12" presStyleLbl="node1" presStyleIdx="11" presStyleCnt="19" custLinFactX="1675167" custLinFactNeighborX="1700000" custLinFactNeighborY="13603"/>
      <dgm:spPr>
        <a:noFill/>
      </dgm:spPr>
    </dgm:pt>
    <dgm:pt modelId="{3D12A2B9-3875-46F6-909A-310677928A52}" type="pres">
      <dgm:prSet presAssocID="{F19A18B6-2826-4A3F-B13E-F4FA8BD56CB4}" presName="c13" presStyleLbl="node1" presStyleIdx="12" presStyleCnt="19" custLinFactX="1120428" custLinFactNeighborX="1200000" custLinFactNeighborY="9351"/>
      <dgm:spPr>
        <a:noFill/>
      </dgm:spPr>
    </dgm:pt>
    <dgm:pt modelId="{1CD4578B-DC96-4739-9DDD-EE4DED0CA21D}" type="pres">
      <dgm:prSet presAssocID="{F19A18B6-2826-4A3F-B13E-F4FA8BD56CB4}" presName="c14" presStyleLbl="node1" presStyleIdx="13" presStyleCnt="19" custLinFactX="2580421" custLinFactNeighborX="2600000" custLinFactNeighborY="8203"/>
      <dgm:spPr>
        <a:noFill/>
      </dgm:spPr>
    </dgm:pt>
    <dgm:pt modelId="{90E69C45-253C-4A13-9C62-4030ADB01EB1}" type="pres">
      <dgm:prSet presAssocID="{F19A18B6-2826-4A3F-B13E-F4FA8BD56CB4}" presName="c15" presStyleLbl="node1" presStyleIdx="14" presStyleCnt="19" custLinFactX="1675167" custLinFactNeighborX="1700000" custLinFactNeighborY="13603"/>
      <dgm:spPr>
        <a:noFill/>
      </dgm:spPr>
    </dgm:pt>
    <dgm:pt modelId="{F6BC9048-594E-4DAC-A089-66AEC3E219E5}" type="pres">
      <dgm:prSet presAssocID="{F19A18B6-2826-4A3F-B13E-F4FA8BD56CB4}" presName="c16" presStyleLbl="node1" presStyleIdx="15" presStyleCnt="19" custLinFactX="2580421" custLinFactNeighborX="2600000" custLinFactNeighborY="8203"/>
      <dgm:spPr>
        <a:noFill/>
      </dgm:spPr>
    </dgm:pt>
    <dgm:pt modelId="{648E876E-A1D2-4330-98D7-7B3603A19168}" type="pres">
      <dgm:prSet presAssocID="{F19A18B6-2826-4A3F-B13E-F4FA8BD56CB4}" presName="c17" presStyleLbl="node1" presStyleIdx="16" presStyleCnt="19" custLinFactX="1120428" custLinFactNeighborX="1200000" custLinFactNeighborY="9351"/>
      <dgm:spPr>
        <a:noFill/>
      </dgm:spPr>
    </dgm:pt>
    <dgm:pt modelId="{BC8FB044-0747-4346-9F99-05273C0F02B9}" type="pres">
      <dgm:prSet presAssocID="{F19A18B6-2826-4A3F-B13E-F4FA8BD56CB4}" presName="c18" presStyleLbl="node1" presStyleIdx="17" presStyleCnt="19" custLinFactX="1649775" custLinFactNeighborX="1700000" custLinFactNeighborY="13603"/>
      <dgm:spPr>
        <a:noFill/>
      </dgm:spPr>
    </dgm:pt>
    <dgm:pt modelId="{342333DD-2D1D-46A1-B951-80A843EFE2CF}" type="pres">
      <dgm:prSet presAssocID="{02A42397-0881-4290-93E4-CE85CF91AFB8}" presName="chevronComposite1" presStyleCnt="0"/>
      <dgm:spPr/>
    </dgm:pt>
    <dgm:pt modelId="{E885A6C4-6C78-4D18-A362-C36BFD830940}" type="pres">
      <dgm:prSet presAssocID="{02A42397-0881-4290-93E4-CE85CF91AFB8}" presName="chevron1" presStyleLbl="sibTrans2D1" presStyleIdx="0" presStyleCnt="3"/>
      <dgm:spPr/>
    </dgm:pt>
    <dgm:pt modelId="{C143BE5F-E98B-4FE5-9335-9C0C8857DB82}" type="pres">
      <dgm:prSet presAssocID="{02A42397-0881-4290-93E4-CE85CF91AFB8}" presName="spChevron1" presStyleCnt="0"/>
      <dgm:spPr/>
    </dgm:pt>
    <dgm:pt modelId="{1EAB489A-D031-4F17-B019-6D09867A0CD1}" type="pres">
      <dgm:prSet presAssocID="{98A432FB-E841-41A2-A267-29E9C5DB53E9}" presName="middle" presStyleCnt="0"/>
      <dgm:spPr/>
    </dgm:pt>
    <dgm:pt modelId="{C4128BB3-FA08-4019-BA50-01803147E48F}" type="pres">
      <dgm:prSet presAssocID="{98A432FB-E841-41A2-A267-29E9C5DB53E9}" presName="parTxMid" presStyleLbl="revTx" presStyleIdx="1" presStyleCnt="4"/>
      <dgm:spPr/>
      <dgm:t>
        <a:bodyPr/>
        <a:lstStyle/>
        <a:p>
          <a:endParaRPr lang="en-US"/>
        </a:p>
      </dgm:t>
    </dgm:pt>
    <dgm:pt modelId="{991C43F9-F37C-4843-B6A2-CA6E98EE854F}" type="pres">
      <dgm:prSet presAssocID="{98A432FB-E841-41A2-A267-29E9C5DB53E9}" presName="spMid" presStyleCnt="0"/>
      <dgm:spPr/>
    </dgm:pt>
    <dgm:pt modelId="{7EFAF846-3957-4E0F-A2ED-A0B720CD4731}" type="pres">
      <dgm:prSet presAssocID="{3572AA47-A9C0-4916-9998-DB8AB8BEA377}" presName="chevronComposite1" presStyleCnt="0"/>
      <dgm:spPr/>
    </dgm:pt>
    <dgm:pt modelId="{1427341B-E04F-48C1-84D6-C9B8A6E7D788}" type="pres">
      <dgm:prSet presAssocID="{3572AA47-A9C0-4916-9998-DB8AB8BEA377}" presName="chevron1" presStyleLbl="sibTrans2D1" presStyleIdx="1" presStyleCnt="3"/>
      <dgm:spPr/>
    </dgm:pt>
    <dgm:pt modelId="{7586C5D7-470A-416C-AD48-B0B3C938CD00}" type="pres">
      <dgm:prSet presAssocID="{3572AA47-A9C0-4916-9998-DB8AB8BEA377}" presName="spChevron1" presStyleCnt="0"/>
      <dgm:spPr/>
    </dgm:pt>
    <dgm:pt modelId="{360A8489-6344-4508-8C98-2CE9D0D357D0}" type="pres">
      <dgm:prSet presAssocID="{03426232-F95B-47A3-ABBB-ACB0855B3E9C}" presName="middle" presStyleCnt="0"/>
      <dgm:spPr/>
    </dgm:pt>
    <dgm:pt modelId="{44AF8710-71FF-4DF9-88E5-EC85ACA622E2}" type="pres">
      <dgm:prSet presAssocID="{03426232-F95B-47A3-ABBB-ACB0855B3E9C}" presName="parTxMid" presStyleLbl="revTx" presStyleIdx="2" presStyleCnt="4"/>
      <dgm:spPr/>
      <dgm:t>
        <a:bodyPr/>
        <a:lstStyle/>
        <a:p>
          <a:endParaRPr lang="en-US"/>
        </a:p>
      </dgm:t>
    </dgm:pt>
    <dgm:pt modelId="{BD1FB9CF-674F-4909-939E-F051519C58B8}" type="pres">
      <dgm:prSet presAssocID="{03426232-F95B-47A3-ABBB-ACB0855B3E9C}" presName="spMid" presStyleCnt="0"/>
      <dgm:spPr/>
    </dgm:pt>
    <dgm:pt modelId="{7CC1A3F4-893B-48BF-BBF2-A3B974C9AEFE}" type="pres">
      <dgm:prSet presAssocID="{16ADECF3-B8C2-461D-BF69-B302982BF9B1}" presName="chevronComposite1" presStyleCnt="0"/>
      <dgm:spPr/>
    </dgm:pt>
    <dgm:pt modelId="{D088BCAB-610B-4E06-AF95-7D3F8188ECCF}" type="pres">
      <dgm:prSet presAssocID="{16ADECF3-B8C2-461D-BF69-B302982BF9B1}" presName="chevron1" presStyleLbl="sibTrans2D1" presStyleIdx="2" presStyleCnt="3"/>
      <dgm:spPr/>
    </dgm:pt>
    <dgm:pt modelId="{7F352C75-E387-4300-9C48-94CA0823E761}" type="pres">
      <dgm:prSet presAssocID="{16ADECF3-B8C2-461D-BF69-B302982BF9B1}" presName="spChevron1" presStyleCnt="0"/>
      <dgm:spPr/>
    </dgm:pt>
    <dgm:pt modelId="{10A4A0B1-0D0F-4313-A817-94C28BEB47F1}" type="pres">
      <dgm:prSet presAssocID="{F8FD6AF8-3A5C-40A8-AB6E-F6CFAAF8A61D}" presName="last" presStyleCnt="0"/>
      <dgm:spPr/>
    </dgm:pt>
    <dgm:pt modelId="{4341D466-D76C-4437-AB94-7664B126FFDF}" type="pres">
      <dgm:prSet presAssocID="{F8FD6AF8-3A5C-40A8-AB6E-F6CFAAF8A61D}" presName="circleTx" presStyleLbl="node1" presStyleIdx="18" presStyleCnt="19" custScaleX="126243" custScaleY="127335" custLinFactNeighborX="-46861" custLinFactNeighborY="-8147"/>
      <dgm:spPr/>
      <dgm:t>
        <a:bodyPr/>
        <a:lstStyle/>
        <a:p>
          <a:endParaRPr lang="en-US"/>
        </a:p>
      </dgm:t>
    </dgm:pt>
    <dgm:pt modelId="{A1278969-3616-4800-9708-37B9C6C5F255}" type="pres">
      <dgm:prSet presAssocID="{F8FD6AF8-3A5C-40A8-AB6E-F6CFAAF8A61D}" presName="desTxN" presStyleLbl="revTx" presStyleIdx="3" presStyleCnt="4" custScaleX="214076" custScaleY="155667" custLinFactNeighborX="4284" custLinFactNeighborY="4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5029D-F640-4ED8-8632-BFF04906FEEA}" type="pres">
      <dgm:prSet presAssocID="{F8FD6AF8-3A5C-40A8-AB6E-F6CFAAF8A61D}" presName="spN" presStyleCnt="0"/>
      <dgm:spPr/>
    </dgm:pt>
  </dgm:ptLst>
  <dgm:cxnLst>
    <dgm:cxn modelId="{1FD2DBE6-C17E-4700-8B45-13FB8EDA9DB1}" srcId="{52292BA1-5886-4208-82C8-A8E68F2B050F}" destId="{F8FD6AF8-3A5C-40A8-AB6E-F6CFAAF8A61D}" srcOrd="3" destOrd="0" parTransId="{0912EB8F-1069-4FD4-894B-6C88F3222FD5}" sibTransId="{86245242-53A9-4AA6-89F4-5EE50D09BEA5}"/>
    <dgm:cxn modelId="{ABEF38F4-8ADD-492B-BE74-9920C5AACED6}" type="presOf" srcId="{6156CCA3-3002-49EC-A199-C2D08E71DB98}" destId="{A1278969-3616-4800-9708-37B9C6C5F255}" srcOrd="0" destOrd="5" presId="urn:microsoft.com/office/officeart/2009/3/layout/RandomtoResultProcess"/>
    <dgm:cxn modelId="{6627F303-D0E0-48DD-A52C-66E9957CC7CF}" srcId="{52292BA1-5886-4208-82C8-A8E68F2B050F}" destId="{03426232-F95B-47A3-ABBB-ACB0855B3E9C}" srcOrd="2" destOrd="0" parTransId="{4FFBF0BA-3F36-43C6-BFAA-47197421F292}" sibTransId="{16ADECF3-B8C2-461D-BF69-B302982BF9B1}"/>
    <dgm:cxn modelId="{69228C0F-1BD8-4260-A10E-0C9BD5F2B1CF}" type="presOf" srcId="{03426232-F95B-47A3-ABBB-ACB0855B3E9C}" destId="{44AF8710-71FF-4DF9-88E5-EC85ACA622E2}" srcOrd="0" destOrd="0" presId="urn:microsoft.com/office/officeart/2009/3/layout/RandomtoResultProcess"/>
    <dgm:cxn modelId="{442F177C-2C00-4891-8971-65E60AE0C137}" type="presOf" srcId="{2655687C-A903-4930-A5AC-6F63355EFF3C}" destId="{A1278969-3616-4800-9708-37B9C6C5F255}" srcOrd="0" destOrd="3" presId="urn:microsoft.com/office/officeart/2009/3/layout/RandomtoResultProcess"/>
    <dgm:cxn modelId="{FC45F1FA-AD38-4610-9DE6-DA7F67229E13}" srcId="{F8FD6AF8-3A5C-40A8-AB6E-F6CFAAF8A61D}" destId="{2655687C-A903-4930-A5AC-6F63355EFF3C}" srcOrd="3" destOrd="0" parTransId="{261AE684-8EBE-439F-828D-FF1D2AA2B80D}" sibTransId="{53C10086-03BE-4577-BD26-49515E7803E5}"/>
    <dgm:cxn modelId="{9537D014-10FC-48FC-832E-DA559330401A}" type="presOf" srcId="{70E96094-2B84-4289-B66D-7E17FC0CB6FA}" destId="{A1278969-3616-4800-9708-37B9C6C5F255}" srcOrd="0" destOrd="0" presId="urn:microsoft.com/office/officeart/2009/3/layout/RandomtoResultProcess"/>
    <dgm:cxn modelId="{E3FBBF71-1C06-43AA-B95F-2EAF436403FF}" srcId="{F8FD6AF8-3A5C-40A8-AB6E-F6CFAAF8A61D}" destId="{6156CCA3-3002-49EC-A199-C2D08E71DB98}" srcOrd="5" destOrd="0" parTransId="{E31261DF-9EEC-4D0E-B075-782F53D7C555}" sibTransId="{2486A632-0302-45C7-8591-C9F3FF0D84A7}"/>
    <dgm:cxn modelId="{0D25A202-735B-4BE2-A365-C9CA1D687019}" type="presOf" srcId="{F8FD6AF8-3A5C-40A8-AB6E-F6CFAAF8A61D}" destId="{4341D466-D76C-4437-AB94-7664B126FFDF}" srcOrd="0" destOrd="0" presId="urn:microsoft.com/office/officeart/2009/3/layout/RandomtoResultProcess"/>
    <dgm:cxn modelId="{5ADDC290-7061-4F6C-B9C2-EACAFF878FB8}" type="presOf" srcId="{952F07A8-EAA4-4C98-8ABA-D24F6DEF5340}" destId="{A1278969-3616-4800-9708-37B9C6C5F255}" srcOrd="0" destOrd="2" presId="urn:microsoft.com/office/officeart/2009/3/layout/RandomtoResultProcess"/>
    <dgm:cxn modelId="{17A0EADF-572E-44DE-95F4-5AE31FABE95E}" srcId="{F8FD6AF8-3A5C-40A8-AB6E-F6CFAAF8A61D}" destId="{BDBE474F-ED3B-4869-94B8-2CF3FE24D2F3}" srcOrd="4" destOrd="0" parTransId="{968A48A1-CD70-4963-A61D-8327C476DBD0}" sibTransId="{43DCD929-424C-4DAA-9189-2ED02D2C7E52}"/>
    <dgm:cxn modelId="{4DDFA5E1-E321-4237-BC52-642704B08130}" type="presOf" srcId="{BDBE474F-ED3B-4869-94B8-2CF3FE24D2F3}" destId="{A1278969-3616-4800-9708-37B9C6C5F255}" srcOrd="0" destOrd="4" presId="urn:microsoft.com/office/officeart/2009/3/layout/RandomtoResultProcess"/>
    <dgm:cxn modelId="{4FE39B6F-FC25-4A1B-8020-70343007D043}" type="presOf" srcId="{98A432FB-E841-41A2-A267-29E9C5DB53E9}" destId="{C4128BB3-FA08-4019-BA50-01803147E48F}" srcOrd="0" destOrd="0" presId="urn:microsoft.com/office/officeart/2009/3/layout/RandomtoResultProcess"/>
    <dgm:cxn modelId="{A1531D02-ABF5-4C45-BCBF-649B27CD7007}" srcId="{F8FD6AF8-3A5C-40A8-AB6E-F6CFAAF8A61D}" destId="{70E96094-2B84-4289-B66D-7E17FC0CB6FA}" srcOrd="0" destOrd="0" parTransId="{653B40A1-0B71-4FC6-BC00-6D8A938E019C}" sibTransId="{B94BD848-0294-4954-B70C-6469C7E29BC6}"/>
    <dgm:cxn modelId="{18618D27-1C61-4DA5-BC9D-784192FAA317}" srcId="{F8FD6AF8-3A5C-40A8-AB6E-F6CFAAF8A61D}" destId="{422D52EF-8E9D-4F23-A1AA-FFBA73CAFD4A}" srcOrd="1" destOrd="0" parTransId="{A93BEE8B-1957-40F0-AACB-518ED8B6EEA1}" sibTransId="{DB2B25D0-F7D0-4406-A1CF-90D8384B135E}"/>
    <dgm:cxn modelId="{7C6715A8-EDDA-4F91-9114-86CB65FF7B33}" srcId="{F8FD6AF8-3A5C-40A8-AB6E-F6CFAAF8A61D}" destId="{952F07A8-EAA4-4C98-8ABA-D24F6DEF5340}" srcOrd="2" destOrd="0" parTransId="{F48CA18B-4ADB-4307-B782-351BC7686359}" sibTransId="{78F98DA7-3C09-4539-B18F-E8BAE6114CD9}"/>
    <dgm:cxn modelId="{7559044A-A483-497A-ABDC-19CF5D3329AA}" srcId="{52292BA1-5886-4208-82C8-A8E68F2B050F}" destId="{98A432FB-E841-41A2-A267-29E9C5DB53E9}" srcOrd="1" destOrd="0" parTransId="{E9D8EF71-647C-4329-9C5C-EE43C11597B2}" sibTransId="{3572AA47-A9C0-4916-9998-DB8AB8BEA377}"/>
    <dgm:cxn modelId="{942F31E6-25E1-41DF-9666-EBDD7B2AF9BE}" type="presOf" srcId="{52292BA1-5886-4208-82C8-A8E68F2B050F}" destId="{961CE80E-2D5A-4CF1-8764-90BA35D3C466}" srcOrd="0" destOrd="0" presId="urn:microsoft.com/office/officeart/2009/3/layout/RandomtoResultProcess"/>
    <dgm:cxn modelId="{46ACAA65-DC8A-4878-9B4A-DA66E2C19C1B}" srcId="{52292BA1-5886-4208-82C8-A8E68F2B050F}" destId="{F19A18B6-2826-4A3F-B13E-F4FA8BD56CB4}" srcOrd="0" destOrd="0" parTransId="{863D8175-69C4-410F-B7BE-2F22B186FED9}" sibTransId="{02A42397-0881-4290-93E4-CE85CF91AFB8}"/>
    <dgm:cxn modelId="{5DE0F7CE-6B86-49CD-A88F-1C0C56D37484}" type="presOf" srcId="{F19A18B6-2826-4A3F-B13E-F4FA8BD56CB4}" destId="{AA3D8BD8-A79D-4379-8B5B-A80F646F5AC6}" srcOrd="0" destOrd="0" presId="urn:microsoft.com/office/officeart/2009/3/layout/RandomtoResultProcess"/>
    <dgm:cxn modelId="{A45D7701-5F56-4EBE-A552-833203D50852}" type="presOf" srcId="{422D52EF-8E9D-4F23-A1AA-FFBA73CAFD4A}" destId="{A1278969-3616-4800-9708-37B9C6C5F255}" srcOrd="0" destOrd="1" presId="urn:microsoft.com/office/officeart/2009/3/layout/RandomtoResultProcess"/>
    <dgm:cxn modelId="{51B1CB8D-BA38-4416-AEE7-A04DF22254D7}" type="presParOf" srcId="{961CE80E-2D5A-4CF1-8764-90BA35D3C466}" destId="{2F62D524-315C-479D-ADAC-530D5F41B94D}" srcOrd="0" destOrd="0" presId="urn:microsoft.com/office/officeart/2009/3/layout/RandomtoResultProcess"/>
    <dgm:cxn modelId="{7299F130-5AEE-4B69-9D67-09ECE1EA3C39}" type="presParOf" srcId="{2F62D524-315C-479D-ADAC-530D5F41B94D}" destId="{AA3D8BD8-A79D-4379-8B5B-A80F646F5AC6}" srcOrd="0" destOrd="0" presId="urn:microsoft.com/office/officeart/2009/3/layout/RandomtoResultProcess"/>
    <dgm:cxn modelId="{B9556049-48C2-41AA-9BD3-07F63C56D0AC}" type="presParOf" srcId="{2F62D524-315C-479D-ADAC-530D5F41B94D}" destId="{A68D4557-803A-4CA2-AA89-B3C377CFF160}" srcOrd="1" destOrd="0" presId="urn:microsoft.com/office/officeart/2009/3/layout/RandomtoResultProcess"/>
    <dgm:cxn modelId="{93C2E694-0AFD-42D8-9A81-02137E64D8F5}" type="presParOf" srcId="{2F62D524-315C-479D-ADAC-530D5F41B94D}" destId="{7EAABF5C-D16D-49E7-B75D-A2070A1A9E8E}" srcOrd="2" destOrd="0" presId="urn:microsoft.com/office/officeart/2009/3/layout/RandomtoResultProcess"/>
    <dgm:cxn modelId="{4E71790A-120D-4A10-BE27-5B52968D3715}" type="presParOf" srcId="{2F62D524-315C-479D-ADAC-530D5F41B94D}" destId="{518D8CFB-4C44-455A-AA03-25FFA419F337}" srcOrd="3" destOrd="0" presId="urn:microsoft.com/office/officeart/2009/3/layout/RandomtoResultProcess"/>
    <dgm:cxn modelId="{DFA66C04-0167-4CED-9B68-1941F061C2B7}" type="presParOf" srcId="{2F62D524-315C-479D-ADAC-530D5F41B94D}" destId="{1D0BC05F-DF36-4ACE-8A40-E6CFA8C5326C}" srcOrd="4" destOrd="0" presId="urn:microsoft.com/office/officeart/2009/3/layout/RandomtoResultProcess"/>
    <dgm:cxn modelId="{2A14A3D3-0F80-4A2B-A602-0F4AB246CB4E}" type="presParOf" srcId="{2F62D524-315C-479D-ADAC-530D5F41B94D}" destId="{4322A10D-870D-4391-8554-51D0CD375B29}" srcOrd="5" destOrd="0" presId="urn:microsoft.com/office/officeart/2009/3/layout/RandomtoResultProcess"/>
    <dgm:cxn modelId="{3899BE8E-7287-43C6-8DCB-5F762B07A093}" type="presParOf" srcId="{2F62D524-315C-479D-ADAC-530D5F41B94D}" destId="{F27D21F8-1BCF-4C6A-8AFD-88B5A13C0DDE}" srcOrd="6" destOrd="0" presId="urn:microsoft.com/office/officeart/2009/3/layout/RandomtoResultProcess"/>
    <dgm:cxn modelId="{5D1C1B42-FBBF-44B7-B6FD-30E1578CB707}" type="presParOf" srcId="{2F62D524-315C-479D-ADAC-530D5F41B94D}" destId="{7EACBF1A-87F6-46CC-BD55-8F1623661EF6}" srcOrd="7" destOrd="0" presId="urn:microsoft.com/office/officeart/2009/3/layout/RandomtoResultProcess"/>
    <dgm:cxn modelId="{506E8EBC-A0E3-4644-9B67-0B034387ED95}" type="presParOf" srcId="{2F62D524-315C-479D-ADAC-530D5F41B94D}" destId="{61F38617-0942-416B-A86F-59ABA6A0E8E6}" srcOrd="8" destOrd="0" presId="urn:microsoft.com/office/officeart/2009/3/layout/RandomtoResultProcess"/>
    <dgm:cxn modelId="{02561B19-C484-42DD-BC67-6B7C48345A6F}" type="presParOf" srcId="{2F62D524-315C-479D-ADAC-530D5F41B94D}" destId="{494427C2-F1B5-4047-A032-3D8BCCDCBA35}" srcOrd="9" destOrd="0" presId="urn:microsoft.com/office/officeart/2009/3/layout/RandomtoResultProcess"/>
    <dgm:cxn modelId="{BA41BBC2-05AA-4FCE-ACAC-744686066B1F}" type="presParOf" srcId="{2F62D524-315C-479D-ADAC-530D5F41B94D}" destId="{70A94F86-2A5E-4B08-B663-01E3A4A765FA}" srcOrd="10" destOrd="0" presId="urn:microsoft.com/office/officeart/2009/3/layout/RandomtoResultProcess"/>
    <dgm:cxn modelId="{61690B09-39BD-42FF-83BD-48EF141C0F73}" type="presParOf" srcId="{2F62D524-315C-479D-ADAC-530D5F41B94D}" destId="{9180C72A-4734-4E0B-A791-A0F5F5FBD2AC}" srcOrd="11" destOrd="0" presId="urn:microsoft.com/office/officeart/2009/3/layout/RandomtoResultProcess"/>
    <dgm:cxn modelId="{EF7D49A0-ECDB-49A4-AEDB-333168C09451}" type="presParOf" srcId="{2F62D524-315C-479D-ADAC-530D5F41B94D}" destId="{4A71071E-D6B2-435D-884E-1B2E4A98EF52}" srcOrd="12" destOrd="0" presId="urn:microsoft.com/office/officeart/2009/3/layout/RandomtoResultProcess"/>
    <dgm:cxn modelId="{ABA2F4FB-E25E-4F5C-9EC7-D8429B5B2235}" type="presParOf" srcId="{2F62D524-315C-479D-ADAC-530D5F41B94D}" destId="{3D12A2B9-3875-46F6-909A-310677928A52}" srcOrd="13" destOrd="0" presId="urn:microsoft.com/office/officeart/2009/3/layout/RandomtoResultProcess"/>
    <dgm:cxn modelId="{7F3C3FB5-D7A0-4410-8EE6-F36F02004770}" type="presParOf" srcId="{2F62D524-315C-479D-ADAC-530D5F41B94D}" destId="{1CD4578B-DC96-4739-9DDD-EE4DED0CA21D}" srcOrd="14" destOrd="0" presId="urn:microsoft.com/office/officeart/2009/3/layout/RandomtoResultProcess"/>
    <dgm:cxn modelId="{39F42749-F151-424F-A804-05AB8E78E159}" type="presParOf" srcId="{2F62D524-315C-479D-ADAC-530D5F41B94D}" destId="{90E69C45-253C-4A13-9C62-4030ADB01EB1}" srcOrd="15" destOrd="0" presId="urn:microsoft.com/office/officeart/2009/3/layout/RandomtoResultProcess"/>
    <dgm:cxn modelId="{85561864-E856-4AD3-B1E0-C8A343E68D7E}" type="presParOf" srcId="{2F62D524-315C-479D-ADAC-530D5F41B94D}" destId="{F6BC9048-594E-4DAC-A089-66AEC3E219E5}" srcOrd="16" destOrd="0" presId="urn:microsoft.com/office/officeart/2009/3/layout/RandomtoResultProcess"/>
    <dgm:cxn modelId="{2ADE7507-04A9-4176-B973-96AC9E9BEA75}" type="presParOf" srcId="{2F62D524-315C-479D-ADAC-530D5F41B94D}" destId="{648E876E-A1D2-4330-98D7-7B3603A19168}" srcOrd="17" destOrd="0" presId="urn:microsoft.com/office/officeart/2009/3/layout/RandomtoResultProcess"/>
    <dgm:cxn modelId="{C04EFB8B-70FB-4D4C-9437-4BC45674F72E}" type="presParOf" srcId="{2F62D524-315C-479D-ADAC-530D5F41B94D}" destId="{BC8FB044-0747-4346-9F99-05273C0F02B9}" srcOrd="18" destOrd="0" presId="urn:microsoft.com/office/officeart/2009/3/layout/RandomtoResultProcess"/>
    <dgm:cxn modelId="{339291CC-ADB5-490C-BA46-97E457FE95B9}" type="presParOf" srcId="{961CE80E-2D5A-4CF1-8764-90BA35D3C466}" destId="{342333DD-2D1D-46A1-B951-80A843EFE2CF}" srcOrd="1" destOrd="0" presId="urn:microsoft.com/office/officeart/2009/3/layout/RandomtoResultProcess"/>
    <dgm:cxn modelId="{0B4D31FC-D0B1-4FD6-894F-7F7FCD7BA1E1}" type="presParOf" srcId="{342333DD-2D1D-46A1-B951-80A843EFE2CF}" destId="{E885A6C4-6C78-4D18-A362-C36BFD830940}" srcOrd="0" destOrd="0" presId="urn:microsoft.com/office/officeart/2009/3/layout/RandomtoResultProcess"/>
    <dgm:cxn modelId="{6C2BBBB2-88B5-48B4-B82F-7BBCADE2B6EE}" type="presParOf" srcId="{342333DD-2D1D-46A1-B951-80A843EFE2CF}" destId="{C143BE5F-E98B-4FE5-9335-9C0C8857DB82}" srcOrd="1" destOrd="0" presId="urn:microsoft.com/office/officeart/2009/3/layout/RandomtoResultProcess"/>
    <dgm:cxn modelId="{2CCAFE05-0A33-4C5F-9F0A-F8FFBC65262C}" type="presParOf" srcId="{961CE80E-2D5A-4CF1-8764-90BA35D3C466}" destId="{1EAB489A-D031-4F17-B019-6D09867A0CD1}" srcOrd="2" destOrd="0" presId="urn:microsoft.com/office/officeart/2009/3/layout/RandomtoResultProcess"/>
    <dgm:cxn modelId="{F238B286-BFF1-4919-A2D6-09EE1E0512FB}" type="presParOf" srcId="{1EAB489A-D031-4F17-B019-6D09867A0CD1}" destId="{C4128BB3-FA08-4019-BA50-01803147E48F}" srcOrd="0" destOrd="0" presId="urn:microsoft.com/office/officeart/2009/3/layout/RandomtoResultProcess"/>
    <dgm:cxn modelId="{3B801E12-9F31-41A5-8C5B-D650695CE1ED}" type="presParOf" srcId="{1EAB489A-D031-4F17-B019-6D09867A0CD1}" destId="{991C43F9-F37C-4843-B6A2-CA6E98EE854F}" srcOrd="1" destOrd="0" presId="urn:microsoft.com/office/officeart/2009/3/layout/RandomtoResultProcess"/>
    <dgm:cxn modelId="{B4F03D21-E38D-4B6F-A055-7B5AE0FBB789}" type="presParOf" srcId="{961CE80E-2D5A-4CF1-8764-90BA35D3C466}" destId="{7EFAF846-3957-4E0F-A2ED-A0B720CD4731}" srcOrd="3" destOrd="0" presId="urn:microsoft.com/office/officeart/2009/3/layout/RandomtoResultProcess"/>
    <dgm:cxn modelId="{13972D30-F2A1-4F81-8A39-D695BCE55371}" type="presParOf" srcId="{7EFAF846-3957-4E0F-A2ED-A0B720CD4731}" destId="{1427341B-E04F-48C1-84D6-C9B8A6E7D788}" srcOrd="0" destOrd="0" presId="urn:microsoft.com/office/officeart/2009/3/layout/RandomtoResultProcess"/>
    <dgm:cxn modelId="{7B780663-3F3D-4DD3-917D-4518984E7EE7}" type="presParOf" srcId="{7EFAF846-3957-4E0F-A2ED-A0B720CD4731}" destId="{7586C5D7-470A-416C-AD48-B0B3C938CD00}" srcOrd="1" destOrd="0" presId="urn:microsoft.com/office/officeart/2009/3/layout/RandomtoResultProcess"/>
    <dgm:cxn modelId="{6C1D7B00-0965-4386-B22A-11004C45FD76}" type="presParOf" srcId="{961CE80E-2D5A-4CF1-8764-90BA35D3C466}" destId="{360A8489-6344-4508-8C98-2CE9D0D357D0}" srcOrd="4" destOrd="0" presId="urn:microsoft.com/office/officeart/2009/3/layout/RandomtoResultProcess"/>
    <dgm:cxn modelId="{3BDBD605-D247-44FD-83D2-187C40DAC718}" type="presParOf" srcId="{360A8489-6344-4508-8C98-2CE9D0D357D0}" destId="{44AF8710-71FF-4DF9-88E5-EC85ACA622E2}" srcOrd="0" destOrd="0" presId="urn:microsoft.com/office/officeart/2009/3/layout/RandomtoResultProcess"/>
    <dgm:cxn modelId="{FDEB5130-0C96-4F85-8AB4-B1F2088F60D5}" type="presParOf" srcId="{360A8489-6344-4508-8C98-2CE9D0D357D0}" destId="{BD1FB9CF-674F-4909-939E-F051519C58B8}" srcOrd="1" destOrd="0" presId="urn:microsoft.com/office/officeart/2009/3/layout/RandomtoResultProcess"/>
    <dgm:cxn modelId="{F8D731E0-C1CA-49E9-B694-D04D2D441864}" type="presParOf" srcId="{961CE80E-2D5A-4CF1-8764-90BA35D3C466}" destId="{7CC1A3F4-893B-48BF-BBF2-A3B974C9AEFE}" srcOrd="5" destOrd="0" presId="urn:microsoft.com/office/officeart/2009/3/layout/RandomtoResultProcess"/>
    <dgm:cxn modelId="{0FEC73AE-0542-403F-8734-E4DF295AC9D7}" type="presParOf" srcId="{7CC1A3F4-893B-48BF-BBF2-A3B974C9AEFE}" destId="{D088BCAB-610B-4E06-AF95-7D3F8188ECCF}" srcOrd="0" destOrd="0" presId="urn:microsoft.com/office/officeart/2009/3/layout/RandomtoResultProcess"/>
    <dgm:cxn modelId="{D5876492-7BC7-4486-B839-C06B3AC5DDB5}" type="presParOf" srcId="{7CC1A3F4-893B-48BF-BBF2-A3B974C9AEFE}" destId="{7F352C75-E387-4300-9C48-94CA0823E761}" srcOrd="1" destOrd="0" presId="urn:microsoft.com/office/officeart/2009/3/layout/RandomtoResultProcess"/>
    <dgm:cxn modelId="{249140E4-9B7F-40EB-9BBA-1B1F9D60F248}" type="presParOf" srcId="{961CE80E-2D5A-4CF1-8764-90BA35D3C466}" destId="{10A4A0B1-0D0F-4313-A817-94C28BEB47F1}" srcOrd="6" destOrd="0" presId="urn:microsoft.com/office/officeart/2009/3/layout/RandomtoResultProcess"/>
    <dgm:cxn modelId="{A3AC488A-A6DD-409F-96D6-EE41FE49768E}" type="presParOf" srcId="{10A4A0B1-0D0F-4313-A817-94C28BEB47F1}" destId="{4341D466-D76C-4437-AB94-7664B126FFDF}" srcOrd="0" destOrd="0" presId="urn:microsoft.com/office/officeart/2009/3/layout/RandomtoResultProcess"/>
    <dgm:cxn modelId="{2C69A578-15BC-4970-8A80-F359BDA85DCA}" type="presParOf" srcId="{10A4A0B1-0D0F-4313-A817-94C28BEB47F1}" destId="{A1278969-3616-4800-9708-37B9C6C5F255}" srcOrd="1" destOrd="0" presId="urn:microsoft.com/office/officeart/2009/3/layout/RandomtoResultProcess"/>
    <dgm:cxn modelId="{A418B868-B539-46CD-AB48-A38E15D6DE0B}" type="presParOf" srcId="{10A4A0B1-0D0F-4313-A817-94C28BEB47F1}" destId="{5075029D-F640-4ED8-8632-BFF04906FEE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98356-90AE-4BAF-86DC-06FD8839B0A9}">
      <dsp:nvSpPr>
        <dsp:cNvPr id="0" name=""/>
        <dsp:cNvSpPr/>
      </dsp:nvSpPr>
      <dsp:spPr>
        <a:xfrm>
          <a:off x="0" y="0"/>
          <a:ext cx="5376333" cy="985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Rilevatori</a:t>
          </a:r>
          <a:r>
            <a:rPr lang="en-US" sz="3700" kern="1200" dirty="0" smtClean="0"/>
            <a:t> e Sink</a:t>
          </a:r>
          <a:endParaRPr lang="en-US" sz="3700" kern="1200" dirty="0"/>
        </a:p>
      </dsp:txBody>
      <dsp:txXfrm>
        <a:off x="28869" y="28869"/>
        <a:ext cx="4229440" cy="927923"/>
      </dsp:txXfrm>
    </dsp:sp>
    <dsp:sp modelId="{35B03D7E-730E-4FD0-A41F-3BC273E4958C}">
      <dsp:nvSpPr>
        <dsp:cNvPr id="0" name=""/>
        <dsp:cNvSpPr/>
      </dsp:nvSpPr>
      <dsp:spPr>
        <a:xfrm>
          <a:off x="450267" y="1164872"/>
          <a:ext cx="5376333" cy="98566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Serial Port Reader</a:t>
          </a:r>
          <a:endParaRPr lang="en-US" sz="3700" kern="1200" dirty="0"/>
        </a:p>
      </dsp:txBody>
      <dsp:txXfrm>
        <a:off x="479136" y="1193741"/>
        <a:ext cx="4227647" cy="927923"/>
      </dsp:txXfrm>
    </dsp:sp>
    <dsp:sp modelId="{66B55B8B-A18E-490A-A4E5-5203728F832D}">
      <dsp:nvSpPr>
        <dsp:cNvPr id="0" name=""/>
        <dsp:cNvSpPr/>
      </dsp:nvSpPr>
      <dsp:spPr>
        <a:xfrm>
          <a:off x="893815" y="2329744"/>
          <a:ext cx="5376333" cy="98566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Web Server &amp; DB</a:t>
          </a:r>
          <a:endParaRPr lang="en-US" sz="3700" kern="1200" dirty="0"/>
        </a:p>
      </dsp:txBody>
      <dsp:txXfrm>
        <a:off x="922684" y="2358613"/>
        <a:ext cx="4234368" cy="927923"/>
      </dsp:txXfrm>
    </dsp:sp>
    <dsp:sp modelId="{94078734-D161-492A-A4DB-3BD6476CC9F2}">
      <dsp:nvSpPr>
        <dsp:cNvPr id="0" name=""/>
        <dsp:cNvSpPr/>
      </dsp:nvSpPr>
      <dsp:spPr>
        <a:xfrm>
          <a:off x="1344083" y="3494616"/>
          <a:ext cx="5376333" cy="98566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Client &amp; UI</a:t>
          </a:r>
          <a:endParaRPr lang="en-US" sz="3700" kern="1200" dirty="0"/>
        </a:p>
      </dsp:txBody>
      <dsp:txXfrm>
        <a:off x="1372952" y="3523485"/>
        <a:ext cx="4227647" cy="927923"/>
      </dsp:txXfrm>
    </dsp:sp>
    <dsp:sp modelId="{FC597C69-79E6-41CD-B60D-D7B4071BD6AE}">
      <dsp:nvSpPr>
        <dsp:cNvPr id="0" name=""/>
        <dsp:cNvSpPr/>
      </dsp:nvSpPr>
      <dsp:spPr>
        <a:xfrm>
          <a:off x="4735653" y="754926"/>
          <a:ext cx="640679" cy="640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4879806" y="754926"/>
        <a:ext cx="352373" cy="482111"/>
      </dsp:txXfrm>
    </dsp:sp>
    <dsp:sp modelId="{F42D829C-CEC7-4101-8049-C8D4C8D405A2}">
      <dsp:nvSpPr>
        <dsp:cNvPr id="0" name=""/>
        <dsp:cNvSpPr/>
      </dsp:nvSpPr>
      <dsp:spPr>
        <a:xfrm>
          <a:off x="5185921" y="1919799"/>
          <a:ext cx="640679" cy="640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5330074" y="1919799"/>
        <a:ext cx="352373" cy="482111"/>
      </dsp:txXfrm>
    </dsp:sp>
    <dsp:sp modelId="{3710DA20-A7B5-46B4-BE44-E07FB0A0AB8B}">
      <dsp:nvSpPr>
        <dsp:cNvPr id="0" name=""/>
        <dsp:cNvSpPr/>
      </dsp:nvSpPr>
      <dsp:spPr>
        <a:xfrm>
          <a:off x="5629469" y="3084671"/>
          <a:ext cx="640679" cy="640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5773622" y="3084671"/>
        <a:ext cx="352373" cy="482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8BD8-A79D-4379-8B5B-A80F646F5AC6}">
      <dsp:nvSpPr>
        <dsp:cNvPr id="0" name=""/>
        <dsp:cNvSpPr/>
      </dsp:nvSpPr>
      <dsp:spPr>
        <a:xfrm>
          <a:off x="245860" y="2378222"/>
          <a:ext cx="1731638" cy="57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Rilevatori</a:t>
          </a:r>
          <a:r>
            <a:rPr lang="en-US" sz="2400" b="1" kern="1200" dirty="0" smtClean="0"/>
            <a:t> e Sink</a:t>
          </a:r>
          <a:endParaRPr lang="en-US" sz="2400" b="1" kern="1200" dirty="0"/>
        </a:p>
      </dsp:txBody>
      <dsp:txXfrm>
        <a:off x="245860" y="2378222"/>
        <a:ext cx="1731638" cy="570653"/>
      </dsp:txXfrm>
    </dsp:sp>
    <dsp:sp modelId="{1E4F0C12-6C1A-4EB1-B8A3-5B7EEFE73954}">
      <dsp:nvSpPr>
        <dsp:cNvPr id="0" name=""/>
        <dsp:cNvSpPr/>
      </dsp:nvSpPr>
      <dsp:spPr>
        <a:xfrm>
          <a:off x="833" y="3516767"/>
          <a:ext cx="2221692" cy="119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nesC</a:t>
          </a: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&amp; </a:t>
          </a: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TinyOS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Unicast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Campionamento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Standard 802.15.4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833" y="3516767"/>
        <a:ext cx="2221692" cy="1198662"/>
      </dsp:txXfrm>
    </dsp:sp>
    <dsp:sp modelId="{A68D4557-803A-4CA2-AA89-B3C377CFF160}">
      <dsp:nvSpPr>
        <dsp:cNvPr id="0" name=""/>
        <dsp:cNvSpPr/>
      </dsp:nvSpPr>
      <dsp:spPr>
        <a:xfrm>
          <a:off x="243892" y="2204665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ABF5C-D16D-49E7-B75D-A2070A1A9E8E}">
      <dsp:nvSpPr>
        <dsp:cNvPr id="0" name=""/>
        <dsp:cNvSpPr/>
      </dsp:nvSpPr>
      <dsp:spPr>
        <a:xfrm>
          <a:off x="340313" y="2011823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260084"/>
                <a:satOff val="-324"/>
                <a:lumOff val="76"/>
                <a:alphaOff val="0"/>
                <a:shade val="51000"/>
                <a:satMod val="130000"/>
              </a:schemeClr>
            </a:gs>
            <a:gs pos="80000">
              <a:schemeClr val="accent2">
                <a:hueOff val="260084"/>
                <a:satOff val="-324"/>
                <a:lumOff val="76"/>
                <a:alphaOff val="0"/>
                <a:shade val="93000"/>
                <a:satMod val="130000"/>
              </a:schemeClr>
            </a:gs>
            <a:gs pos="100000">
              <a:schemeClr val="accent2">
                <a:hueOff val="260084"/>
                <a:satOff val="-324"/>
                <a:lumOff val="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8D8CFB-4C44-455A-AA03-25FFA419F337}">
      <dsp:nvSpPr>
        <dsp:cNvPr id="0" name=""/>
        <dsp:cNvSpPr/>
      </dsp:nvSpPr>
      <dsp:spPr>
        <a:xfrm>
          <a:off x="571723" y="2050392"/>
          <a:ext cx="216454" cy="216454"/>
        </a:xfrm>
        <a:prstGeom prst="ellipse">
          <a:avLst/>
        </a:prstGeom>
        <a:gradFill rotWithShape="0">
          <a:gsLst>
            <a:gs pos="0">
              <a:schemeClr val="accent2">
                <a:hueOff val="520169"/>
                <a:satOff val="-649"/>
                <a:lumOff val="153"/>
                <a:alphaOff val="0"/>
                <a:shade val="51000"/>
                <a:satMod val="130000"/>
              </a:schemeClr>
            </a:gs>
            <a:gs pos="80000">
              <a:schemeClr val="accent2">
                <a:hueOff val="520169"/>
                <a:satOff val="-649"/>
                <a:lumOff val="153"/>
                <a:alphaOff val="0"/>
                <a:shade val="93000"/>
                <a:satMod val="130000"/>
              </a:schemeClr>
            </a:gs>
            <a:gs pos="100000">
              <a:schemeClr val="accent2">
                <a:hueOff val="520169"/>
                <a:satOff val="-649"/>
                <a:lumOff val="1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BC05F-DF36-4ACE-8A40-E6CFA8C5326C}">
      <dsp:nvSpPr>
        <dsp:cNvPr id="0" name=""/>
        <dsp:cNvSpPr/>
      </dsp:nvSpPr>
      <dsp:spPr>
        <a:xfrm>
          <a:off x="764565" y="1838266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shade val="51000"/>
                <a:satMod val="130000"/>
              </a:schemeClr>
            </a:gs>
            <a:gs pos="80000">
              <a:schemeClr val="accent2">
                <a:hueOff val="780253"/>
                <a:satOff val="-973"/>
                <a:lumOff val="229"/>
                <a:alphaOff val="0"/>
                <a:shade val="93000"/>
                <a:satMod val="13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2A10D-870D-4391-8554-51D0CD375B29}">
      <dsp:nvSpPr>
        <dsp:cNvPr id="0" name=""/>
        <dsp:cNvSpPr/>
      </dsp:nvSpPr>
      <dsp:spPr>
        <a:xfrm>
          <a:off x="1015259" y="1761129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1040338"/>
                <a:satOff val="-1298"/>
                <a:lumOff val="305"/>
                <a:alphaOff val="0"/>
                <a:shade val="51000"/>
                <a:satMod val="130000"/>
              </a:schemeClr>
            </a:gs>
            <a:gs pos="80000">
              <a:schemeClr val="accent2">
                <a:hueOff val="1040338"/>
                <a:satOff val="-1298"/>
                <a:lumOff val="305"/>
                <a:alphaOff val="0"/>
                <a:shade val="93000"/>
                <a:satMod val="130000"/>
              </a:schemeClr>
            </a:gs>
            <a:gs pos="100000">
              <a:schemeClr val="accent2">
                <a:hueOff val="1040338"/>
                <a:satOff val="-1298"/>
                <a:lumOff val="3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D21F8-1BCF-4C6A-8AFD-88B5A13C0DDE}">
      <dsp:nvSpPr>
        <dsp:cNvPr id="0" name=""/>
        <dsp:cNvSpPr/>
      </dsp:nvSpPr>
      <dsp:spPr>
        <a:xfrm>
          <a:off x="1323805" y="1896118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1300422"/>
                <a:satOff val="-1622"/>
                <a:lumOff val="381"/>
                <a:alphaOff val="0"/>
                <a:shade val="51000"/>
                <a:satMod val="130000"/>
              </a:schemeClr>
            </a:gs>
            <a:gs pos="80000">
              <a:schemeClr val="accent2">
                <a:hueOff val="1300422"/>
                <a:satOff val="-1622"/>
                <a:lumOff val="381"/>
                <a:alphaOff val="0"/>
                <a:shade val="93000"/>
                <a:satMod val="130000"/>
              </a:schemeClr>
            </a:gs>
            <a:gs pos="100000">
              <a:schemeClr val="accent2">
                <a:hueOff val="1300422"/>
                <a:satOff val="-1622"/>
                <a:lumOff val="3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CBF1A-87F6-46CC-BD55-8F1623661EF6}">
      <dsp:nvSpPr>
        <dsp:cNvPr id="0" name=""/>
        <dsp:cNvSpPr/>
      </dsp:nvSpPr>
      <dsp:spPr>
        <a:xfrm>
          <a:off x="1516647" y="1992539"/>
          <a:ext cx="216454" cy="216454"/>
        </a:xfrm>
        <a:prstGeom prst="ellips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38617-0942-416B-A86F-59ABA6A0E8E6}">
      <dsp:nvSpPr>
        <dsp:cNvPr id="0" name=""/>
        <dsp:cNvSpPr/>
      </dsp:nvSpPr>
      <dsp:spPr>
        <a:xfrm>
          <a:off x="1786625" y="2204665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1820591"/>
                <a:satOff val="-2271"/>
                <a:lumOff val="534"/>
                <a:alphaOff val="0"/>
                <a:shade val="51000"/>
                <a:satMod val="130000"/>
              </a:schemeClr>
            </a:gs>
            <a:gs pos="80000">
              <a:schemeClr val="accent2">
                <a:hueOff val="1820591"/>
                <a:satOff val="-2271"/>
                <a:lumOff val="534"/>
                <a:alphaOff val="0"/>
                <a:shade val="93000"/>
                <a:satMod val="130000"/>
              </a:schemeClr>
            </a:gs>
            <a:gs pos="100000">
              <a:schemeClr val="accent2">
                <a:hueOff val="1820591"/>
                <a:satOff val="-2271"/>
                <a:lumOff val="5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427C2-F1B5-4047-A032-3D8BCCDCBA35}">
      <dsp:nvSpPr>
        <dsp:cNvPr id="0" name=""/>
        <dsp:cNvSpPr/>
      </dsp:nvSpPr>
      <dsp:spPr>
        <a:xfrm>
          <a:off x="1902330" y="2416791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2080675"/>
                <a:satOff val="-2595"/>
                <a:lumOff val="610"/>
                <a:alphaOff val="0"/>
                <a:shade val="51000"/>
                <a:satMod val="130000"/>
              </a:schemeClr>
            </a:gs>
            <a:gs pos="80000">
              <a:schemeClr val="accent2">
                <a:hueOff val="2080675"/>
                <a:satOff val="-2595"/>
                <a:lumOff val="610"/>
                <a:alphaOff val="0"/>
                <a:shade val="93000"/>
                <a:satMod val="130000"/>
              </a:schemeClr>
            </a:gs>
            <a:gs pos="100000">
              <a:schemeClr val="accent2">
                <a:hueOff val="2080675"/>
                <a:satOff val="-2595"/>
                <a:lumOff val="6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94F86-2A5E-4B08-B663-01E3A4A765FA}">
      <dsp:nvSpPr>
        <dsp:cNvPr id="0" name=""/>
        <dsp:cNvSpPr/>
      </dsp:nvSpPr>
      <dsp:spPr>
        <a:xfrm>
          <a:off x="899554" y="2011823"/>
          <a:ext cx="354198" cy="354198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0C72A-4734-4E0B-A791-A0F5F5FBD2AC}">
      <dsp:nvSpPr>
        <dsp:cNvPr id="0" name=""/>
        <dsp:cNvSpPr/>
      </dsp:nvSpPr>
      <dsp:spPr>
        <a:xfrm>
          <a:off x="147472" y="2744621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2600844"/>
                <a:satOff val="-3244"/>
                <a:lumOff val="763"/>
                <a:alphaOff val="0"/>
                <a:shade val="51000"/>
                <a:satMod val="130000"/>
              </a:schemeClr>
            </a:gs>
            <a:gs pos="80000">
              <a:schemeClr val="accent2">
                <a:hueOff val="2600844"/>
                <a:satOff val="-3244"/>
                <a:lumOff val="763"/>
                <a:alphaOff val="0"/>
                <a:shade val="93000"/>
                <a:satMod val="130000"/>
              </a:schemeClr>
            </a:gs>
            <a:gs pos="100000">
              <a:schemeClr val="accent2">
                <a:hueOff val="2600844"/>
                <a:satOff val="-3244"/>
                <a:lumOff val="7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1071E-D6B2-435D-884E-1B2E4A98EF52}">
      <dsp:nvSpPr>
        <dsp:cNvPr id="0" name=""/>
        <dsp:cNvSpPr/>
      </dsp:nvSpPr>
      <dsp:spPr>
        <a:xfrm>
          <a:off x="263176" y="2918179"/>
          <a:ext cx="216454" cy="216454"/>
        </a:xfrm>
        <a:prstGeom prst="ellipse">
          <a:avLst/>
        </a:prstGeom>
        <a:gradFill rotWithShape="0">
          <a:gsLst>
            <a:gs pos="0">
              <a:schemeClr val="accent2">
                <a:hueOff val="2860928"/>
                <a:satOff val="-3568"/>
                <a:lumOff val="839"/>
                <a:alphaOff val="0"/>
                <a:shade val="51000"/>
                <a:satMod val="130000"/>
              </a:schemeClr>
            </a:gs>
            <a:gs pos="80000">
              <a:schemeClr val="accent2">
                <a:hueOff val="2860928"/>
                <a:satOff val="-3568"/>
                <a:lumOff val="839"/>
                <a:alphaOff val="0"/>
                <a:shade val="93000"/>
                <a:satMod val="130000"/>
              </a:schemeClr>
            </a:gs>
            <a:gs pos="100000">
              <a:schemeClr val="accent2">
                <a:hueOff val="2860928"/>
                <a:satOff val="-3568"/>
                <a:lumOff val="8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2A2B9-3875-46F6-909A-310677928A52}">
      <dsp:nvSpPr>
        <dsp:cNvPr id="0" name=""/>
        <dsp:cNvSpPr/>
      </dsp:nvSpPr>
      <dsp:spPr>
        <a:xfrm>
          <a:off x="552439" y="3072452"/>
          <a:ext cx="314843" cy="314843"/>
        </a:xfrm>
        <a:prstGeom prst="ellips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4578B-DC96-4739-9DDD-EE4DED0CA21D}">
      <dsp:nvSpPr>
        <dsp:cNvPr id="0" name=""/>
        <dsp:cNvSpPr/>
      </dsp:nvSpPr>
      <dsp:spPr>
        <a:xfrm>
          <a:off x="957406" y="3323146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3381097"/>
                <a:satOff val="-4217"/>
                <a:lumOff val="992"/>
                <a:alphaOff val="0"/>
                <a:shade val="51000"/>
                <a:satMod val="130000"/>
              </a:schemeClr>
            </a:gs>
            <a:gs pos="80000">
              <a:schemeClr val="accent2">
                <a:hueOff val="3381097"/>
                <a:satOff val="-4217"/>
                <a:lumOff val="992"/>
                <a:alphaOff val="0"/>
                <a:shade val="93000"/>
                <a:satMod val="130000"/>
              </a:schemeClr>
            </a:gs>
            <a:gs pos="100000">
              <a:schemeClr val="accent2">
                <a:hueOff val="3381097"/>
                <a:satOff val="-4217"/>
                <a:lumOff val="9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69C45-253C-4A13-9C62-4030ADB01EB1}">
      <dsp:nvSpPr>
        <dsp:cNvPr id="0" name=""/>
        <dsp:cNvSpPr/>
      </dsp:nvSpPr>
      <dsp:spPr>
        <a:xfrm>
          <a:off x="1034543" y="3072452"/>
          <a:ext cx="216454" cy="216454"/>
        </a:xfrm>
        <a:prstGeom prst="ellipse">
          <a:avLst/>
        </a:prstGeom>
        <a:gradFill rotWithShape="0">
          <a:gsLst>
            <a:gs pos="0">
              <a:schemeClr val="accent2">
                <a:hueOff val="3641181"/>
                <a:satOff val="-4541"/>
                <a:lumOff val="1068"/>
                <a:alphaOff val="0"/>
                <a:shade val="51000"/>
                <a:satMod val="130000"/>
              </a:schemeClr>
            </a:gs>
            <a:gs pos="80000">
              <a:schemeClr val="accent2">
                <a:hueOff val="3641181"/>
                <a:satOff val="-4541"/>
                <a:lumOff val="1068"/>
                <a:alphaOff val="0"/>
                <a:shade val="93000"/>
                <a:satMod val="130000"/>
              </a:schemeClr>
            </a:gs>
            <a:gs pos="100000">
              <a:schemeClr val="accent2">
                <a:hueOff val="3641181"/>
                <a:satOff val="-4541"/>
                <a:lumOff val="10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C9048-594E-4DAC-A089-66AEC3E219E5}">
      <dsp:nvSpPr>
        <dsp:cNvPr id="0" name=""/>
        <dsp:cNvSpPr/>
      </dsp:nvSpPr>
      <dsp:spPr>
        <a:xfrm>
          <a:off x="1227384" y="3342430"/>
          <a:ext cx="137743" cy="137743"/>
        </a:xfrm>
        <a:prstGeom prst="ellipse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shade val="51000"/>
                <a:satMod val="130000"/>
              </a:schemeClr>
            </a:gs>
            <a:gs pos="80000">
              <a:schemeClr val="accent2">
                <a:hueOff val="3901266"/>
                <a:satOff val="-4866"/>
                <a:lumOff val="1144"/>
                <a:alphaOff val="0"/>
                <a:shade val="93000"/>
                <a:satMod val="13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E876E-A1D2-4330-98D7-7B3603A19168}">
      <dsp:nvSpPr>
        <dsp:cNvPr id="0" name=""/>
        <dsp:cNvSpPr/>
      </dsp:nvSpPr>
      <dsp:spPr>
        <a:xfrm>
          <a:off x="1400942" y="3033884"/>
          <a:ext cx="314843" cy="314843"/>
        </a:xfrm>
        <a:prstGeom prst="ellipse">
          <a:avLst/>
        </a:prstGeom>
        <a:gradFill rotWithShape="0">
          <a:gsLst>
            <a:gs pos="0">
              <a:schemeClr val="accent2">
                <a:hueOff val="4161350"/>
                <a:satOff val="-5190"/>
                <a:lumOff val="1220"/>
                <a:alphaOff val="0"/>
                <a:shade val="51000"/>
                <a:satMod val="130000"/>
              </a:schemeClr>
            </a:gs>
            <a:gs pos="80000">
              <a:schemeClr val="accent2">
                <a:hueOff val="4161350"/>
                <a:satOff val="-5190"/>
                <a:lumOff val="1220"/>
                <a:alphaOff val="0"/>
                <a:shade val="93000"/>
                <a:satMod val="130000"/>
              </a:schemeClr>
            </a:gs>
            <a:gs pos="100000">
              <a:schemeClr val="accent2">
                <a:hueOff val="4161350"/>
                <a:satOff val="-5190"/>
                <a:lumOff val="12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FB044-0747-4346-9F99-05273C0F02B9}">
      <dsp:nvSpPr>
        <dsp:cNvPr id="0" name=""/>
        <dsp:cNvSpPr/>
      </dsp:nvSpPr>
      <dsp:spPr>
        <a:xfrm>
          <a:off x="1825193" y="2956747"/>
          <a:ext cx="216454" cy="216454"/>
        </a:xfrm>
        <a:prstGeom prst="ellipse">
          <a:avLst/>
        </a:prstGeom>
        <a:gradFill rotWithShape="0">
          <a:gsLst>
            <a:gs pos="0">
              <a:schemeClr val="accent2">
                <a:hueOff val="4421434"/>
                <a:satOff val="-5515"/>
                <a:lumOff val="1297"/>
                <a:alphaOff val="0"/>
                <a:shade val="51000"/>
                <a:satMod val="130000"/>
              </a:schemeClr>
            </a:gs>
            <a:gs pos="80000">
              <a:schemeClr val="accent2">
                <a:hueOff val="4421434"/>
                <a:satOff val="-5515"/>
                <a:lumOff val="1297"/>
                <a:alphaOff val="0"/>
                <a:shade val="93000"/>
                <a:satMod val="130000"/>
              </a:schemeClr>
            </a:gs>
            <a:gs pos="100000">
              <a:schemeClr val="accent2">
                <a:hueOff val="4421434"/>
                <a:satOff val="-5515"/>
                <a:lumOff val="12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5A6C4-6C78-4D18-A362-C36BFD830940}">
      <dsp:nvSpPr>
        <dsp:cNvPr id="0" name=""/>
        <dsp:cNvSpPr/>
      </dsp:nvSpPr>
      <dsp:spPr>
        <a:xfrm>
          <a:off x="2222526" y="2050071"/>
          <a:ext cx="635697" cy="121361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28BB3-FA08-4019-BA50-01803147E48F}">
      <dsp:nvSpPr>
        <dsp:cNvPr id="0" name=""/>
        <dsp:cNvSpPr/>
      </dsp:nvSpPr>
      <dsp:spPr>
        <a:xfrm>
          <a:off x="2945455" y="2050660"/>
          <a:ext cx="1733719" cy="1213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Serial Port Reader</a:t>
          </a:r>
          <a:endParaRPr lang="en-US" sz="2400" b="1" kern="1200" dirty="0"/>
        </a:p>
      </dsp:txBody>
      <dsp:txXfrm>
        <a:off x="2945455" y="2050660"/>
        <a:ext cx="1733719" cy="1213603"/>
      </dsp:txXfrm>
    </dsp:sp>
    <dsp:sp modelId="{B8CA5BCB-B511-46A2-AC2F-7AF24F972433}">
      <dsp:nvSpPr>
        <dsp:cNvPr id="0" name=""/>
        <dsp:cNvSpPr/>
      </dsp:nvSpPr>
      <dsp:spPr>
        <a:xfrm>
          <a:off x="2858223" y="3504552"/>
          <a:ext cx="1908183" cy="12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858223" y="3504552"/>
        <a:ext cx="1908183" cy="1223091"/>
      </dsp:txXfrm>
    </dsp:sp>
    <dsp:sp modelId="{1427341B-E04F-48C1-84D6-C9B8A6E7D788}">
      <dsp:nvSpPr>
        <dsp:cNvPr id="0" name=""/>
        <dsp:cNvSpPr/>
      </dsp:nvSpPr>
      <dsp:spPr>
        <a:xfrm>
          <a:off x="4766406" y="2050071"/>
          <a:ext cx="635697" cy="1213615"/>
        </a:xfrm>
        <a:prstGeom prst="chevron">
          <a:avLst>
            <a:gd name="adj" fmla="val 6231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F8710-71FF-4DF9-88E5-EC85ACA622E2}">
      <dsp:nvSpPr>
        <dsp:cNvPr id="0" name=""/>
        <dsp:cNvSpPr/>
      </dsp:nvSpPr>
      <dsp:spPr>
        <a:xfrm>
          <a:off x="5402103" y="2050660"/>
          <a:ext cx="1733719" cy="1213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Web Server &amp; DB</a:t>
          </a:r>
          <a:endParaRPr lang="en-US" sz="2400" b="1" kern="1200" dirty="0"/>
        </a:p>
      </dsp:txBody>
      <dsp:txXfrm>
        <a:off x="5402103" y="2050660"/>
        <a:ext cx="1733719" cy="1213603"/>
      </dsp:txXfrm>
    </dsp:sp>
    <dsp:sp modelId="{D088BCAB-610B-4E06-AF95-7D3F8188ECCF}">
      <dsp:nvSpPr>
        <dsp:cNvPr id="0" name=""/>
        <dsp:cNvSpPr/>
      </dsp:nvSpPr>
      <dsp:spPr>
        <a:xfrm>
          <a:off x="7135823" y="2050071"/>
          <a:ext cx="635697" cy="1213615"/>
        </a:xfrm>
        <a:prstGeom prst="chevron">
          <a:avLst>
            <a:gd name="adj" fmla="val 6231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1D466-D76C-4437-AB94-7664B126FFDF}">
      <dsp:nvSpPr>
        <dsp:cNvPr id="0" name=""/>
        <dsp:cNvSpPr/>
      </dsp:nvSpPr>
      <dsp:spPr>
        <a:xfrm>
          <a:off x="7840869" y="1949775"/>
          <a:ext cx="1473661" cy="1473661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Client &amp; UI</a:t>
          </a:r>
          <a:endParaRPr lang="en-US" sz="2400" b="1" kern="1200" dirty="0"/>
        </a:p>
      </dsp:txBody>
      <dsp:txXfrm>
        <a:off x="8056682" y="2165588"/>
        <a:ext cx="1042035" cy="1042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8BD8-A79D-4379-8B5B-A80F646F5AC6}">
      <dsp:nvSpPr>
        <dsp:cNvPr id="0" name=""/>
        <dsp:cNvSpPr/>
      </dsp:nvSpPr>
      <dsp:spPr>
        <a:xfrm>
          <a:off x="122133" y="2350680"/>
          <a:ext cx="1786701" cy="58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Rilevatori</a:t>
          </a:r>
          <a:r>
            <a:rPr lang="en-US" sz="2400" b="1" kern="1200" dirty="0" smtClean="0"/>
            <a:t> e Sink</a:t>
          </a:r>
          <a:endParaRPr lang="en-US" sz="2400" b="1" kern="1200" dirty="0"/>
        </a:p>
      </dsp:txBody>
      <dsp:txXfrm>
        <a:off x="122133" y="2350680"/>
        <a:ext cx="1786701" cy="588799"/>
      </dsp:txXfrm>
    </dsp:sp>
    <dsp:sp modelId="{1E4F0C12-6C1A-4EB1-B8A3-5B7EEFE73954}">
      <dsp:nvSpPr>
        <dsp:cNvPr id="0" name=""/>
        <dsp:cNvSpPr/>
      </dsp:nvSpPr>
      <dsp:spPr>
        <a:xfrm>
          <a:off x="122133" y="3592255"/>
          <a:ext cx="1786701" cy="110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22133" y="3592255"/>
        <a:ext cx="1786701" cy="1103123"/>
      </dsp:txXfrm>
    </dsp:sp>
    <dsp:sp modelId="{A68D4557-803A-4CA2-AA89-B3C377CFF160}">
      <dsp:nvSpPr>
        <dsp:cNvPr id="0" name=""/>
        <dsp:cNvSpPr/>
      </dsp:nvSpPr>
      <dsp:spPr>
        <a:xfrm>
          <a:off x="2779874" y="2143190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ABF5C-D16D-49E7-B75D-A2070A1A9E8E}">
      <dsp:nvSpPr>
        <dsp:cNvPr id="0" name=""/>
        <dsp:cNvSpPr/>
      </dsp:nvSpPr>
      <dsp:spPr>
        <a:xfrm>
          <a:off x="2879361" y="1944216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260084"/>
                <a:satOff val="-324"/>
                <a:lumOff val="76"/>
                <a:alphaOff val="0"/>
                <a:shade val="51000"/>
                <a:satMod val="130000"/>
              </a:schemeClr>
            </a:gs>
            <a:gs pos="80000">
              <a:schemeClr val="accent2">
                <a:hueOff val="260084"/>
                <a:satOff val="-324"/>
                <a:lumOff val="76"/>
                <a:alphaOff val="0"/>
                <a:shade val="93000"/>
                <a:satMod val="130000"/>
              </a:schemeClr>
            </a:gs>
            <a:gs pos="100000">
              <a:schemeClr val="accent2">
                <a:hueOff val="260084"/>
                <a:satOff val="-324"/>
                <a:lumOff val="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8D8CFB-4C44-455A-AA03-25FFA419F337}">
      <dsp:nvSpPr>
        <dsp:cNvPr id="0" name=""/>
        <dsp:cNvSpPr/>
      </dsp:nvSpPr>
      <dsp:spPr>
        <a:xfrm>
          <a:off x="3118130" y="1984012"/>
          <a:ext cx="223337" cy="223337"/>
        </a:xfrm>
        <a:prstGeom prst="ellipse">
          <a:avLst/>
        </a:prstGeom>
        <a:gradFill rotWithShape="0">
          <a:gsLst>
            <a:gs pos="0">
              <a:schemeClr val="accent2">
                <a:hueOff val="520169"/>
                <a:satOff val="-649"/>
                <a:lumOff val="153"/>
                <a:alphaOff val="0"/>
                <a:shade val="51000"/>
                <a:satMod val="130000"/>
              </a:schemeClr>
            </a:gs>
            <a:gs pos="80000">
              <a:schemeClr val="accent2">
                <a:hueOff val="520169"/>
                <a:satOff val="-649"/>
                <a:lumOff val="153"/>
                <a:alphaOff val="0"/>
                <a:shade val="93000"/>
                <a:satMod val="130000"/>
              </a:schemeClr>
            </a:gs>
            <a:gs pos="100000">
              <a:schemeClr val="accent2">
                <a:hueOff val="520169"/>
                <a:satOff val="-649"/>
                <a:lumOff val="1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BC05F-DF36-4ACE-8A40-E6CFA8C5326C}">
      <dsp:nvSpPr>
        <dsp:cNvPr id="0" name=""/>
        <dsp:cNvSpPr/>
      </dsp:nvSpPr>
      <dsp:spPr>
        <a:xfrm>
          <a:off x="3317103" y="1765140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shade val="51000"/>
                <a:satMod val="130000"/>
              </a:schemeClr>
            </a:gs>
            <a:gs pos="80000">
              <a:schemeClr val="accent2">
                <a:hueOff val="780253"/>
                <a:satOff val="-973"/>
                <a:lumOff val="229"/>
                <a:alphaOff val="0"/>
                <a:shade val="93000"/>
                <a:satMod val="13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2A10D-870D-4391-8554-51D0CD375B29}">
      <dsp:nvSpPr>
        <dsp:cNvPr id="0" name=""/>
        <dsp:cNvSpPr/>
      </dsp:nvSpPr>
      <dsp:spPr>
        <a:xfrm>
          <a:off x="3575769" y="1685551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1040338"/>
                <a:satOff val="-1298"/>
                <a:lumOff val="305"/>
                <a:alphaOff val="0"/>
                <a:shade val="51000"/>
                <a:satMod val="130000"/>
              </a:schemeClr>
            </a:gs>
            <a:gs pos="80000">
              <a:schemeClr val="accent2">
                <a:hueOff val="1040338"/>
                <a:satOff val="-1298"/>
                <a:lumOff val="305"/>
                <a:alphaOff val="0"/>
                <a:shade val="93000"/>
                <a:satMod val="130000"/>
              </a:schemeClr>
            </a:gs>
            <a:gs pos="100000">
              <a:schemeClr val="accent2">
                <a:hueOff val="1040338"/>
                <a:satOff val="-1298"/>
                <a:lumOff val="3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D21F8-1BCF-4C6A-8AFD-88B5A13C0DDE}">
      <dsp:nvSpPr>
        <dsp:cNvPr id="0" name=""/>
        <dsp:cNvSpPr/>
      </dsp:nvSpPr>
      <dsp:spPr>
        <a:xfrm>
          <a:off x="3894127" y="1824832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1300422"/>
                <a:satOff val="-1622"/>
                <a:lumOff val="381"/>
                <a:alphaOff val="0"/>
                <a:shade val="51000"/>
                <a:satMod val="130000"/>
              </a:schemeClr>
            </a:gs>
            <a:gs pos="80000">
              <a:schemeClr val="accent2">
                <a:hueOff val="1300422"/>
                <a:satOff val="-1622"/>
                <a:lumOff val="381"/>
                <a:alphaOff val="0"/>
                <a:shade val="93000"/>
                <a:satMod val="130000"/>
              </a:schemeClr>
            </a:gs>
            <a:gs pos="100000">
              <a:schemeClr val="accent2">
                <a:hueOff val="1300422"/>
                <a:satOff val="-1622"/>
                <a:lumOff val="3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CBF1A-87F6-46CC-BD55-8F1623661EF6}">
      <dsp:nvSpPr>
        <dsp:cNvPr id="0" name=""/>
        <dsp:cNvSpPr/>
      </dsp:nvSpPr>
      <dsp:spPr>
        <a:xfrm>
          <a:off x="4093100" y="1924320"/>
          <a:ext cx="223337" cy="223337"/>
        </a:xfrm>
        <a:prstGeom prst="ellips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38617-0942-416B-A86F-59ABA6A0E8E6}">
      <dsp:nvSpPr>
        <dsp:cNvPr id="0" name=""/>
        <dsp:cNvSpPr/>
      </dsp:nvSpPr>
      <dsp:spPr>
        <a:xfrm>
          <a:off x="4371663" y="2143190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1820591"/>
                <a:satOff val="-2271"/>
                <a:lumOff val="534"/>
                <a:alphaOff val="0"/>
                <a:shade val="51000"/>
                <a:satMod val="130000"/>
              </a:schemeClr>
            </a:gs>
            <a:gs pos="80000">
              <a:schemeClr val="accent2">
                <a:hueOff val="1820591"/>
                <a:satOff val="-2271"/>
                <a:lumOff val="534"/>
                <a:alphaOff val="0"/>
                <a:shade val="93000"/>
                <a:satMod val="130000"/>
              </a:schemeClr>
            </a:gs>
            <a:gs pos="100000">
              <a:schemeClr val="accent2">
                <a:hueOff val="1820591"/>
                <a:satOff val="-2271"/>
                <a:lumOff val="5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427C2-F1B5-4047-A032-3D8BCCDCBA35}">
      <dsp:nvSpPr>
        <dsp:cNvPr id="0" name=""/>
        <dsp:cNvSpPr/>
      </dsp:nvSpPr>
      <dsp:spPr>
        <a:xfrm>
          <a:off x="4491047" y="2362061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2080675"/>
                <a:satOff val="-2595"/>
                <a:lumOff val="610"/>
                <a:alphaOff val="0"/>
                <a:shade val="51000"/>
                <a:satMod val="130000"/>
              </a:schemeClr>
            </a:gs>
            <a:gs pos="80000">
              <a:schemeClr val="accent2">
                <a:hueOff val="2080675"/>
                <a:satOff val="-2595"/>
                <a:lumOff val="610"/>
                <a:alphaOff val="0"/>
                <a:shade val="93000"/>
                <a:satMod val="130000"/>
              </a:schemeClr>
            </a:gs>
            <a:gs pos="100000">
              <a:schemeClr val="accent2">
                <a:hueOff val="2080675"/>
                <a:satOff val="-2595"/>
                <a:lumOff val="6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94F86-2A5E-4B08-B663-01E3A4A765FA}">
      <dsp:nvSpPr>
        <dsp:cNvPr id="0" name=""/>
        <dsp:cNvSpPr/>
      </dsp:nvSpPr>
      <dsp:spPr>
        <a:xfrm>
          <a:off x="3456385" y="1944215"/>
          <a:ext cx="365461" cy="365461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0C72A-4734-4E0B-A791-A0F5F5FBD2AC}">
      <dsp:nvSpPr>
        <dsp:cNvPr id="0" name=""/>
        <dsp:cNvSpPr/>
      </dsp:nvSpPr>
      <dsp:spPr>
        <a:xfrm>
          <a:off x="2680388" y="2700316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2600844"/>
                <a:satOff val="-3244"/>
                <a:lumOff val="763"/>
                <a:alphaOff val="0"/>
                <a:shade val="51000"/>
                <a:satMod val="130000"/>
              </a:schemeClr>
            </a:gs>
            <a:gs pos="80000">
              <a:schemeClr val="accent2">
                <a:hueOff val="2600844"/>
                <a:satOff val="-3244"/>
                <a:lumOff val="763"/>
                <a:alphaOff val="0"/>
                <a:shade val="93000"/>
                <a:satMod val="130000"/>
              </a:schemeClr>
            </a:gs>
            <a:gs pos="100000">
              <a:schemeClr val="accent2">
                <a:hueOff val="2600844"/>
                <a:satOff val="-3244"/>
                <a:lumOff val="7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1071E-D6B2-435D-884E-1B2E4A98EF52}">
      <dsp:nvSpPr>
        <dsp:cNvPr id="0" name=""/>
        <dsp:cNvSpPr/>
      </dsp:nvSpPr>
      <dsp:spPr>
        <a:xfrm>
          <a:off x="2799772" y="2879393"/>
          <a:ext cx="223337" cy="223337"/>
        </a:xfrm>
        <a:prstGeom prst="ellipse">
          <a:avLst/>
        </a:prstGeom>
        <a:gradFill rotWithShape="0">
          <a:gsLst>
            <a:gs pos="0">
              <a:schemeClr val="accent2">
                <a:hueOff val="2860928"/>
                <a:satOff val="-3568"/>
                <a:lumOff val="839"/>
                <a:alphaOff val="0"/>
                <a:shade val="51000"/>
                <a:satMod val="130000"/>
              </a:schemeClr>
            </a:gs>
            <a:gs pos="80000">
              <a:schemeClr val="accent2">
                <a:hueOff val="2860928"/>
                <a:satOff val="-3568"/>
                <a:lumOff val="839"/>
                <a:alphaOff val="0"/>
                <a:shade val="93000"/>
                <a:satMod val="130000"/>
              </a:schemeClr>
            </a:gs>
            <a:gs pos="100000">
              <a:schemeClr val="accent2">
                <a:hueOff val="2860928"/>
                <a:satOff val="-3568"/>
                <a:lumOff val="8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2A2B9-3875-46F6-909A-310677928A52}">
      <dsp:nvSpPr>
        <dsp:cNvPr id="0" name=""/>
        <dsp:cNvSpPr/>
      </dsp:nvSpPr>
      <dsp:spPr>
        <a:xfrm>
          <a:off x="3098233" y="3038570"/>
          <a:ext cx="324854" cy="324854"/>
        </a:xfrm>
        <a:prstGeom prst="ellips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4578B-DC96-4739-9DDD-EE4DED0CA21D}">
      <dsp:nvSpPr>
        <dsp:cNvPr id="0" name=""/>
        <dsp:cNvSpPr/>
      </dsp:nvSpPr>
      <dsp:spPr>
        <a:xfrm>
          <a:off x="3516077" y="3297237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3381097"/>
                <a:satOff val="-4217"/>
                <a:lumOff val="992"/>
                <a:alphaOff val="0"/>
                <a:shade val="51000"/>
                <a:satMod val="130000"/>
              </a:schemeClr>
            </a:gs>
            <a:gs pos="80000">
              <a:schemeClr val="accent2">
                <a:hueOff val="3381097"/>
                <a:satOff val="-4217"/>
                <a:lumOff val="992"/>
                <a:alphaOff val="0"/>
                <a:shade val="93000"/>
                <a:satMod val="130000"/>
              </a:schemeClr>
            </a:gs>
            <a:gs pos="100000">
              <a:schemeClr val="accent2">
                <a:hueOff val="3381097"/>
                <a:satOff val="-4217"/>
                <a:lumOff val="9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69C45-253C-4A13-9C62-4030ADB01EB1}">
      <dsp:nvSpPr>
        <dsp:cNvPr id="0" name=""/>
        <dsp:cNvSpPr/>
      </dsp:nvSpPr>
      <dsp:spPr>
        <a:xfrm>
          <a:off x="3595666" y="3038572"/>
          <a:ext cx="223337" cy="223337"/>
        </a:xfrm>
        <a:prstGeom prst="ellipse">
          <a:avLst/>
        </a:prstGeom>
        <a:gradFill rotWithShape="0">
          <a:gsLst>
            <a:gs pos="0">
              <a:schemeClr val="accent2">
                <a:hueOff val="3641181"/>
                <a:satOff val="-4541"/>
                <a:lumOff val="1068"/>
                <a:alphaOff val="0"/>
                <a:shade val="51000"/>
                <a:satMod val="130000"/>
              </a:schemeClr>
            </a:gs>
            <a:gs pos="80000">
              <a:schemeClr val="accent2">
                <a:hueOff val="3641181"/>
                <a:satOff val="-4541"/>
                <a:lumOff val="1068"/>
                <a:alphaOff val="0"/>
                <a:shade val="93000"/>
                <a:satMod val="130000"/>
              </a:schemeClr>
            </a:gs>
            <a:gs pos="100000">
              <a:schemeClr val="accent2">
                <a:hueOff val="3641181"/>
                <a:satOff val="-4541"/>
                <a:lumOff val="10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C9048-594E-4DAC-A089-66AEC3E219E5}">
      <dsp:nvSpPr>
        <dsp:cNvPr id="0" name=""/>
        <dsp:cNvSpPr/>
      </dsp:nvSpPr>
      <dsp:spPr>
        <a:xfrm>
          <a:off x="3794640" y="3317134"/>
          <a:ext cx="142124" cy="142124"/>
        </a:xfrm>
        <a:prstGeom prst="ellipse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shade val="51000"/>
                <a:satMod val="130000"/>
              </a:schemeClr>
            </a:gs>
            <a:gs pos="80000">
              <a:schemeClr val="accent2">
                <a:hueOff val="3901266"/>
                <a:satOff val="-4866"/>
                <a:lumOff val="1144"/>
                <a:alphaOff val="0"/>
                <a:shade val="93000"/>
                <a:satMod val="13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E876E-A1D2-4330-98D7-7B3603A19168}">
      <dsp:nvSpPr>
        <dsp:cNvPr id="0" name=""/>
        <dsp:cNvSpPr/>
      </dsp:nvSpPr>
      <dsp:spPr>
        <a:xfrm>
          <a:off x="3973717" y="2998775"/>
          <a:ext cx="324854" cy="324854"/>
        </a:xfrm>
        <a:prstGeom prst="ellipse">
          <a:avLst/>
        </a:prstGeom>
        <a:gradFill rotWithShape="0">
          <a:gsLst>
            <a:gs pos="0">
              <a:schemeClr val="accent2">
                <a:hueOff val="4161350"/>
                <a:satOff val="-5190"/>
                <a:lumOff val="1220"/>
                <a:alphaOff val="0"/>
                <a:shade val="51000"/>
                <a:satMod val="130000"/>
              </a:schemeClr>
            </a:gs>
            <a:gs pos="80000">
              <a:schemeClr val="accent2">
                <a:hueOff val="4161350"/>
                <a:satOff val="-5190"/>
                <a:lumOff val="1220"/>
                <a:alphaOff val="0"/>
                <a:shade val="93000"/>
                <a:satMod val="130000"/>
              </a:schemeClr>
            </a:gs>
            <a:gs pos="100000">
              <a:schemeClr val="accent2">
                <a:hueOff val="4161350"/>
                <a:satOff val="-5190"/>
                <a:lumOff val="12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FB044-0747-4346-9F99-05273C0F02B9}">
      <dsp:nvSpPr>
        <dsp:cNvPr id="0" name=""/>
        <dsp:cNvSpPr/>
      </dsp:nvSpPr>
      <dsp:spPr>
        <a:xfrm>
          <a:off x="4411458" y="2919188"/>
          <a:ext cx="223337" cy="223337"/>
        </a:xfrm>
        <a:prstGeom prst="ellipse">
          <a:avLst/>
        </a:prstGeom>
        <a:gradFill rotWithShape="0">
          <a:gsLst>
            <a:gs pos="0">
              <a:schemeClr val="accent2">
                <a:hueOff val="4421434"/>
                <a:satOff val="-5515"/>
                <a:lumOff val="1297"/>
                <a:alphaOff val="0"/>
                <a:shade val="51000"/>
                <a:satMod val="130000"/>
              </a:schemeClr>
            </a:gs>
            <a:gs pos="80000">
              <a:schemeClr val="accent2">
                <a:hueOff val="4421434"/>
                <a:satOff val="-5515"/>
                <a:lumOff val="1297"/>
                <a:alphaOff val="0"/>
                <a:shade val="93000"/>
                <a:satMod val="130000"/>
              </a:schemeClr>
            </a:gs>
            <a:gs pos="100000">
              <a:schemeClr val="accent2">
                <a:hueOff val="4421434"/>
                <a:satOff val="-5515"/>
                <a:lumOff val="12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5A6C4-6C78-4D18-A362-C36BFD830940}">
      <dsp:nvSpPr>
        <dsp:cNvPr id="0" name=""/>
        <dsp:cNvSpPr/>
      </dsp:nvSpPr>
      <dsp:spPr>
        <a:xfrm>
          <a:off x="1975024" y="2012094"/>
          <a:ext cx="655911" cy="125220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28BB3-FA08-4019-BA50-01803147E48F}">
      <dsp:nvSpPr>
        <dsp:cNvPr id="0" name=""/>
        <dsp:cNvSpPr/>
      </dsp:nvSpPr>
      <dsp:spPr>
        <a:xfrm>
          <a:off x="2720941" y="2012702"/>
          <a:ext cx="1788848" cy="125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Serial Port Reader</a:t>
          </a:r>
          <a:endParaRPr lang="en-US" sz="2400" b="1" kern="1200" dirty="0"/>
        </a:p>
      </dsp:txBody>
      <dsp:txXfrm>
        <a:off x="2720941" y="2012702"/>
        <a:ext cx="1788848" cy="1252193"/>
      </dsp:txXfrm>
    </dsp:sp>
    <dsp:sp modelId="{B8CA5BCB-B511-46A2-AC2F-7AF24F972433}">
      <dsp:nvSpPr>
        <dsp:cNvPr id="0" name=""/>
        <dsp:cNvSpPr/>
      </dsp:nvSpPr>
      <dsp:spPr>
        <a:xfrm>
          <a:off x="2664298" y="3512825"/>
          <a:ext cx="1968860" cy="1261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USB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C#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DB communication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664298" y="3512825"/>
        <a:ext cx="1968860" cy="1261984"/>
      </dsp:txXfrm>
    </dsp:sp>
    <dsp:sp modelId="{1427341B-E04F-48C1-84D6-C9B8A6E7D788}">
      <dsp:nvSpPr>
        <dsp:cNvPr id="0" name=""/>
        <dsp:cNvSpPr/>
      </dsp:nvSpPr>
      <dsp:spPr>
        <a:xfrm>
          <a:off x="4599796" y="2012094"/>
          <a:ext cx="655911" cy="1252205"/>
        </a:xfrm>
        <a:prstGeom prst="chevron">
          <a:avLst>
            <a:gd name="adj" fmla="val 6231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F8710-71FF-4DF9-88E5-EC85ACA622E2}">
      <dsp:nvSpPr>
        <dsp:cNvPr id="0" name=""/>
        <dsp:cNvSpPr/>
      </dsp:nvSpPr>
      <dsp:spPr>
        <a:xfrm>
          <a:off x="5255707" y="2012702"/>
          <a:ext cx="1788848" cy="125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Web Server &amp; DB</a:t>
          </a:r>
          <a:endParaRPr lang="en-US" sz="2400" b="1" kern="1200" dirty="0"/>
        </a:p>
      </dsp:txBody>
      <dsp:txXfrm>
        <a:off x="5255707" y="2012702"/>
        <a:ext cx="1788848" cy="1252193"/>
      </dsp:txXfrm>
    </dsp:sp>
    <dsp:sp modelId="{D088BCAB-610B-4E06-AF95-7D3F8188ECCF}">
      <dsp:nvSpPr>
        <dsp:cNvPr id="0" name=""/>
        <dsp:cNvSpPr/>
      </dsp:nvSpPr>
      <dsp:spPr>
        <a:xfrm>
          <a:off x="7044556" y="2012094"/>
          <a:ext cx="655911" cy="1252205"/>
        </a:xfrm>
        <a:prstGeom prst="chevron">
          <a:avLst>
            <a:gd name="adj" fmla="val 6231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1D466-D76C-4437-AB94-7664B126FFDF}">
      <dsp:nvSpPr>
        <dsp:cNvPr id="0" name=""/>
        <dsp:cNvSpPr/>
      </dsp:nvSpPr>
      <dsp:spPr>
        <a:xfrm>
          <a:off x="7772021" y="1908609"/>
          <a:ext cx="1520521" cy="1520521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Client &amp; UI</a:t>
          </a:r>
          <a:endParaRPr lang="en-US" sz="2400" b="1" kern="1200" dirty="0"/>
        </a:p>
      </dsp:txBody>
      <dsp:txXfrm>
        <a:off x="7994696" y="2131284"/>
        <a:ext cx="1075171" cy="1075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8BD8-A79D-4379-8B5B-A80F646F5AC6}">
      <dsp:nvSpPr>
        <dsp:cNvPr id="0" name=""/>
        <dsp:cNvSpPr/>
      </dsp:nvSpPr>
      <dsp:spPr>
        <a:xfrm>
          <a:off x="121678" y="2373152"/>
          <a:ext cx="1822777" cy="600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Rilevatori</a:t>
          </a:r>
          <a:r>
            <a:rPr lang="en-US" sz="2400" b="1" kern="1200" dirty="0" smtClean="0"/>
            <a:t> e Sink</a:t>
          </a:r>
          <a:endParaRPr lang="en-US" sz="2400" b="1" kern="1200" dirty="0"/>
        </a:p>
      </dsp:txBody>
      <dsp:txXfrm>
        <a:off x="121678" y="2373152"/>
        <a:ext cx="1822777" cy="600688"/>
      </dsp:txXfrm>
    </dsp:sp>
    <dsp:sp modelId="{A68D4557-803A-4CA2-AA89-B3C377CFF160}">
      <dsp:nvSpPr>
        <dsp:cNvPr id="0" name=""/>
        <dsp:cNvSpPr/>
      </dsp:nvSpPr>
      <dsp:spPr>
        <a:xfrm>
          <a:off x="5286494" y="2075198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ABF5C-D16D-49E7-B75D-A2070A1A9E8E}">
      <dsp:nvSpPr>
        <dsp:cNvPr id="0" name=""/>
        <dsp:cNvSpPr/>
      </dsp:nvSpPr>
      <dsp:spPr>
        <a:xfrm>
          <a:off x="5387990" y="1872207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260084"/>
                <a:satOff val="-324"/>
                <a:lumOff val="76"/>
                <a:alphaOff val="0"/>
                <a:shade val="51000"/>
                <a:satMod val="130000"/>
              </a:schemeClr>
            </a:gs>
            <a:gs pos="80000">
              <a:schemeClr val="accent2">
                <a:hueOff val="260084"/>
                <a:satOff val="-324"/>
                <a:lumOff val="76"/>
                <a:alphaOff val="0"/>
                <a:shade val="93000"/>
                <a:satMod val="130000"/>
              </a:schemeClr>
            </a:gs>
            <a:gs pos="100000">
              <a:schemeClr val="accent2">
                <a:hueOff val="260084"/>
                <a:satOff val="-324"/>
                <a:lumOff val="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8D8CFB-4C44-455A-AA03-25FFA419F337}">
      <dsp:nvSpPr>
        <dsp:cNvPr id="0" name=""/>
        <dsp:cNvSpPr/>
      </dsp:nvSpPr>
      <dsp:spPr>
        <a:xfrm>
          <a:off x="5631581" y="1912806"/>
          <a:ext cx="227847" cy="227847"/>
        </a:xfrm>
        <a:prstGeom prst="ellipse">
          <a:avLst/>
        </a:prstGeom>
        <a:gradFill rotWithShape="0">
          <a:gsLst>
            <a:gs pos="0">
              <a:schemeClr val="accent2">
                <a:hueOff val="520169"/>
                <a:satOff val="-649"/>
                <a:lumOff val="153"/>
                <a:alphaOff val="0"/>
                <a:shade val="51000"/>
                <a:satMod val="130000"/>
              </a:schemeClr>
            </a:gs>
            <a:gs pos="80000">
              <a:schemeClr val="accent2">
                <a:hueOff val="520169"/>
                <a:satOff val="-649"/>
                <a:lumOff val="153"/>
                <a:alphaOff val="0"/>
                <a:shade val="93000"/>
                <a:satMod val="130000"/>
              </a:schemeClr>
            </a:gs>
            <a:gs pos="100000">
              <a:schemeClr val="accent2">
                <a:hueOff val="520169"/>
                <a:satOff val="-649"/>
                <a:lumOff val="1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BC05F-DF36-4ACE-8A40-E6CFA8C5326C}">
      <dsp:nvSpPr>
        <dsp:cNvPr id="0" name=""/>
        <dsp:cNvSpPr/>
      </dsp:nvSpPr>
      <dsp:spPr>
        <a:xfrm>
          <a:off x="5834570" y="1689515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shade val="51000"/>
                <a:satMod val="130000"/>
              </a:schemeClr>
            </a:gs>
            <a:gs pos="80000">
              <a:schemeClr val="accent2">
                <a:hueOff val="780253"/>
                <a:satOff val="-973"/>
                <a:lumOff val="229"/>
                <a:alphaOff val="0"/>
                <a:shade val="93000"/>
                <a:satMod val="13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2A10D-870D-4391-8554-51D0CD375B29}">
      <dsp:nvSpPr>
        <dsp:cNvPr id="0" name=""/>
        <dsp:cNvSpPr/>
      </dsp:nvSpPr>
      <dsp:spPr>
        <a:xfrm>
          <a:off x="6098459" y="1608319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1040338"/>
                <a:satOff val="-1298"/>
                <a:lumOff val="305"/>
                <a:alphaOff val="0"/>
                <a:shade val="51000"/>
                <a:satMod val="130000"/>
              </a:schemeClr>
            </a:gs>
            <a:gs pos="80000">
              <a:schemeClr val="accent2">
                <a:hueOff val="1040338"/>
                <a:satOff val="-1298"/>
                <a:lumOff val="305"/>
                <a:alphaOff val="0"/>
                <a:shade val="93000"/>
                <a:satMod val="130000"/>
              </a:schemeClr>
            </a:gs>
            <a:gs pos="100000">
              <a:schemeClr val="accent2">
                <a:hueOff val="1040338"/>
                <a:satOff val="-1298"/>
                <a:lumOff val="3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D21F8-1BCF-4C6A-8AFD-88B5A13C0DDE}">
      <dsp:nvSpPr>
        <dsp:cNvPr id="0" name=""/>
        <dsp:cNvSpPr/>
      </dsp:nvSpPr>
      <dsp:spPr>
        <a:xfrm>
          <a:off x="6423245" y="1750413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1300422"/>
                <a:satOff val="-1622"/>
                <a:lumOff val="381"/>
                <a:alphaOff val="0"/>
                <a:shade val="51000"/>
                <a:satMod val="130000"/>
              </a:schemeClr>
            </a:gs>
            <a:gs pos="80000">
              <a:schemeClr val="accent2">
                <a:hueOff val="1300422"/>
                <a:satOff val="-1622"/>
                <a:lumOff val="381"/>
                <a:alphaOff val="0"/>
                <a:shade val="93000"/>
                <a:satMod val="130000"/>
              </a:schemeClr>
            </a:gs>
            <a:gs pos="100000">
              <a:schemeClr val="accent2">
                <a:hueOff val="1300422"/>
                <a:satOff val="-1622"/>
                <a:lumOff val="3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CBF1A-87F6-46CC-BD55-8F1623661EF6}">
      <dsp:nvSpPr>
        <dsp:cNvPr id="0" name=""/>
        <dsp:cNvSpPr/>
      </dsp:nvSpPr>
      <dsp:spPr>
        <a:xfrm>
          <a:off x="6626237" y="1851908"/>
          <a:ext cx="227847" cy="227847"/>
        </a:xfrm>
        <a:prstGeom prst="ellips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38617-0942-416B-A86F-59ABA6A0E8E6}">
      <dsp:nvSpPr>
        <dsp:cNvPr id="0" name=""/>
        <dsp:cNvSpPr/>
      </dsp:nvSpPr>
      <dsp:spPr>
        <a:xfrm>
          <a:off x="6910423" y="2075198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1820591"/>
                <a:satOff val="-2271"/>
                <a:lumOff val="534"/>
                <a:alphaOff val="0"/>
                <a:shade val="51000"/>
                <a:satMod val="130000"/>
              </a:schemeClr>
            </a:gs>
            <a:gs pos="80000">
              <a:schemeClr val="accent2">
                <a:hueOff val="1820591"/>
                <a:satOff val="-2271"/>
                <a:lumOff val="534"/>
                <a:alphaOff val="0"/>
                <a:shade val="93000"/>
                <a:satMod val="130000"/>
              </a:schemeClr>
            </a:gs>
            <a:gs pos="100000">
              <a:schemeClr val="accent2">
                <a:hueOff val="1820591"/>
                <a:satOff val="-2271"/>
                <a:lumOff val="5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427C2-F1B5-4047-A032-3D8BCCDCBA35}">
      <dsp:nvSpPr>
        <dsp:cNvPr id="0" name=""/>
        <dsp:cNvSpPr/>
      </dsp:nvSpPr>
      <dsp:spPr>
        <a:xfrm>
          <a:off x="7032218" y="2298489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2080675"/>
                <a:satOff val="-2595"/>
                <a:lumOff val="610"/>
                <a:alphaOff val="0"/>
                <a:shade val="51000"/>
                <a:satMod val="130000"/>
              </a:schemeClr>
            </a:gs>
            <a:gs pos="80000">
              <a:schemeClr val="accent2">
                <a:hueOff val="2080675"/>
                <a:satOff val="-2595"/>
                <a:lumOff val="610"/>
                <a:alphaOff val="0"/>
                <a:shade val="93000"/>
                <a:satMod val="130000"/>
              </a:schemeClr>
            </a:gs>
            <a:gs pos="100000">
              <a:schemeClr val="accent2">
                <a:hueOff val="2080675"/>
                <a:satOff val="-2595"/>
                <a:lumOff val="6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94F86-2A5E-4B08-B663-01E3A4A765FA}">
      <dsp:nvSpPr>
        <dsp:cNvPr id="0" name=""/>
        <dsp:cNvSpPr/>
      </dsp:nvSpPr>
      <dsp:spPr>
        <a:xfrm>
          <a:off x="5976665" y="1872209"/>
          <a:ext cx="372840" cy="372840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0C72A-4734-4E0B-A791-A0F5F5FBD2AC}">
      <dsp:nvSpPr>
        <dsp:cNvPr id="0" name=""/>
        <dsp:cNvSpPr/>
      </dsp:nvSpPr>
      <dsp:spPr>
        <a:xfrm>
          <a:off x="5184999" y="2643574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2600844"/>
                <a:satOff val="-3244"/>
                <a:lumOff val="763"/>
                <a:alphaOff val="0"/>
                <a:shade val="51000"/>
                <a:satMod val="130000"/>
              </a:schemeClr>
            </a:gs>
            <a:gs pos="80000">
              <a:schemeClr val="accent2">
                <a:hueOff val="2600844"/>
                <a:satOff val="-3244"/>
                <a:lumOff val="763"/>
                <a:alphaOff val="0"/>
                <a:shade val="93000"/>
                <a:satMod val="130000"/>
              </a:schemeClr>
            </a:gs>
            <a:gs pos="100000">
              <a:schemeClr val="accent2">
                <a:hueOff val="2600844"/>
                <a:satOff val="-3244"/>
                <a:lumOff val="7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1071E-D6B2-435D-884E-1B2E4A98EF52}">
      <dsp:nvSpPr>
        <dsp:cNvPr id="0" name=""/>
        <dsp:cNvSpPr/>
      </dsp:nvSpPr>
      <dsp:spPr>
        <a:xfrm>
          <a:off x="5306795" y="2826266"/>
          <a:ext cx="227847" cy="227847"/>
        </a:xfrm>
        <a:prstGeom prst="ellipse">
          <a:avLst/>
        </a:prstGeom>
        <a:gradFill rotWithShape="0">
          <a:gsLst>
            <a:gs pos="0">
              <a:schemeClr val="accent2">
                <a:hueOff val="2860928"/>
                <a:satOff val="-3568"/>
                <a:lumOff val="839"/>
                <a:alphaOff val="0"/>
                <a:shade val="51000"/>
                <a:satMod val="130000"/>
              </a:schemeClr>
            </a:gs>
            <a:gs pos="80000">
              <a:schemeClr val="accent2">
                <a:hueOff val="2860928"/>
                <a:satOff val="-3568"/>
                <a:lumOff val="839"/>
                <a:alphaOff val="0"/>
                <a:shade val="93000"/>
                <a:satMod val="130000"/>
              </a:schemeClr>
            </a:gs>
            <a:gs pos="100000">
              <a:schemeClr val="accent2">
                <a:hueOff val="2860928"/>
                <a:satOff val="-3568"/>
                <a:lumOff val="8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2A2B9-3875-46F6-909A-310677928A52}">
      <dsp:nvSpPr>
        <dsp:cNvPr id="0" name=""/>
        <dsp:cNvSpPr/>
      </dsp:nvSpPr>
      <dsp:spPr>
        <a:xfrm>
          <a:off x="5611281" y="2988657"/>
          <a:ext cx="331414" cy="331414"/>
        </a:xfrm>
        <a:prstGeom prst="ellips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4578B-DC96-4739-9DDD-EE4DED0CA21D}">
      <dsp:nvSpPr>
        <dsp:cNvPr id="0" name=""/>
        <dsp:cNvSpPr/>
      </dsp:nvSpPr>
      <dsp:spPr>
        <a:xfrm>
          <a:off x="6037561" y="3252547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3381097"/>
                <a:satOff val="-4217"/>
                <a:lumOff val="992"/>
                <a:alphaOff val="0"/>
                <a:shade val="51000"/>
                <a:satMod val="130000"/>
              </a:schemeClr>
            </a:gs>
            <a:gs pos="80000">
              <a:schemeClr val="accent2">
                <a:hueOff val="3381097"/>
                <a:satOff val="-4217"/>
                <a:lumOff val="992"/>
                <a:alphaOff val="0"/>
                <a:shade val="93000"/>
                <a:satMod val="130000"/>
              </a:schemeClr>
            </a:gs>
            <a:gs pos="100000">
              <a:schemeClr val="accent2">
                <a:hueOff val="3381097"/>
                <a:satOff val="-4217"/>
                <a:lumOff val="9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69C45-253C-4A13-9C62-4030ADB01EB1}">
      <dsp:nvSpPr>
        <dsp:cNvPr id="0" name=""/>
        <dsp:cNvSpPr/>
      </dsp:nvSpPr>
      <dsp:spPr>
        <a:xfrm>
          <a:off x="6118759" y="2988659"/>
          <a:ext cx="227847" cy="227847"/>
        </a:xfrm>
        <a:prstGeom prst="ellipse">
          <a:avLst/>
        </a:prstGeom>
        <a:gradFill rotWithShape="0">
          <a:gsLst>
            <a:gs pos="0">
              <a:schemeClr val="accent2">
                <a:hueOff val="3641181"/>
                <a:satOff val="-4541"/>
                <a:lumOff val="1068"/>
                <a:alphaOff val="0"/>
                <a:shade val="51000"/>
                <a:satMod val="130000"/>
              </a:schemeClr>
            </a:gs>
            <a:gs pos="80000">
              <a:schemeClr val="accent2">
                <a:hueOff val="3641181"/>
                <a:satOff val="-4541"/>
                <a:lumOff val="1068"/>
                <a:alphaOff val="0"/>
                <a:shade val="93000"/>
                <a:satMod val="130000"/>
              </a:schemeClr>
            </a:gs>
            <a:gs pos="100000">
              <a:schemeClr val="accent2">
                <a:hueOff val="3641181"/>
                <a:satOff val="-4541"/>
                <a:lumOff val="10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C9048-594E-4DAC-A089-66AEC3E219E5}">
      <dsp:nvSpPr>
        <dsp:cNvPr id="0" name=""/>
        <dsp:cNvSpPr/>
      </dsp:nvSpPr>
      <dsp:spPr>
        <a:xfrm>
          <a:off x="6321749" y="3272846"/>
          <a:ext cx="144993" cy="144993"/>
        </a:xfrm>
        <a:prstGeom prst="ellipse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shade val="51000"/>
                <a:satMod val="130000"/>
              </a:schemeClr>
            </a:gs>
            <a:gs pos="80000">
              <a:schemeClr val="accent2">
                <a:hueOff val="3901266"/>
                <a:satOff val="-4866"/>
                <a:lumOff val="1144"/>
                <a:alphaOff val="0"/>
                <a:shade val="93000"/>
                <a:satMod val="13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E876E-A1D2-4330-98D7-7B3603A19168}">
      <dsp:nvSpPr>
        <dsp:cNvPr id="0" name=""/>
        <dsp:cNvSpPr/>
      </dsp:nvSpPr>
      <dsp:spPr>
        <a:xfrm>
          <a:off x="6504442" y="2948059"/>
          <a:ext cx="331414" cy="331414"/>
        </a:xfrm>
        <a:prstGeom prst="ellipse">
          <a:avLst/>
        </a:prstGeom>
        <a:gradFill rotWithShape="0">
          <a:gsLst>
            <a:gs pos="0">
              <a:schemeClr val="accent2">
                <a:hueOff val="4161350"/>
                <a:satOff val="-5190"/>
                <a:lumOff val="1220"/>
                <a:alphaOff val="0"/>
                <a:shade val="51000"/>
                <a:satMod val="130000"/>
              </a:schemeClr>
            </a:gs>
            <a:gs pos="80000">
              <a:schemeClr val="accent2">
                <a:hueOff val="4161350"/>
                <a:satOff val="-5190"/>
                <a:lumOff val="1220"/>
                <a:alphaOff val="0"/>
                <a:shade val="93000"/>
                <a:satMod val="130000"/>
              </a:schemeClr>
            </a:gs>
            <a:gs pos="100000">
              <a:schemeClr val="accent2">
                <a:hueOff val="4161350"/>
                <a:satOff val="-5190"/>
                <a:lumOff val="12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FB044-0747-4346-9F99-05273C0F02B9}">
      <dsp:nvSpPr>
        <dsp:cNvPr id="0" name=""/>
        <dsp:cNvSpPr/>
      </dsp:nvSpPr>
      <dsp:spPr>
        <a:xfrm>
          <a:off x="6951023" y="2866864"/>
          <a:ext cx="227847" cy="227847"/>
        </a:xfrm>
        <a:prstGeom prst="ellipse">
          <a:avLst/>
        </a:prstGeom>
        <a:gradFill rotWithShape="0">
          <a:gsLst>
            <a:gs pos="0">
              <a:schemeClr val="accent2">
                <a:hueOff val="4421434"/>
                <a:satOff val="-5515"/>
                <a:lumOff val="1297"/>
                <a:alphaOff val="0"/>
                <a:shade val="51000"/>
                <a:satMod val="130000"/>
              </a:schemeClr>
            </a:gs>
            <a:gs pos="80000">
              <a:schemeClr val="accent2">
                <a:hueOff val="4421434"/>
                <a:satOff val="-5515"/>
                <a:lumOff val="1297"/>
                <a:alphaOff val="0"/>
                <a:shade val="93000"/>
                <a:satMod val="130000"/>
              </a:schemeClr>
            </a:gs>
            <a:gs pos="100000">
              <a:schemeClr val="accent2">
                <a:hueOff val="4421434"/>
                <a:satOff val="-5515"/>
                <a:lumOff val="12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5A6C4-6C78-4D18-A362-C36BFD830940}">
      <dsp:nvSpPr>
        <dsp:cNvPr id="0" name=""/>
        <dsp:cNvSpPr/>
      </dsp:nvSpPr>
      <dsp:spPr>
        <a:xfrm>
          <a:off x="2011981" y="2027729"/>
          <a:ext cx="669154" cy="1277489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28BB3-FA08-4019-BA50-01803147E48F}">
      <dsp:nvSpPr>
        <dsp:cNvPr id="0" name=""/>
        <dsp:cNvSpPr/>
      </dsp:nvSpPr>
      <dsp:spPr>
        <a:xfrm>
          <a:off x="2681136" y="2028350"/>
          <a:ext cx="1824967" cy="1277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Serial Port Reader</a:t>
          </a:r>
          <a:endParaRPr lang="en-US" sz="2400" b="1" kern="1200" dirty="0"/>
        </a:p>
      </dsp:txBody>
      <dsp:txXfrm>
        <a:off x="2681136" y="2028350"/>
        <a:ext cx="1824967" cy="1277477"/>
      </dsp:txXfrm>
    </dsp:sp>
    <dsp:sp modelId="{1427341B-E04F-48C1-84D6-C9B8A6E7D788}">
      <dsp:nvSpPr>
        <dsp:cNvPr id="0" name=""/>
        <dsp:cNvSpPr/>
      </dsp:nvSpPr>
      <dsp:spPr>
        <a:xfrm>
          <a:off x="4506104" y="2027729"/>
          <a:ext cx="669154" cy="1277489"/>
        </a:xfrm>
        <a:prstGeom prst="chevron">
          <a:avLst>
            <a:gd name="adj" fmla="val 6231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F8710-71FF-4DF9-88E5-EC85ACA622E2}">
      <dsp:nvSpPr>
        <dsp:cNvPr id="0" name=""/>
        <dsp:cNvSpPr/>
      </dsp:nvSpPr>
      <dsp:spPr>
        <a:xfrm>
          <a:off x="5175259" y="2028350"/>
          <a:ext cx="1824967" cy="1277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Web Server &amp; DB</a:t>
          </a:r>
          <a:endParaRPr lang="en-US" sz="2400" b="1" kern="1200" dirty="0"/>
        </a:p>
      </dsp:txBody>
      <dsp:txXfrm>
        <a:off x="5175259" y="2028350"/>
        <a:ext cx="1824967" cy="1277477"/>
      </dsp:txXfrm>
    </dsp:sp>
    <dsp:sp modelId="{E3C90200-2959-419B-B0C1-AAE99F5AAE15}">
      <dsp:nvSpPr>
        <dsp:cNvPr id="0" name=""/>
        <dsp:cNvSpPr/>
      </dsp:nvSpPr>
      <dsp:spPr>
        <a:xfrm>
          <a:off x="5175259" y="3639796"/>
          <a:ext cx="1824967" cy="112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Apache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MySqL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PHP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175259" y="3639796"/>
        <a:ext cx="1824967" cy="1125396"/>
      </dsp:txXfrm>
    </dsp:sp>
    <dsp:sp modelId="{D088BCAB-610B-4E06-AF95-7D3F8188ECCF}">
      <dsp:nvSpPr>
        <dsp:cNvPr id="0" name=""/>
        <dsp:cNvSpPr/>
      </dsp:nvSpPr>
      <dsp:spPr>
        <a:xfrm>
          <a:off x="7000226" y="2027729"/>
          <a:ext cx="669154" cy="1277489"/>
        </a:xfrm>
        <a:prstGeom prst="chevron">
          <a:avLst>
            <a:gd name="adj" fmla="val 6231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1D466-D76C-4437-AB94-7664B126FFDF}">
      <dsp:nvSpPr>
        <dsp:cNvPr id="0" name=""/>
        <dsp:cNvSpPr/>
      </dsp:nvSpPr>
      <dsp:spPr>
        <a:xfrm>
          <a:off x="7742380" y="1922155"/>
          <a:ext cx="1551222" cy="1551222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Client &amp; UI</a:t>
          </a:r>
          <a:endParaRPr lang="en-US" sz="2400" b="1" kern="1200" dirty="0"/>
        </a:p>
      </dsp:txBody>
      <dsp:txXfrm>
        <a:off x="7969551" y="2149326"/>
        <a:ext cx="1096880" cy="1096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8BD8-A79D-4379-8B5B-A80F646F5AC6}">
      <dsp:nvSpPr>
        <dsp:cNvPr id="0" name=""/>
        <dsp:cNvSpPr/>
      </dsp:nvSpPr>
      <dsp:spPr>
        <a:xfrm>
          <a:off x="98767" y="2412468"/>
          <a:ext cx="1475310" cy="48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Rilevatori</a:t>
          </a:r>
          <a:r>
            <a:rPr lang="en-US" sz="2400" b="1" kern="1200" dirty="0" smtClean="0"/>
            <a:t> e Sink</a:t>
          </a:r>
          <a:endParaRPr lang="en-US" sz="2400" b="1" kern="1200" dirty="0"/>
        </a:p>
      </dsp:txBody>
      <dsp:txXfrm>
        <a:off x="98767" y="2412468"/>
        <a:ext cx="1475310" cy="486181"/>
      </dsp:txXfrm>
    </dsp:sp>
    <dsp:sp modelId="{A68D4557-803A-4CA2-AA89-B3C377CFF160}">
      <dsp:nvSpPr>
        <dsp:cNvPr id="0" name=""/>
        <dsp:cNvSpPr/>
      </dsp:nvSpPr>
      <dsp:spPr>
        <a:xfrm>
          <a:off x="6237550" y="2289687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ABF5C-D16D-49E7-B75D-A2070A1A9E8E}">
      <dsp:nvSpPr>
        <dsp:cNvPr id="0" name=""/>
        <dsp:cNvSpPr/>
      </dsp:nvSpPr>
      <dsp:spPr>
        <a:xfrm>
          <a:off x="6403514" y="2125391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8D8CFB-4C44-455A-AA03-25FFA419F337}">
      <dsp:nvSpPr>
        <dsp:cNvPr id="0" name=""/>
        <dsp:cNvSpPr/>
      </dsp:nvSpPr>
      <dsp:spPr>
        <a:xfrm>
          <a:off x="6600668" y="2158250"/>
          <a:ext cx="184413" cy="184413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BC05F-DF36-4ACE-8A40-E6CFA8C5326C}">
      <dsp:nvSpPr>
        <dsp:cNvPr id="0" name=""/>
        <dsp:cNvSpPr/>
      </dsp:nvSpPr>
      <dsp:spPr>
        <a:xfrm>
          <a:off x="6764965" y="1977525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2A10D-870D-4391-8554-51D0CD375B29}">
      <dsp:nvSpPr>
        <dsp:cNvPr id="0" name=""/>
        <dsp:cNvSpPr/>
      </dsp:nvSpPr>
      <dsp:spPr>
        <a:xfrm>
          <a:off x="6978549" y="1911806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D21F8-1BCF-4C6A-8AFD-88B5A13C0DDE}">
      <dsp:nvSpPr>
        <dsp:cNvPr id="0" name=""/>
        <dsp:cNvSpPr/>
      </dsp:nvSpPr>
      <dsp:spPr>
        <a:xfrm>
          <a:off x="7241423" y="2026813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CBF1A-87F6-46CC-BD55-8F1623661EF6}">
      <dsp:nvSpPr>
        <dsp:cNvPr id="0" name=""/>
        <dsp:cNvSpPr/>
      </dsp:nvSpPr>
      <dsp:spPr>
        <a:xfrm>
          <a:off x="7405719" y="2108962"/>
          <a:ext cx="184413" cy="184413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38617-0942-416B-A86F-59ABA6A0E8E6}">
      <dsp:nvSpPr>
        <dsp:cNvPr id="0" name=""/>
        <dsp:cNvSpPr/>
      </dsp:nvSpPr>
      <dsp:spPr>
        <a:xfrm>
          <a:off x="7635733" y="2289687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427C2-F1B5-4047-A032-3D8BCCDCBA35}">
      <dsp:nvSpPr>
        <dsp:cNvPr id="0" name=""/>
        <dsp:cNvSpPr/>
      </dsp:nvSpPr>
      <dsp:spPr>
        <a:xfrm>
          <a:off x="7688823" y="2470413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94F86-2A5E-4B08-B663-01E3A4A765FA}">
      <dsp:nvSpPr>
        <dsp:cNvPr id="0" name=""/>
        <dsp:cNvSpPr/>
      </dsp:nvSpPr>
      <dsp:spPr>
        <a:xfrm>
          <a:off x="6879971" y="2125394"/>
          <a:ext cx="301768" cy="30176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0C72A-4734-4E0B-A791-A0F5F5FBD2AC}">
      <dsp:nvSpPr>
        <dsp:cNvPr id="0" name=""/>
        <dsp:cNvSpPr/>
      </dsp:nvSpPr>
      <dsp:spPr>
        <a:xfrm>
          <a:off x="6155402" y="2749716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1071E-D6B2-435D-884E-1B2E4A98EF52}">
      <dsp:nvSpPr>
        <dsp:cNvPr id="0" name=""/>
        <dsp:cNvSpPr/>
      </dsp:nvSpPr>
      <dsp:spPr>
        <a:xfrm>
          <a:off x="6337795" y="2897582"/>
          <a:ext cx="184413" cy="184413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2A2B9-3875-46F6-909A-310677928A52}">
      <dsp:nvSpPr>
        <dsp:cNvPr id="0" name=""/>
        <dsp:cNvSpPr/>
      </dsp:nvSpPr>
      <dsp:spPr>
        <a:xfrm>
          <a:off x="6584241" y="3029016"/>
          <a:ext cx="268238" cy="26823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D4578B-DC96-4739-9DDD-EE4DED0CA21D}">
      <dsp:nvSpPr>
        <dsp:cNvPr id="0" name=""/>
        <dsp:cNvSpPr/>
      </dsp:nvSpPr>
      <dsp:spPr>
        <a:xfrm>
          <a:off x="6784430" y="3227144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69C45-253C-4A13-9C62-4030ADB01EB1}">
      <dsp:nvSpPr>
        <dsp:cNvPr id="0" name=""/>
        <dsp:cNvSpPr/>
      </dsp:nvSpPr>
      <dsp:spPr>
        <a:xfrm>
          <a:off x="6994979" y="3029019"/>
          <a:ext cx="184413" cy="184413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C9048-594E-4DAC-A089-66AEC3E219E5}">
      <dsp:nvSpPr>
        <dsp:cNvPr id="0" name=""/>
        <dsp:cNvSpPr/>
      </dsp:nvSpPr>
      <dsp:spPr>
        <a:xfrm>
          <a:off x="7014445" y="3243574"/>
          <a:ext cx="117354" cy="117354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E876E-A1D2-4330-98D7-7B3603A19168}">
      <dsp:nvSpPr>
        <dsp:cNvPr id="0" name=""/>
        <dsp:cNvSpPr/>
      </dsp:nvSpPr>
      <dsp:spPr>
        <a:xfrm>
          <a:off x="7307143" y="2996157"/>
          <a:ext cx="268238" cy="26823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FB044-0747-4346-9F99-05273C0F02B9}">
      <dsp:nvSpPr>
        <dsp:cNvPr id="0" name=""/>
        <dsp:cNvSpPr/>
      </dsp:nvSpPr>
      <dsp:spPr>
        <a:xfrm>
          <a:off x="7621766" y="2930441"/>
          <a:ext cx="184413" cy="184413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5A6C4-6C78-4D18-A362-C36BFD830940}">
      <dsp:nvSpPr>
        <dsp:cNvPr id="0" name=""/>
        <dsp:cNvSpPr/>
      </dsp:nvSpPr>
      <dsp:spPr>
        <a:xfrm>
          <a:off x="1628731" y="2132891"/>
          <a:ext cx="541597" cy="1033968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28BB3-FA08-4019-BA50-01803147E48F}">
      <dsp:nvSpPr>
        <dsp:cNvPr id="0" name=""/>
        <dsp:cNvSpPr/>
      </dsp:nvSpPr>
      <dsp:spPr>
        <a:xfrm>
          <a:off x="2170328" y="2133393"/>
          <a:ext cx="1477083" cy="103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Serial Port Reader</a:t>
          </a:r>
          <a:endParaRPr lang="en-US" sz="2400" b="1" kern="1200" dirty="0"/>
        </a:p>
      </dsp:txBody>
      <dsp:txXfrm>
        <a:off x="2170328" y="2133393"/>
        <a:ext cx="1477083" cy="1033958"/>
      </dsp:txXfrm>
    </dsp:sp>
    <dsp:sp modelId="{1427341B-E04F-48C1-84D6-C9B8A6E7D788}">
      <dsp:nvSpPr>
        <dsp:cNvPr id="0" name=""/>
        <dsp:cNvSpPr/>
      </dsp:nvSpPr>
      <dsp:spPr>
        <a:xfrm>
          <a:off x="3647411" y="2132891"/>
          <a:ext cx="541597" cy="1033968"/>
        </a:xfrm>
        <a:prstGeom prst="chevron">
          <a:avLst>
            <a:gd name="adj" fmla="val 6231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F8710-71FF-4DF9-88E5-EC85ACA622E2}">
      <dsp:nvSpPr>
        <dsp:cNvPr id="0" name=""/>
        <dsp:cNvSpPr/>
      </dsp:nvSpPr>
      <dsp:spPr>
        <a:xfrm>
          <a:off x="4189009" y="2133393"/>
          <a:ext cx="1477083" cy="103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Web Server &amp; DB</a:t>
          </a:r>
          <a:endParaRPr lang="en-US" sz="2400" b="1" kern="1200" dirty="0"/>
        </a:p>
      </dsp:txBody>
      <dsp:txXfrm>
        <a:off x="4189009" y="2133393"/>
        <a:ext cx="1477083" cy="1033958"/>
      </dsp:txXfrm>
    </dsp:sp>
    <dsp:sp modelId="{D088BCAB-610B-4E06-AF95-7D3F8188ECCF}">
      <dsp:nvSpPr>
        <dsp:cNvPr id="0" name=""/>
        <dsp:cNvSpPr/>
      </dsp:nvSpPr>
      <dsp:spPr>
        <a:xfrm>
          <a:off x="5666092" y="2132891"/>
          <a:ext cx="541597" cy="1033968"/>
        </a:xfrm>
        <a:prstGeom prst="chevron">
          <a:avLst>
            <a:gd name="adj" fmla="val 6231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1D466-D76C-4437-AB94-7664B126FFDF}">
      <dsp:nvSpPr>
        <dsp:cNvPr id="0" name=""/>
        <dsp:cNvSpPr/>
      </dsp:nvSpPr>
      <dsp:spPr>
        <a:xfrm>
          <a:off x="6407876" y="1785654"/>
          <a:ext cx="1585007" cy="1598717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Client &amp; UI</a:t>
          </a:r>
          <a:endParaRPr lang="en-US" sz="2400" b="1" kern="1200" dirty="0"/>
        </a:p>
      </dsp:txBody>
      <dsp:txXfrm>
        <a:off x="6639995" y="2019781"/>
        <a:ext cx="1120769" cy="1130463"/>
      </dsp:txXfrm>
    </dsp:sp>
    <dsp:sp modelId="{A1278969-3616-4800-9708-37B9C6C5F255}">
      <dsp:nvSpPr>
        <dsp:cNvPr id="0" name=""/>
        <dsp:cNvSpPr/>
      </dsp:nvSpPr>
      <dsp:spPr>
        <a:xfrm>
          <a:off x="6222632" y="3550628"/>
          <a:ext cx="3162080" cy="141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Javascript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Jquery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Ajax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Chart.js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Mappa</a:t>
          </a: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</a:t>
          </a: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sensori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Grafico</a:t>
          </a: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</a:t>
          </a: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temperatura</a:t>
          </a:r>
          <a:r>
            <a:rPr lang="en-US" sz="1800" b="1" kern="1200" cap="none" spc="0" dirty="0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 e </a:t>
          </a:r>
          <a:r>
            <a:rPr lang="en-US" sz="1800" b="1" kern="1200" cap="none" spc="0" dirty="0" err="1" smtClean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umidità</a:t>
          </a:r>
          <a:endParaRPr lang="en-US" sz="1800" b="1" kern="1200" cap="none" spc="0" dirty="0">
            <a:ln w="1905"/>
            <a:solidFill>
              <a:sysClr val="windowText" lastClr="000000"/>
            </a:soli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6222632" y="3550628"/>
        <a:ext cx="3162080" cy="141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5A96-06B7-4B1C-995E-2BD051202740}" type="datetimeFigureOut">
              <a:rPr lang="it-IT" smtClean="0"/>
              <a:t>15/05/2014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32DEB-CB65-4E51-BF8C-03E2829BA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55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68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>
                <a:solidFill>
                  <a:prstClr val="black"/>
                </a:solidFill>
              </a:rPr>
              <a:pPr/>
              <a:t>12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>
                <a:solidFill>
                  <a:prstClr val="black"/>
                </a:solidFill>
              </a:rPr>
              <a:pPr/>
              <a:t>13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>
                <a:solidFill>
                  <a:prstClr val="black"/>
                </a:solidFill>
              </a:rPr>
              <a:pPr/>
              <a:t>14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>
                <a:solidFill>
                  <a:prstClr val="black"/>
                </a:solidFill>
              </a:rPr>
              <a:pPr/>
              <a:t>15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6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32DEB-CB65-4E51-BF8C-03E2829BA00E}" type="slidenum">
              <a:rPr lang="it-IT" smtClean="0">
                <a:solidFill>
                  <a:prstClr val="black"/>
                </a:solidFill>
              </a:rPr>
              <a:pPr/>
              <a:t>9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Immagin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id="38" name="Immagin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it-IT"/>
              <a:t>Fate clic per modificare il formato del testo del titolo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it-IT"/>
              <a:t>&lt;data/ora&gt;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it-IT"/>
              <a:t>&lt;piè di pagina&gt;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E1EA898F-78BB-4AA2-9D8E-E0C47E72192D}" type="slidenum">
              <a:rPr lang="it-IT"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magin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0" name="Immagine 39"/>
          <p:cNvPicPr/>
          <p:nvPr/>
        </p:nvPicPr>
        <p:blipFill>
          <a:blip r:embed="rId4"/>
          <a:stretch>
            <a:fillRect/>
          </a:stretch>
        </p:blipFill>
        <p:spPr>
          <a:xfrm>
            <a:off x="-93240" y="4608000"/>
            <a:ext cx="4557240" cy="302868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1008312" y="611485"/>
            <a:ext cx="8064000" cy="2571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8000" b="1" dirty="0">
                <a:solidFill>
                  <a:srgbClr val="000000"/>
                </a:solidFill>
                <a:latin typeface="Calibri"/>
              </a:rPr>
              <a:t>BIOLOGICAL </a:t>
            </a:r>
            <a:endParaRPr dirty="0"/>
          </a:p>
          <a:p>
            <a:pPr algn="ctr"/>
            <a:r>
              <a:rPr lang="it-IT" sz="8000" b="1" dirty="0">
                <a:solidFill>
                  <a:srgbClr val="000000"/>
                </a:solidFill>
                <a:latin typeface="Calibri"/>
              </a:rPr>
              <a:t>BBM SYSTEM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6912000" y="5688000"/>
            <a:ext cx="3168000" cy="1302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2600" b="1">
                <a:latin typeface="Calibri"/>
              </a:rPr>
              <a:t>Bici Stella</a:t>
            </a:r>
            <a:endParaRPr/>
          </a:p>
          <a:p>
            <a:r>
              <a:rPr lang="it-IT" sz="2600" b="1">
                <a:latin typeface="Calibri"/>
              </a:rPr>
              <a:t>Brundu Francesco</a:t>
            </a:r>
            <a:endParaRPr/>
          </a:p>
          <a:p>
            <a:r>
              <a:rPr lang="it-IT" sz="2600" b="1">
                <a:latin typeface="Calibri"/>
              </a:rPr>
              <a:t>Miraglia Giuseppe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1260000" y="3003480"/>
            <a:ext cx="4932440" cy="2427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just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978645620"/>
              </p:ext>
            </p:extLst>
          </p:nvPr>
        </p:nvGraphicFramePr>
        <p:xfrm>
          <a:off x="503808" y="827509"/>
          <a:ext cx="9384713" cy="648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206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608139830"/>
              </p:ext>
            </p:extLst>
          </p:nvPr>
        </p:nvGraphicFramePr>
        <p:xfrm>
          <a:off x="503808" y="827509"/>
          <a:ext cx="9384713" cy="648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po 23"/>
          <p:cNvGrpSpPr/>
          <p:nvPr/>
        </p:nvGrpSpPr>
        <p:grpSpPr>
          <a:xfrm>
            <a:off x="3101655" y="3148846"/>
            <a:ext cx="2923087" cy="2553835"/>
            <a:chOff x="1676709" y="3512825"/>
            <a:chExt cx="2923087" cy="2553835"/>
          </a:xfrm>
        </p:grpSpPr>
        <p:sp>
          <p:nvSpPr>
            <p:cNvPr id="25" name="Rettangolo 24"/>
            <p:cNvSpPr/>
            <p:nvPr/>
          </p:nvSpPr>
          <p:spPr>
            <a:xfrm>
              <a:off x="2630936" y="3512825"/>
              <a:ext cx="1968860" cy="12619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tangolo 25"/>
            <p:cNvSpPr/>
            <p:nvPr/>
          </p:nvSpPr>
          <p:spPr>
            <a:xfrm>
              <a:off x="1676709" y="4804676"/>
              <a:ext cx="1968860" cy="1261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b="1" kern="1200" cap="none" spc="0" dirty="0" smtClean="0">
                  <a:ln w="1905"/>
                  <a:solidFill>
                    <a:sysClr val="windowText" lastClr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USB</a:t>
              </a:r>
              <a:endParaRPr lang="en-US" sz="1800" b="1" kern="1200" cap="none" spc="0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b="1" kern="1200" cap="none" spc="0" dirty="0" smtClean="0">
                  <a:ln w="1905"/>
                  <a:solidFill>
                    <a:sysClr val="windowText" lastClr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C#</a:t>
              </a:r>
              <a:endParaRPr lang="en-US" sz="1800" b="1" kern="1200" cap="none" spc="0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b="1" kern="1200" cap="none" spc="0" dirty="0" smtClean="0">
                  <a:ln w="1905"/>
                  <a:solidFill>
                    <a:sysClr val="windowText" lastClr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DB communication</a:t>
              </a:r>
              <a:endParaRPr lang="en-US" sz="1800" b="1" kern="1200" cap="none" spc="0" dirty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01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323453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 smtClean="0">
                <a:solidFill>
                  <a:prstClr val="black"/>
                </a:solidFill>
              </a:rPr>
              <a:t>Casi d’uso (2/4)</a:t>
            </a:r>
            <a:endParaRPr sz="4400" dirty="0">
              <a:solidFill>
                <a:prstClr val="black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49490" y="1115541"/>
            <a:ext cx="9181020" cy="6673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i="1" dirty="0" smtClean="0">
                <a:solidFill>
                  <a:prstClr val="black"/>
                </a:solidFill>
              </a:rPr>
              <a:t>Aggiunta di un sensore all’area d’interesse e trasmissione dei dati</a:t>
            </a:r>
          </a:p>
          <a:p>
            <a:pPr algn="ctr">
              <a:lnSpc>
                <a:spcPts val="1360"/>
              </a:lnSpc>
            </a:pPr>
            <a:endParaRPr lang="it-IT" sz="2800" b="1" i="1" dirty="0" smtClean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it-IT" b="1" dirty="0" smtClean="0">
                <a:solidFill>
                  <a:prstClr val="black"/>
                </a:solidFill>
              </a:rPr>
              <a:t>L’utente aggiunge un sensore nell’area d’interesse</a:t>
            </a:r>
          </a:p>
          <a:p>
            <a:pPr lvl="2">
              <a:lnSpc>
                <a:spcPct val="150000"/>
              </a:lnSpc>
            </a:pPr>
            <a:endParaRPr lang="it-IT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2.   Il sistema rileva l’aggiunta e si auto-configura </a:t>
            </a: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integrando il sensore.</a:t>
            </a:r>
          </a:p>
          <a:p>
            <a:pPr lvl="2">
              <a:lnSpc>
                <a:spcPct val="150000"/>
              </a:lnSpc>
            </a:pPr>
            <a:endParaRPr lang="it-IT" b="1" dirty="0" smtClean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it-IT" b="1" dirty="0" smtClean="0">
                <a:solidFill>
                  <a:prstClr val="black"/>
                </a:solidFill>
              </a:rPr>
              <a:t>Il sensore aggiunto </a:t>
            </a:r>
            <a:r>
              <a:rPr lang="it-IT" b="1" dirty="0">
                <a:solidFill>
                  <a:prstClr val="black"/>
                </a:solidFill>
              </a:rPr>
              <a:t>invia i dati rilevati al </a:t>
            </a:r>
            <a:r>
              <a:rPr lang="it-IT" b="1" dirty="0" smtClean="0">
                <a:solidFill>
                  <a:prstClr val="black"/>
                </a:solidFill>
              </a:rPr>
              <a:t>sink il quale in attesa li </a:t>
            </a:r>
            <a:r>
              <a:rPr lang="it-IT" b="1" dirty="0">
                <a:solidFill>
                  <a:prstClr val="black"/>
                </a:solidFill>
              </a:rPr>
              <a:t>riceve correttamente e in parallelo: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b="1" dirty="0" smtClean="0">
                <a:solidFill>
                  <a:prstClr val="black"/>
                </a:solidFill>
              </a:rPr>
              <a:t>Elabora </a:t>
            </a:r>
            <a:r>
              <a:rPr lang="it-IT" b="1" dirty="0">
                <a:solidFill>
                  <a:prstClr val="black"/>
                </a:solidFill>
              </a:rPr>
              <a:t>i dati ricevuti e li invia sulla porta seriale;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b="1" dirty="0">
                <a:solidFill>
                  <a:prstClr val="black"/>
                </a:solidFill>
              </a:rPr>
              <a:t>Si rimette in attesa per la ricezione di nuovi dati</a:t>
            </a:r>
            <a:r>
              <a:rPr lang="it-IT" b="1" dirty="0" smtClean="0">
                <a:solidFill>
                  <a:prstClr val="black"/>
                </a:solidFill>
              </a:rPr>
              <a:t>.</a:t>
            </a:r>
          </a:p>
          <a:p>
            <a:pPr lvl="4">
              <a:lnSpc>
                <a:spcPct val="150000"/>
              </a:lnSpc>
            </a:pPr>
            <a:endParaRPr lang="it-IT" b="1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it-IT" b="1" dirty="0" smtClean="0">
                <a:solidFill>
                  <a:prstClr val="black"/>
                </a:solidFill>
              </a:rPr>
              <a:t>Il sistema procede con la sua normale esecuzione.</a:t>
            </a:r>
          </a:p>
          <a:p>
            <a:pPr algn="ctr">
              <a:lnSpc>
                <a:spcPct val="150000"/>
              </a:lnSpc>
            </a:pPr>
            <a:endParaRPr lang="it-IT" b="1" dirty="0">
              <a:solidFill>
                <a:prstClr val="black"/>
              </a:solidFill>
            </a:endParaRPr>
          </a:p>
          <a:p>
            <a:endParaRPr lang="it-IT" b="1" dirty="0">
              <a:solidFill>
                <a:prstClr val="black"/>
              </a:solidFill>
            </a:endParaRPr>
          </a:p>
          <a:p>
            <a:pPr algn="ctr"/>
            <a:endParaRPr lang="it-IT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71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3894522296"/>
              </p:ext>
            </p:extLst>
          </p:nvPr>
        </p:nvGraphicFramePr>
        <p:xfrm>
          <a:off x="503808" y="827509"/>
          <a:ext cx="9384713" cy="648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8301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872" y="323453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800" b="1" dirty="0" smtClean="0">
                <a:solidFill>
                  <a:prstClr val="black"/>
                </a:solidFill>
              </a:rPr>
              <a:t>Casi d’uso (3/4)</a:t>
            </a:r>
            <a:endParaRPr sz="3200" dirty="0">
              <a:solidFill>
                <a:prstClr val="black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26434" y="1547589"/>
            <a:ext cx="1008000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 smtClean="0">
                <a:solidFill>
                  <a:prstClr val="black"/>
                </a:solidFill>
              </a:rPr>
              <a:t>Richiesta e Visualizzazione dei dati monitorati dal</a:t>
            </a:r>
          </a:p>
          <a:p>
            <a:r>
              <a:rPr lang="it-IT" sz="2800" b="1" i="1" dirty="0" smtClean="0">
                <a:solidFill>
                  <a:prstClr val="black"/>
                </a:solidFill>
              </a:rPr>
              <a:t>sistema</a:t>
            </a:r>
          </a:p>
          <a:p>
            <a:pPr algn="ctr">
              <a:lnSpc>
                <a:spcPts val="1560"/>
              </a:lnSpc>
            </a:pPr>
            <a:endParaRPr lang="it-IT" sz="2800" b="1" i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1. L’utente richiede al sistema la visualizzazione dei dati.</a:t>
            </a:r>
          </a:p>
          <a:p>
            <a:pPr lvl="2">
              <a:lnSpc>
                <a:spcPct val="150000"/>
              </a:lnSpc>
            </a:pPr>
            <a:endParaRPr lang="it-IT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2. Il sistema restituisce i dati all’utente visualizzandoli attraverso l’apposita interfaccia grafica.</a:t>
            </a:r>
          </a:p>
          <a:p>
            <a:pPr lvl="2">
              <a:lnSpc>
                <a:spcPct val="150000"/>
              </a:lnSpc>
            </a:pPr>
            <a:endParaRPr lang="it-IT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3. L’utente visualizza e agisce sui risultati ottenuti.</a:t>
            </a:r>
            <a:endParaRPr lang="it-IT" b="1" dirty="0">
              <a:solidFill>
                <a:prstClr val="black"/>
              </a:solidFill>
            </a:endParaRPr>
          </a:p>
          <a:p>
            <a:pPr algn="ctr"/>
            <a:endParaRPr lang="it-IT" b="1" dirty="0">
              <a:solidFill>
                <a:prstClr val="black"/>
              </a:solidFill>
            </a:endParaRPr>
          </a:p>
          <a:p>
            <a:pPr algn="ctr"/>
            <a:endParaRPr lang="it-IT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83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323453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800" b="1" dirty="0" smtClean="0">
                <a:solidFill>
                  <a:prstClr val="black"/>
                </a:solidFill>
              </a:rPr>
              <a:t>Casi d’uso (4/4)</a:t>
            </a:r>
            <a:endParaRPr sz="3200" dirty="0">
              <a:solidFill>
                <a:prstClr val="black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59792" y="1156809"/>
            <a:ext cx="10080000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ts val="2060"/>
              </a:lnSpc>
            </a:pPr>
            <a:endParaRPr lang="it-IT" sz="2800" b="1" i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b="1" i="1" dirty="0" smtClean="0">
                <a:solidFill>
                  <a:prstClr val="black"/>
                </a:solidFill>
              </a:rPr>
              <a:t>Superamento soglie di temperatura e umidità </a:t>
            </a:r>
          </a:p>
          <a:p>
            <a:pPr lvl="2">
              <a:lnSpc>
                <a:spcPct val="150000"/>
              </a:lnSpc>
            </a:pPr>
            <a:endParaRPr lang="it-IT" sz="2800" b="1" i="1" dirty="0" smtClean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Tx/>
              <a:buAutoNum type="arabicPeriod"/>
            </a:pPr>
            <a:r>
              <a:rPr lang="it-IT" b="1" dirty="0" smtClean="0">
                <a:solidFill>
                  <a:prstClr val="black"/>
                </a:solidFill>
              </a:rPr>
              <a:t>Il sistema rileva un superamento delle soglie di temperature e/o umidità stabilite</a:t>
            </a:r>
          </a:p>
          <a:p>
            <a:pPr lvl="2">
              <a:lnSpc>
                <a:spcPct val="150000"/>
              </a:lnSpc>
            </a:pPr>
            <a:endParaRPr lang="it-IT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2.   Il sistema invia una notifica dell’accaduto all’utente</a:t>
            </a:r>
          </a:p>
          <a:p>
            <a:pPr lvl="2">
              <a:lnSpc>
                <a:spcPct val="150000"/>
              </a:lnSpc>
            </a:pPr>
            <a:endParaRPr lang="it-IT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it-IT" b="1" dirty="0" smtClean="0">
                <a:solidFill>
                  <a:prstClr val="black"/>
                </a:solidFill>
              </a:rPr>
              <a:t>3.   Il sistema prosegue con la sua normale esecuzione.</a:t>
            </a:r>
          </a:p>
          <a:p>
            <a:pPr algn="ctr"/>
            <a:endParaRPr lang="it-IT" b="1" dirty="0">
              <a:solidFill>
                <a:prstClr val="black"/>
              </a:solidFill>
            </a:endParaRPr>
          </a:p>
          <a:p>
            <a:pPr algn="ctr"/>
            <a:endParaRPr lang="it-IT" b="1" dirty="0">
              <a:solidFill>
                <a:prstClr val="black"/>
              </a:solidFill>
            </a:endParaRPr>
          </a:p>
          <a:p>
            <a:pPr algn="ctr"/>
            <a:endParaRPr lang="it-IT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00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magin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0" name="Immagine 39"/>
          <p:cNvPicPr/>
          <p:nvPr/>
        </p:nvPicPr>
        <p:blipFill>
          <a:blip r:embed="rId4"/>
          <a:stretch>
            <a:fillRect/>
          </a:stretch>
        </p:blipFill>
        <p:spPr>
          <a:xfrm>
            <a:off x="-93240" y="4608000"/>
            <a:ext cx="4557240" cy="302868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1008312" y="216000"/>
            <a:ext cx="8064000" cy="2571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8000" b="1" dirty="0">
                <a:solidFill>
                  <a:srgbClr val="000000"/>
                </a:solidFill>
                <a:latin typeface="Calibri"/>
              </a:rPr>
              <a:t>BIOLOGICAL </a:t>
            </a:r>
            <a:endParaRPr dirty="0"/>
          </a:p>
          <a:p>
            <a:pPr algn="ctr"/>
            <a:r>
              <a:rPr lang="it-IT" sz="8000" b="1" dirty="0">
                <a:solidFill>
                  <a:srgbClr val="000000"/>
                </a:solidFill>
                <a:latin typeface="Calibri"/>
              </a:rPr>
              <a:t>BBM SYSTEM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6912000" y="5688000"/>
            <a:ext cx="3168000" cy="1302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2600" b="1">
                <a:latin typeface="Calibri"/>
              </a:rPr>
              <a:t>Bici Stella</a:t>
            </a:r>
            <a:endParaRPr/>
          </a:p>
          <a:p>
            <a:r>
              <a:rPr lang="it-IT" sz="2600" b="1">
                <a:latin typeface="Calibri"/>
              </a:rPr>
              <a:t>Brundu Francesco</a:t>
            </a:r>
            <a:endParaRPr/>
          </a:p>
          <a:p>
            <a:r>
              <a:rPr lang="it-IT" sz="2600" b="1">
                <a:latin typeface="Calibri"/>
              </a:rPr>
              <a:t>Miraglia Giuseppe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1260000" y="3003480"/>
            <a:ext cx="4932440" cy="2427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just"/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008312" y="2856508"/>
            <a:ext cx="806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 smtClean="0">
                <a:solidFill>
                  <a:srgbClr val="006600"/>
                </a:solidFill>
              </a:rPr>
              <a:t>Grazie</a:t>
            </a:r>
          </a:p>
          <a:p>
            <a:pPr algn="just"/>
            <a:endParaRPr lang="it-IT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3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107429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 smtClean="0"/>
              <a:t>Area di interesse</a:t>
            </a:r>
            <a:endParaRPr sz="36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2195661"/>
            <a:ext cx="10058400" cy="4971058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63848" y="899517"/>
            <a:ext cx="8640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Un sistema di monitoraggio per la temperatura e l’umidità all’interno </a:t>
            </a:r>
          </a:p>
          <a:p>
            <a:pPr algn="ctr"/>
            <a:r>
              <a:rPr lang="it-IT" b="1" dirty="0" smtClean="0"/>
              <a:t>di una stanza climatizzata e isolata termicamente al fine di permettere </a:t>
            </a:r>
          </a:p>
          <a:p>
            <a:pPr algn="ctr"/>
            <a:r>
              <a:rPr lang="it-IT" b="1" dirty="0" smtClean="0"/>
              <a:t>la corretta conservazione di semi.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380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497413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/>
              <a:t>Requisiti di </a:t>
            </a:r>
            <a:r>
              <a:rPr lang="it-IT" sz="4400" b="1" dirty="0" smtClean="0"/>
              <a:t>sistema </a:t>
            </a:r>
            <a:r>
              <a:rPr lang="it-IT" sz="3600" b="1" dirty="0" smtClean="0"/>
              <a:t>(Must)</a:t>
            </a:r>
            <a:endParaRPr sz="2000" b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67804" y="1484188"/>
            <a:ext cx="9145016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r>
              <a:rPr lang="it-IT" b="1" dirty="0" smtClean="0"/>
              <a:t>Il sistema deve essere in grado di rilevare la temperatura e l'umidità</a:t>
            </a:r>
          </a:p>
          <a:p>
            <a:pPr algn="just">
              <a:lnSpc>
                <a:spcPct val="100000"/>
              </a:lnSpc>
              <a:buSzPct val="100000"/>
            </a:pPr>
            <a:r>
              <a:rPr lang="it-IT" b="1" dirty="0"/>
              <a:t> </a:t>
            </a:r>
            <a:r>
              <a:rPr lang="it-IT" b="1" dirty="0" smtClean="0"/>
              <a:t>   e di verificare che:</a:t>
            </a:r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 smtClean="0"/>
              <a:t>la temperatura media sia di 15°C.</a:t>
            </a:r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 smtClean="0"/>
              <a:t>la temperatura non superi i 19°C.</a:t>
            </a:r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solidFill>
                  <a:srgbClr val="000000"/>
                </a:solidFill>
                <a:ea typeface="Microsoft YaHei"/>
              </a:rPr>
              <a:t>l’umidità media sia del 15%.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solidFill>
                  <a:srgbClr val="000000"/>
                </a:solidFill>
                <a:ea typeface="Microsoft YaHei"/>
              </a:rPr>
              <a:t>l’umidità non superi il 17%.</a:t>
            </a:r>
            <a:endParaRPr lang="it-IT" b="1" dirty="0" smtClean="0"/>
          </a:p>
          <a:p>
            <a:pPr marL="742950" lvl="1" indent="-285750" algn="just">
              <a:lnSpc>
                <a:spcPts val="176"/>
              </a:lnSpc>
              <a:buSzPct val="100000"/>
              <a:buFont typeface="Wingdings" pitchFamily="2" charset="2"/>
              <a:buChar char="Ø"/>
            </a:pPr>
            <a:endParaRPr lang="it-IT" b="1" dirty="0" smtClean="0"/>
          </a:p>
          <a:p>
            <a:pPr marL="285750" indent="-28575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it-IT" b="1" dirty="0" smtClean="0">
              <a:solidFill>
                <a:srgbClr val="000000"/>
              </a:solidFill>
              <a:ea typeface="Microsoft YaHei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it-IT" b="1" dirty="0" smtClean="0">
                <a:solidFill>
                  <a:srgbClr val="000000"/>
                </a:solidFill>
                <a:ea typeface="Microsoft YaHei"/>
              </a:rPr>
              <a:t>Il </a:t>
            </a:r>
            <a:r>
              <a:rPr lang="it-IT" b="1" dirty="0">
                <a:solidFill>
                  <a:srgbClr val="000000"/>
                </a:solidFill>
                <a:ea typeface="Microsoft YaHei"/>
              </a:rPr>
              <a:t>sistema deve essere in grado di: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solidFill>
                  <a:srgbClr val="000000"/>
                </a:solidFill>
                <a:ea typeface="Microsoft YaHei"/>
              </a:rPr>
              <a:t>dare una visualizzazione dei risultati del monitoraggio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solidFill>
                  <a:srgbClr val="000000"/>
                </a:solidFill>
                <a:ea typeface="Microsoft YaHei"/>
              </a:rPr>
              <a:t>discriminare i valori rilevati dai sensori relativamente all’area monitorata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solidFill>
                  <a:srgbClr val="000000"/>
                </a:solidFill>
                <a:ea typeface="Microsoft YaHei"/>
              </a:rPr>
              <a:t>funzionare correttamente internamente all’area d’interesse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solidFill>
                  <a:srgbClr val="000000"/>
                </a:solidFill>
                <a:ea typeface="Microsoft YaHei"/>
              </a:rPr>
              <a:t>non interferire con il sistema preesistente </a:t>
            </a:r>
            <a:endParaRPr lang="it-IT" b="1" dirty="0" smtClean="0"/>
          </a:p>
          <a:p>
            <a:pPr>
              <a:buSzPct val="25000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611485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/>
              <a:t>Requisiti di </a:t>
            </a:r>
            <a:r>
              <a:rPr lang="it-IT" sz="4400" b="1" dirty="0" smtClean="0"/>
              <a:t>sistema (</a:t>
            </a:r>
            <a:r>
              <a:rPr lang="it-IT" sz="4400" b="1" dirty="0" err="1" smtClean="0"/>
              <a:t>Should</a:t>
            </a:r>
            <a:r>
              <a:rPr lang="it-IT" sz="4400" b="1" dirty="0" smtClean="0"/>
              <a:t>/</a:t>
            </a:r>
            <a:r>
              <a:rPr lang="it-IT" sz="4400" b="1" dirty="0" err="1" smtClean="0"/>
              <a:t>Could</a:t>
            </a:r>
            <a:r>
              <a:rPr lang="it-IT" sz="4400" b="1" dirty="0" smtClean="0"/>
              <a:t>)</a:t>
            </a:r>
            <a:endParaRPr sz="4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67804" y="1619597"/>
            <a:ext cx="9145016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ts val="176"/>
              </a:lnSpc>
              <a:buSzPct val="25000"/>
              <a:buFont typeface="Wingdings" pitchFamily="2" charset="2"/>
              <a:buChar char="Ø"/>
            </a:pPr>
            <a:endParaRPr lang="it-IT" dirty="0" smtClean="0"/>
          </a:p>
          <a:p>
            <a:pPr marL="285750" indent="-28575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it-IT" b="1" dirty="0">
                <a:ea typeface="Microsoft YaHei"/>
              </a:rPr>
              <a:t>Il sistema deve essere in grado di:</a:t>
            </a:r>
            <a:endParaRPr lang="it-IT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 smtClean="0">
                <a:ea typeface="Microsoft YaHei"/>
              </a:rPr>
              <a:t>adattarsi </a:t>
            </a:r>
            <a:r>
              <a:rPr lang="it-IT" b="1" dirty="0">
                <a:ea typeface="Microsoft YaHei"/>
              </a:rPr>
              <a:t>alla rilocazione nella stanza delle sue componenti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ea typeface="Microsoft YaHei"/>
              </a:rPr>
              <a:t>gestire un numero variabile di sensori per il rilevamento della temperatura e dell’umidità.</a:t>
            </a:r>
            <a:endParaRPr lang="it-IT" b="1" dirty="0" smtClean="0"/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itchFamily="2" charset="2"/>
              <a:buChar char="ü"/>
            </a:pPr>
            <a:r>
              <a:rPr lang="it-IT" b="1" dirty="0">
                <a:ea typeface="Microsoft YaHei"/>
              </a:rPr>
              <a:t>auto-configurarsi al momento dell’aggiunta/rimozione di sensori dall’area d’interesse.</a:t>
            </a:r>
            <a:endParaRPr lang="it-IT" b="1" dirty="0" smtClean="0"/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322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977519" y="467469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 smtClean="0"/>
              <a:t>Assunzioni</a:t>
            </a:r>
            <a:endParaRPr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67804" y="1331565"/>
            <a:ext cx="9145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it-IT" b="1" dirty="0" smtClean="0"/>
              <a:t>Il sistema non è ostacolato da eventuali:</a:t>
            </a:r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it-IT" b="1" dirty="0" smtClean="0"/>
              <a:t>materiali usati per isolare l’area d’interesse</a:t>
            </a:r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it-IT" b="1" dirty="0" smtClean="0"/>
              <a:t>altri sistemi presenti nell’area d’interesse</a:t>
            </a:r>
          </a:p>
          <a:p>
            <a:pPr marL="742950" lvl="1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it-IT" b="1" dirty="0" smtClean="0"/>
              <a:t>ulteriori ostacoli fisici o barriere</a:t>
            </a:r>
          </a:p>
          <a:p>
            <a:pPr lvl="1" algn="just">
              <a:buSzPct val="100000"/>
            </a:pPr>
            <a:endParaRPr lang="it-IT" b="1" dirty="0" smtClean="0"/>
          </a:p>
          <a:p>
            <a:pPr marL="285750" indent="-285750" algn="just">
              <a:buSzPct val="100000"/>
              <a:buFont typeface="Wingdings" pitchFamily="2" charset="2"/>
              <a:buChar char="Ø"/>
            </a:pPr>
            <a:r>
              <a:rPr lang="it-IT" b="1" dirty="0" smtClean="0"/>
              <a:t>Internamente all’area d’interesse è presente l’alimentazione elettrica</a:t>
            </a:r>
          </a:p>
          <a:p>
            <a:pPr algn="just">
              <a:buSzPct val="100000"/>
            </a:pPr>
            <a:endParaRPr lang="it-IT" b="1" dirty="0" smtClean="0"/>
          </a:p>
          <a:p>
            <a:pPr marL="285750" indent="-285750" algn="just">
              <a:buSzPct val="100000"/>
              <a:buFont typeface="Wingdings" pitchFamily="2" charset="2"/>
              <a:buChar char="Ø"/>
            </a:pPr>
            <a:r>
              <a:rPr lang="it-IT" b="1" dirty="0" smtClean="0"/>
              <a:t>Internamente all’area d’interesse è presente un collegamento a Internet di tipo Ethernet</a:t>
            </a:r>
          </a:p>
          <a:p>
            <a:pPr marL="285750" indent="-285750" algn="just">
              <a:buSzPct val="25000"/>
              <a:buFont typeface="Wingdings" pitchFamily="2" charset="2"/>
              <a:buChar char="Ø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96892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107429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 smtClean="0"/>
              <a:t>Dalla stanza all’utente</a:t>
            </a:r>
            <a:endParaRPr sz="3600" dirty="0"/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3985791771"/>
              </p:ext>
            </p:extLst>
          </p:nvPr>
        </p:nvGraphicFramePr>
        <p:xfrm>
          <a:off x="2015976" y="1539861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7628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107429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 smtClean="0"/>
              <a:t>Architettura software </a:t>
            </a:r>
            <a:r>
              <a:rPr lang="it-IT" sz="3600" b="1" dirty="0" smtClean="0"/>
              <a:t>(dislocazione)</a:t>
            </a:r>
            <a:endParaRPr sz="36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53742" y="911711"/>
            <a:ext cx="90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I microcontrollori usati sono </a:t>
            </a:r>
            <a:r>
              <a:rPr lang="it-IT" sz="2000" b="1" dirty="0" err="1" smtClean="0"/>
              <a:t>Motes</a:t>
            </a:r>
            <a:r>
              <a:rPr lang="it-IT" sz="2000" b="1" dirty="0" smtClean="0"/>
              <a:t> MTM-CM3000 dotati di </a:t>
            </a:r>
            <a:r>
              <a:rPr lang="it-IT" sz="2000" b="1" dirty="0" err="1" smtClean="0"/>
              <a:t>sensor-board</a:t>
            </a:r>
            <a:r>
              <a:rPr lang="it-IT" sz="2000" b="1" dirty="0" smtClean="0"/>
              <a:t> MTS-E1000, di cui uno con funzionalità </a:t>
            </a:r>
            <a:r>
              <a:rPr lang="it-IT" sz="2000" b="1" dirty="0"/>
              <a:t>S</a:t>
            </a:r>
            <a:r>
              <a:rPr lang="it-IT" sz="2000" b="1" dirty="0" smtClean="0"/>
              <a:t>ink</a:t>
            </a:r>
            <a:endParaRPr lang="it-IT" sz="2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855484"/>
            <a:ext cx="9792840" cy="52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41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141136561"/>
              </p:ext>
            </p:extLst>
          </p:nvPr>
        </p:nvGraphicFramePr>
        <p:xfrm>
          <a:off x="503808" y="827509"/>
          <a:ext cx="9384713" cy="648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401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92000" y="6408000"/>
            <a:ext cx="2046240" cy="111420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1008000" y="323453"/>
            <a:ext cx="80640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it-IT" sz="4400" b="1" dirty="0" smtClean="0">
                <a:solidFill>
                  <a:prstClr val="black"/>
                </a:solidFill>
              </a:rPr>
              <a:t>Casi d’uso (1/4)</a:t>
            </a:r>
            <a:endParaRPr sz="4400" dirty="0">
              <a:solidFill>
                <a:prstClr val="black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88933" y="2603321"/>
            <a:ext cx="91810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i="1" dirty="0" smtClean="0">
                <a:solidFill>
                  <a:prstClr val="black"/>
                </a:solidFill>
              </a:rPr>
              <a:t>Primo avvio</a:t>
            </a:r>
          </a:p>
          <a:p>
            <a:pPr marL="1257300" lvl="2" indent="-342900">
              <a:lnSpc>
                <a:spcPct val="200000"/>
              </a:lnSpc>
              <a:buFontTx/>
              <a:buAutoNum type="arabicPeriod"/>
            </a:pPr>
            <a:r>
              <a:rPr lang="it-IT" b="1" dirty="0">
                <a:solidFill>
                  <a:prstClr val="black"/>
                </a:solidFill>
              </a:rPr>
              <a:t>L’installatore avvia il sistema</a:t>
            </a:r>
            <a:r>
              <a:rPr lang="it-IT" b="1" dirty="0" smtClean="0">
                <a:solidFill>
                  <a:prstClr val="black"/>
                </a:solidFill>
              </a:rPr>
              <a:t>.</a:t>
            </a:r>
            <a:endParaRPr lang="it-IT" b="1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200000"/>
              </a:lnSpc>
              <a:buFontTx/>
              <a:buAutoNum type="arabicPeriod"/>
            </a:pPr>
            <a:r>
              <a:rPr lang="it-IT" b="1" dirty="0">
                <a:solidFill>
                  <a:prstClr val="black"/>
                </a:solidFill>
              </a:rPr>
              <a:t>Il sistema si auto-configura</a:t>
            </a:r>
            <a:r>
              <a:rPr lang="it-IT" b="1" dirty="0" smtClean="0">
                <a:solidFill>
                  <a:prstClr val="black"/>
                </a:solidFill>
              </a:rPr>
              <a:t>.</a:t>
            </a:r>
          </a:p>
          <a:p>
            <a:pPr marL="1257300" lvl="2" indent="-342900">
              <a:lnSpc>
                <a:spcPct val="200000"/>
              </a:lnSpc>
              <a:buFontTx/>
              <a:buAutoNum type="arabicPeriod"/>
            </a:pPr>
            <a:r>
              <a:rPr lang="it-IT" b="1" dirty="0" smtClean="0">
                <a:solidFill>
                  <a:prstClr val="black"/>
                </a:solidFill>
              </a:rPr>
              <a:t>Il sistema avvia le proprie funzionalità.</a:t>
            </a:r>
          </a:p>
          <a:p>
            <a:endParaRPr lang="it-IT" sz="2800" b="1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10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559</Words>
  <Application>Microsoft Office PowerPoint</Application>
  <PresentationFormat>Personalizzato</PresentationFormat>
  <Paragraphs>140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Giuseppe</cp:lastModifiedBy>
  <cp:revision>62</cp:revision>
  <dcterms:modified xsi:type="dcterms:W3CDTF">2014-05-15T15:57:54Z</dcterms:modified>
</cp:coreProperties>
</file>