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Shape 64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b="0" i="0" sz="21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5" name="Shape 75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6" name="Shape 7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b="0" i="0" sz="3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b="0" i="0" sz="4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b="0" i="0" sz="2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b="0" i="0" sz="16000" u="none" cap="none" strike="noStrik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4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effectLst>
            <a:outerShdw blurRad="71438" rotWithShape="0" algn="bl" dir="7860000" dist="19050">
              <a:srgbClr val="000000">
                <a:alpha val="5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rgbClr val="FFD966"/>
                </a:solidFill>
              </a:rPr>
              <a:t>TopFood</a:t>
            </a:r>
            <a:endParaRPr sz="6000">
              <a:solidFill>
                <a:srgbClr val="FFD966"/>
              </a:solidFill>
            </a:endParaRP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450700" y="2981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Esprimi i tuoi gusti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740275" y="4380450"/>
            <a:ext cx="203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Dragone Giuseppe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 0124/318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r>
              <a:rPr lang="it"/>
              <a:t> - Ricerca</a:t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" y="894750"/>
            <a:ext cx="43152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900" y="894750"/>
            <a:ext cx="4480548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41300" y="4345125"/>
            <a:ext cx="81252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Ricerca Tramite città o piatto desiderato, verifica se </a:t>
            </a: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l'utente</a:t>
            </a: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 ha effettuato l’accesso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Templates - Ricerca / Locali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83" y="899037"/>
            <a:ext cx="4633642" cy="36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25" y="896100"/>
            <a:ext cx="3957655" cy="3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975" y="1185900"/>
            <a:ext cx="3876850" cy="31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13" y="1291874"/>
            <a:ext cx="3552874" cy="1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625" y="2832863"/>
            <a:ext cx="24574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r>
              <a:rPr lang="it"/>
              <a:t> - Sig In / menù</a:t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" y="928475"/>
            <a:ext cx="5301674" cy="17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0" y="2871425"/>
            <a:ext cx="5301675" cy="11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779375" y="928438"/>
            <a:ext cx="28194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Riceve i dati tramite form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e verifica l’univocità dell’username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effettua criptazione password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restituisce i vari risultati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968350" y="2871425"/>
            <a:ext cx="3052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invia menu del locale con id corrispondente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r>
              <a:rPr lang="it"/>
              <a:t> - Votazione</a:t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0" y="1496375"/>
            <a:ext cx="6383549" cy="35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00" y="73175"/>
            <a:ext cx="4387500" cy="27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127150" y="760650"/>
            <a:ext cx="4203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latin typeface="Verdana"/>
                <a:ea typeface="Verdana"/>
                <a:cs typeface="Verdana"/>
                <a:sym typeface="Verdana"/>
              </a:rPr>
              <a:t>def voto</a:t>
            </a: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: Verifica se l’utente ha già votato quel piatto, aggiorna il valore calcolando la media tramite funzione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6959275" y="2960350"/>
            <a:ext cx="19077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latin typeface="Verdana"/>
                <a:ea typeface="Verdana"/>
                <a:cs typeface="Verdana"/>
                <a:sym typeface="Verdana"/>
              </a:rPr>
              <a:t>def media_rank</a:t>
            </a: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Recupera i voti e ne calcola la media, effettua una conversione del tipo e restituisce il valore con un solo valore dopo la virgola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5" y="876075"/>
            <a:ext cx="4563101" cy="36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Templates - Sig In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475" y="294013"/>
            <a:ext cx="3923799" cy="22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900" y="2726862"/>
            <a:ext cx="3806787" cy="178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Templates - menu</a:t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71" y="1946421"/>
            <a:ext cx="1938225" cy="21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5" y="778125"/>
            <a:ext cx="4693275" cy="42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5652200" y="154025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Info Locale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11" y="737100"/>
            <a:ext cx="4105225" cy="4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2550" y="345325"/>
            <a:ext cx="2856675" cy="13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1675" y="2070075"/>
            <a:ext cx="2642975" cy="25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Perché</a:t>
            </a:r>
            <a:r>
              <a:rPr lang="it"/>
              <a:t> TopFood ?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98650" y="9496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Trovarsi in un locale ed avere a che fare con tantissime voci nel menù ed avere paura di scegliere una voce non proprio nelle corde del locale non è  cosa gradita.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Hai intenzione di cenare in un locale e voler provare il suo “cavallo di battaglia” ma vuoi informazioni a riguardo prima di entrare??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Con TopFood si può!</a:t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0" y="2766925"/>
            <a:ext cx="1600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36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TopFood permette di andare a stilare una classifica dei piatti che offre un locale sulla base del giudizio degli utenti attraverso una valutazione da 1 a 5.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L’utente si registra, registra il proprio scontrino e effettua la valutazione su ciò che ha ordinato.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Sarà presente l’elenco dei locali, </a:t>
            </a:r>
            <a:r>
              <a:rPr lang="it"/>
              <a:t>selezionando</a:t>
            </a:r>
            <a:r>
              <a:rPr lang="it"/>
              <a:t> uno di questi verranno visualizzate le voci del menù che saranno formate dal nome del piatto, dagli ingredienti e dalla media delle valutazioni.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TopFood non è utile solo al cliente ma anche al gestore del locale, in quanto diventa uno strumento attraverso il quale il gestore può prendere coscienza dei problemi sul menu e capire su quali piatti migliorarsi.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450" y="315913"/>
            <a:ext cx="2613278" cy="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Funzionalità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05700" y="831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Un’ ulteriore possibile funzione è la ricerca di un piatto comune a più locali ed attraverso la localizzazione ricercare quale dei ristoranti prossimi ha il giudizio migliore.</a:t>
            </a:r>
            <a:r>
              <a:rPr lang="it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Utilizzabile anche dai locali che servono drink e </a:t>
            </a:r>
            <a:r>
              <a:rPr lang="it"/>
              <a:t>cocktail.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425" y="2557375"/>
            <a:ext cx="3872034" cy="14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075900" y="4269950"/>
            <a:ext cx="2756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cit. Virginia Woolf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Lamp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05700" y="9355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Ie componenti </a:t>
            </a:r>
            <a:r>
              <a:rPr lang="it"/>
              <a:t>software</a:t>
            </a:r>
            <a:r>
              <a:rPr lang="it"/>
              <a:t> con cui è realizzata l’applicazione web sono: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Linux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Apache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MongoDB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Nel dettaglio: SO Ubuntu LTS 16.04, server apache 2, database </a:t>
            </a:r>
            <a:r>
              <a:rPr lang="it"/>
              <a:t>nosql</a:t>
            </a:r>
            <a:r>
              <a:rPr lang="it"/>
              <a:t> mongodb v 3.4.10, Python con microframework Flask e pymongo, ospitato su Cloud Hosting AWS</a:t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5225"/>
            <a:ext cx="5380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00" y="1131175"/>
            <a:ext cx="54483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742075" y="1178200"/>
            <a:ext cx="3328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importiamo tutte le estensioni che ci servono</a:t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200">
                <a:solidFill>
                  <a:srgbClr val="55555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connessione al database mongodb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200">
                <a:solidFill>
                  <a:srgbClr val="55555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nome per riferimento appFlask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" sz="1200">
                <a:solidFill>
                  <a:srgbClr val="55555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collegamento al database </a:t>
            </a:r>
            <a:endParaRPr sz="1200">
              <a:solidFill>
                <a:srgbClr val="555555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Templates - Layout</a:t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" y="911400"/>
            <a:ext cx="5051350" cy="16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425" y="2125175"/>
            <a:ext cx="4742475" cy="28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28000" y="57780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Head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00" y="3469075"/>
            <a:ext cx="3712500" cy="14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503825" y="1766300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Body [Barra menù]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28000" y="304512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Body - blocco di contenuto variabile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075" y="896162"/>
            <a:ext cx="2256525" cy="370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800" y="911400"/>
            <a:ext cx="5781874" cy="3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-12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Flask</a:t>
            </a:r>
            <a:r>
              <a:rPr lang="it"/>
              <a:t>-Login</a:t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832475"/>
            <a:ext cx="8942850" cy="31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78300" y="4090775"/>
            <a:ext cx="8942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Verdana"/>
                <a:ea typeface="Verdana"/>
                <a:cs typeface="Verdana"/>
                <a:sym typeface="Verdana"/>
              </a:rPr>
              <a:t>Gestione del login\logout e sessione utente, credenziali ricevute tramite form, username e password, password criptata e poi confrontata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Templates - LogIn</a:t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0" y="949500"/>
            <a:ext cx="4554624" cy="38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700" y="48050"/>
            <a:ext cx="2579575" cy="26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400" y="2452700"/>
            <a:ext cx="2030075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