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89544-AEFE-B714-A3C2-2D504E6D6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886B9C-90A1-4C5A-3EAB-5E0227D5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4EA2C4-96BF-9260-0E48-A4788503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74E9F-6848-0318-D081-F57FF3D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AE622C-ED2B-0286-2CD7-6A298444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23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00745-53AE-63DC-F761-68DC84AA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A59118-C4DA-BF96-38A7-6DD6C5A1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790FC-14AD-9538-83C3-2D4779E8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654F44-D4B2-BB8F-8CE8-013EE70D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D52AA9-E879-9552-519C-BD544EB1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8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634635-D159-14CB-D139-8A1400635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C7D0BB-F931-A294-9836-6EB1DAC4D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253F9B-7244-D700-AC95-F8567C4E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62D28C-44DF-095F-8407-50C08342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171942-F98B-4AD0-8465-9D6338E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51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06CB3-ECAC-CC92-B1EA-8DDCB94C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F9E238-C0F3-049C-EAA6-68E0D82C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D3871-ECAA-19DC-3A36-17E3EA0F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7FB65-4D4B-14FD-1CE2-1086C8DE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3A2033-BCC0-861A-CE13-4ADCD719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58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1AE36D-D3C0-BF74-2A36-D391C977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95B811-13CB-BD4A-FE92-C73482832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2021A-DC5C-3BB9-58C2-323DD8BB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C7E9C-1683-FDC2-E963-2D872610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47AE58-CB71-5FD3-86ED-98F04BD9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9FF677-4E7C-E2E1-B8F7-4CE184F6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E1D2A8-94BA-621A-E27A-2A2FF7F10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B09023-D32D-3E25-0BAC-FB5F038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E19612-AE62-57CC-9EB4-9A5EA74F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A18191-DA90-4C22-773F-6C961C02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78CB42-6221-A6D1-9AA1-0D480A4A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96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6F70F-8B84-B2C6-77EA-60BD42A8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0BC2E3-6F7E-CAC4-AC35-8D19C496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585015-5181-4A78-5F94-F5190164A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BBE4678-FDFB-DB4F-5D72-8EC4F6E45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70AF13-AB3F-AB0D-7AAF-49126E0A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5D86E2-8353-0468-146E-F8062439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25F7E0-F80A-EB71-2CF2-36654C1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692458-C3B8-786D-156B-34E2A29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0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D2BB-AC2C-FF5B-79F8-81B47BE1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7D76CB-C34E-D447-EE43-6001CEEB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DF2C8D-4159-8B83-E0D7-C4761F8E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7930FA-A6C1-13EF-974E-8F3D7E6B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1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2131FA-B03B-5DF1-3321-BE8E5627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D5606A-0373-7132-DA6C-C6915737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F138B9-F7D5-0513-47BC-F7C877E8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8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8A63D-CCBD-828F-DAAB-40718BA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61C662-DBD4-492C-8528-C2CF824F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0452B7-03C4-9546-3E0D-DCA26778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982FF7-9BC4-7AD3-9F63-56ECFAC5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10A080-D91E-662F-2874-C0E186F6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E84F36-8212-C833-5F49-16BDA56A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98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200B5-F09B-1678-E106-40288033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5FB4EB-4454-8B44-D829-F60BE02E2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5035DC-0E55-5950-C206-C064A9FFA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4EBA50-642C-FD2C-3E0B-CA113DCC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D611C3-48B2-E437-362D-495CE475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10B037-3A6B-62CB-B9AA-6B077445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24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45E9CE-0510-0CD4-8032-5768C34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4957CA-09B7-0E7C-6394-9679E6E1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CCE3A-C708-CCAC-7668-C24859F2A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CD98-C68F-4E7B-A049-C3CF3211C22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B529D8-1B51-60D7-A94F-5A675755A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956B7A-616C-07CD-27F9-01779F36F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1446-4B93-4A7E-A9A8-5B7BAAE96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0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5FED9-B0BA-F6C4-4389-3BBB620A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SITO </a:t>
            </a:r>
            <a:br>
              <a:rPr lang="it-IT" dirty="0"/>
            </a:br>
            <a:r>
              <a:rPr lang="it-IT" dirty="0"/>
              <a:t>DI</a:t>
            </a:r>
            <a:br>
              <a:rPr lang="it-IT" dirty="0"/>
            </a:br>
            <a:r>
              <a:rPr lang="it-IT" dirty="0"/>
              <a:t>GIUSEPPE LI GIOI</a:t>
            </a:r>
          </a:p>
        </p:txBody>
      </p:sp>
    </p:spTree>
    <p:extLst>
      <p:ext uri="{BB962C8B-B14F-4D97-AF65-F5344CB8AC3E}">
        <p14:creationId xmlns:p14="http://schemas.microsoft.com/office/powerpoint/2010/main" val="23889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78975-C7FF-34F0-E8E1-34DB4A1F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dirty="0"/>
              <a:t>LINK DEL SITO: https://www.kitkat.it/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729A7A-9CF5-8C45-9B78-89A3D2F3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033"/>
            <a:ext cx="3469064" cy="21459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CC1EFA6-1EBB-E0A2-D028-646047E89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3986"/>
            <a:ext cx="3469064" cy="21459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E62491-41E5-2543-2729-84CFAB4F1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9" y="904295"/>
            <a:ext cx="3469064" cy="21196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F266481-CB94-24E8-6124-436413AB0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98" y="904295"/>
            <a:ext cx="3469064" cy="217765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BE36C7F-54CD-3E9C-B584-2A37A6868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9" y="3081950"/>
            <a:ext cx="3469064" cy="220391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25AEE2C-BED4-C8D8-93A1-D721A61B7190}"/>
              </a:ext>
            </a:extLst>
          </p:cNvPr>
          <p:cNvSpPr txBox="1"/>
          <p:nvPr/>
        </p:nvSpPr>
        <p:spPr>
          <a:xfrm>
            <a:off x="2988298" y="1140897"/>
            <a:ext cx="3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343DC79-CF64-5C75-D26B-06B6D802D8FA}"/>
              </a:ext>
            </a:extLst>
          </p:cNvPr>
          <p:cNvSpPr txBox="1"/>
          <p:nvPr/>
        </p:nvSpPr>
        <p:spPr>
          <a:xfrm>
            <a:off x="2988298" y="3102184"/>
            <a:ext cx="15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41F916C-BA97-8ACF-EB9D-BDDDA1B5DAA7}"/>
              </a:ext>
            </a:extLst>
          </p:cNvPr>
          <p:cNvSpPr txBox="1"/>
          <p:nvPr/>
        </p:nvSpPr>
        <p:spPr>
          <a:xfrm>
            <a:off x="7220932" y="1014195"/>
            <a:ext cx="65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2794D6-7E9D-884A-8B20-0CBCF79C771F}"/>
              </a:ext>
            </a:extLst>
          </p:cNvPr>
          <p:cNvSpPr txBox="1"/>
          <p:nvPr/>
        </p:nvSpPr>
        <p:spPr>
          <a:xfrm>
            <a:off x="7220932" y="3133886"/>
            <a:ext cx="8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C5495B4-86D1-48D4-7CA9-DA16B5C11319}"/>
              </a:ext>
            </a:extLst>
          </p:cNvPr>
          <p:cNvSpPr txBox="1"/>
          <p:nvPr/>
        </p:nvSpPr>
        <p:spPr>
          <a:xfrm>
            <a:off x="11495990" y="904295"/>
            <a:ext cx="6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877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SITO  DI GIUSEPPE LI GIOI</vt:lpstr>
      <vt:lpstr>LINK DEL SITO: https://www.kitkat.it/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 DI GIUSEPPE LI GIOI MATRICOLA:1000015761</dc:title>
  <dc:creator>GIUSEPPE LI GIOI</dc:creator>
  <cp:lastModifiedBy>GIUSEPPE LI GIOI</cp:lastModifiedBy>
  <cp:revision>2</cp:revision>
  <dcterms:created xsi:type="dcterms:W3CDTF">2024-03-24T16:21:26Z</dcterms:created>
  <dcterms:modified xsi:type="dcterms:W3CDTF">2024-03-24T17:49:17Z</dcterms:modified>
</cp:coreProperties>
</file>