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sldIdLst>
    <p:sldId id="256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7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45863-6CEA-4CB3-8C0D-1F41D339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4CE833-ACDD-49E9-B2B2-697B4939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95B338-F950-4153-879F-D1EBA866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7446A-3231-4BE8-A42A-7A5E13F3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7E2F7E-8516-4195-8F7B-91258DA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0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F81C5-0AE5-4356-B89E-7B0AF854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95F0E1-0655-4C66-84B8-7A64112B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BCEF9-9399-425E-AD1D-960FFAF2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4FDE4-3A7C-4024-9DCC-0A99B832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1B74F-202E-4CB0-8097-89CD64D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52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724E8-F8F4-41D9-9104-790D2F2E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9B3D83-8A80-4C49-BE69-96C94F70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055AD3-B6B4-4810-984A-9212A484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56C8F8-A86F-4DD1-8063-1C6EDFE4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A1B91-E6BF-4898-B5FD-C4EE6DFD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58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84229-BE6A-46A0-B50E-CFCDD38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727A6-4E30-4524-AE6E-4055189B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199DEB-6042-475F-BAD7-A364EFE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586BC-3B30-472A-BFBE-ABA2AA78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DD2563-5D75-41F1-BDDC-338314B6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15AF10-D207-4159-A8C7-0FA7B4A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1DFCF-4612-4542-9B39-EBA730C5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562EAE-5305-400C-84B8-F2B386218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854320-5A84-42E2-BF09-CE67108A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10712D-AD81-4618-A96E-DFDEF290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4C9D88-AEC9-416F-AD80-3999C39F7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C3832A-F5D8-490E-8DD4-B0E7B56E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12760E-44E4-4ED9-B3CE-7FFD7B82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2C5A3E-390A-4927-91FB-142137E9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48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745A-EED3-4BD0-8908-547CF3DA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222E1F-F481-4552-ABAE-9F8584F4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EE79DE-3AB3-4BFA-8779-46A33235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5FB057-8CC3-4BD5-822E-AEA96FEB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81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204581-FE62-49C7-A295-97974D13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3363E5-560B-45C5-BCD7-DA2CB15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B84726-6E5C-4FCD-8FBB-9C64A8C4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6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6A8D6-F039-4F96-8594-8035D87C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EE554-B216-457B-983D-23D11CED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F36C50-0262-44B0-88BF-EF2094D8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973566-EB6B-49EB-A761-B67F780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097E4F-8D60-4671-AEAC-9E13D66A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70DE4F-7E0E-43A6-86E0-0EA11375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4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46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0E0C8-E0B7-4B66-A578-27405F8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76509B-1387-4A40-B849-1F8B4B91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E72772-681C-40CA-B76B-79737610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08694-9CC9-4275-A408-A8B3ACBD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94AE91-76C2-4192-9BF8-D956FAE9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08C42A-F6F5-4707-B9B4-DB9FA6D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66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696C4-5128-4769-B064-3A62C7B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B2C9BF-71E1-41B4-BCBF-9C50747D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722D6-8391-4994-AF13-84F673A9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0E2A3-B0D0-4F87-9C4D-3887CFC1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9F4459-006F-45C3-8437-9B031FE4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33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D66B38-935C-4E15-855B-39CEBE57F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C26CCE-A251-40F9-96EB-B8551265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3E4720-D92C-4599-8F49-8A425B16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EB46E8-A7A9-4936-8133-27E09B3C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5B83F3-35DB-4F81-AC70-D7F848FE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1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2B42D8-6FEC-4F5A-9769-031FFA2C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1F6B9-EBCA-43D1-9E77-AD3BBCB5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FF9A90-FBC2-4B3D-AEEE-468AB75B4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4FA3-5FC6-48F8-A65D-E8CC95C441CC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79093-503D-476C-B805-5690AF510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9E3448-4197-4C91-9FBE-7029B7B86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ECFD-F2C8-46A7-A749-242681079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9675B5-A09F-4355-B24F-36E91B4AC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8" r="977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5464EB7-45A1-4B16-A32F-1BAF1BDEA69B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cap="all" spc="30" normalizeH="0" noProof="0" dirty="0">
                <a:ln>
                  <a:noFill/>
                </a:ln>
                <a:effectLst/>
                <a:uLnTx/>
                <a:uFillTx/>
              </a:rPr>
              <a:t>Twitter hate speech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83734E-4C3A-4B04-8EDE-F17F666E06E3}"/>
              </a:ext>
            </a:extLst>
          </p:cNvPr>
          <p:cNvSpPr txBox="1"/>
          <p:nvPr/>
        </p:nvSpPr>
        <p:spPr>
          <a:xfrm>
            <a:off x="7691628" y="4771712"/>
            <a:ext cx="4337304" cy="13542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Silvio Corso		0522500792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Giuseppe Napoli		0522500730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Carmine Tramontano		0522500865</a:t>
            </a:r>
          </a:p>
        </p:txBody>
      </p:sp>
      <p:pic>
        <p:nvPicPr>
          <p:cNvPr id="17" name="Immagine 16" descr="Immagine che contiene scatola&#10;&#10;Descrizione generata automaticamente">
            <a:extLst>
              <a:ext uri="{FF2B5EF4-FFF2-40B4-BE49-F238E27FC236}">
                <a16:creationId xmlns:a16="http://schemas.microsoft.com/office/drawing/2014/main" id="{A0A0EFD4-1D73-4E59-97F5-C71FAD6F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55" y="5816923"/>
            <a:ext cx="1004153" cy="1004153"/>
          </a:xfrm>
          <a:prstGeom prst="rect">
            <a:avLst/>
          </a:prstGeom>
        </p:spPr>
      </p:pic>
      <p:pic>
        <p:nvPicPr>
          <p:cNvPr id="18" name="Immagine 17" descr="Immagine che contiene segnale, rosso, disegnando&#10;&#10;Descrizione generata automaticamente">
            <a:extLst>
              <a:ext uri="{FF2B5EF4-FFF2-40B4-BE49-F238E27FC236}">
                <a16:creationId xmlns:a16="http://schemas.microsoft.com/office/drawing/2014/main" id="{FB7CEE58-D8E2-49A5-A746-F7944B0C12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2" r="31584" b="16239"/>
          <a:stretch/>
        </p:blipFill>
        <p:spPr>
          <a:xfrm>
            <a:off x="7851648" y="5800725"/>
            <a:ext cx="1104318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5F7602C-8799-4020-90D8-29CEBB82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</a:rPr>
              <a:t>4. 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FBD82-EB23-462A-AA21-74A16DD4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</a:rPr>
              <a:t>Il progetto ha raggiunto gli scopi prefissati</a:t>
            </a:r>
          </a:p>
          <a:p>
            <a:r>
              <a:rPr lang="it-IT" sz="2400" dirty="0">
                <a:solidFill>
                  <a:srgbClr val="000000"/>
                </a:solidFill>
              </a:rPr>
              <a:t>Risultati in linea con le aspettative</a:t>
            </a:r>
          </a:p>
          <a:p>
            <a:r>
              <a:rPr lang="it-IT" sz="2400" dirty="0">
                <a:solidFill>
                  <a:srgbClr val="000000"/>
                </a:solidFill>
              </a:rPr>
              <a:t>Diversi fattori da tenere in considerazione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Possibili sviluppi futuri:</a:t>
            </a:r>
          </a:p>
          <a:p>
            <a:pPr lvl="1"/>
            <a:r>
              <a:rPr lang="it-IT" dirty="0">
                <a:solidFill>
                  <a:srgbClr val="000000"/>
                </a:solidFill>
              </a:rPr>
              <a:t>Analisi multilingue</a:t>
            </a:r>
          </a:p>
          <a:p>
            <a:pPr lvl="1"/>
            <a:r>
              <a:rPr lang="it-IT" dirty="0">
                <a:solidFill>
                  <a:srgbClr val="000000"/>
                </a:solidFill>
              </a:rPr>
              <a:t>Geolocalizzazione del fenomeno</a:t>
            </a:r>
          </a:p>
          <a:p>
            <a:pPr lvl="1"/>
            <a:r>
              <a:rPr lang="it-IT" dirty="0">
                <a:solidFill>
                  <a:srgbClr val="000000"/>
                </a:solidFill>
              </a:rPr>
              <a:t>Comportamento adattivo a seconda dei risultati</a:t>
            </a: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1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26A330C-34CB-491F-8B7F-AB5765CA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r="83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40565F6-E5FF-47F1-8278-4AC3B01A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2426677"/>
            <a:ext cx="4972511" cy="2040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 err="1">
                <a:latin typeface="+mj-lt"/>
                <a:ea typeface="+mj-ea"/>
                <a:cs typeface="+mj-cs"/>
              </a:rPr>
              <a:t>Grazie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 per </a:t>
            </a:r>
            <a:r>
              <a:rPr lang="en-US" sz="6600" b="1" kern="1200" dirty="0" err="1">
                <a:latin typeface="+mj-lt"/>
                <a:ea typeface="+mj-ea"/>
                <a:cs typeface="+mj-cs"/>
              </a:rPr>
              <a:t>l’attenzione</a:t>
            </a:r>
            <a:endParaRPr lang="en-US" sz="6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nero, scuro, tenendo, facciata&#10;&#10;Descrizione generata automaticamente">
            <a:extLst>
              <a:ext uri="{FF2B5EF4-FFF2-40B4-BE49-F238E27FC236}">
                <a16:creationId xmlns:a16="http://schemas.microsoft.com/office/drawing/2014/main" id="{CFA4B199-3192-4CD8-8B12-B3053D458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872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magine 37">
            <a:extLst>
              <a:ext uri="{FF2B5EF4-FFF2-40B4-BE49-F238E27FC236}">
                <a16:creationId xmlns:a16="http://schemas.microsoft.com/office/drawing/2014/main" id="{415532A3-AC59-483F-8584-DC4655EF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12" y="592664"/>
            <a:ext cx="2335860" cy="2335860"/>
          </a:xfrm>
          <a:prstGeom prst="rect">
            <a:avLst/>
          </a:prstGeom>
        </p:spPr>
      </p:pic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magine 43">
            <a:extLst>
              <a:ext uri="{FF2B5EF4-FFF2-40B4-BE49-F238E27FC236}">
                <a16:creationId xmlns:a16="http://schemas.microsoft.com/office/drawing/2014/main" id="{F3949397-E421-4CC4-8C09-8454980C7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68" y="643464"/>
            <a:ext cx="2543217" cy="2543217"/>
          </a:xfrm>
          <a:prstGeom prst="rect">
            <a:avLst/>
          </a:prstGeom>
        </p:spPr>
      </p:pic>
      <p:cxnSp>
        <p:nvCxnSpPr>
          <p:cNvPr id="56" name="Straight Connector 5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1F97A6B2-97F2-4B18-82CD-DB9FC57DE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7" y="3508126"/>
            <a:ext cx="2334800" cy="2334800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161EDEA9-3EAC-4130-8134-057198EF3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3" y="3594116"/>
            <a:ext cx="2328959" cy="2334796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7D57ABA-84B2-492B-B4DC-428ACFFBCE98}"/>
              </a:ext>
            </a:extLst>
          </p:cNvPr>
          <p:cNvSpPr txBox="1"/>
          <p:nvPr/>
        </p:nvSpPr>
        <p:spPr>
          <a:xfrm>
            <a:off x="2427252" y="2846174"/>
            <a:ext cx="212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Introduzione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76C56B-D4EE-45A8-95F8-BE5A9ED9094C}"/>
              </a:ext>
            </a:extLst>
          </p:cNvPr>
          <p:cNvSpPr txBox="1"/>
          <p:nvPr/>
        </p:nvSpPr>
        <p:spPr>
          <a:xfrm>
            <a:off x="2016780" y="5923200"/>
            <a:ext cx="323672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lang="it-IT" sz="2400" b="1" dirty="0">
                <a:solidFill>
                  <a:prstClr val="black"/>
                </a:solidFill>
                <a:latin typeface="Calibri" panose="020F0502020204030204"/>
              </a:rPr>
              <a:t>Strumenti Utilizzati e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400" b="1" dirty="0">
                <a:solidFill>
                  <a:prstClr val="black"/>
                </a:solidFill>
                <a:latin typeface="Calibri" panose="020F0502020204030204"/>
              </a:rPr>
              <a:t>Implementazione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6FC2A9E-9D5C-401E-A6AB-8FDEF7284976}"/>
              </a:ext>
            </a:extLst>
          </p:cNvPr>
          <p:cNvSpPr txBox="1"/>
          <p:nvPr/>
        </p:nvSpPr>
        <p:spPr>
          <a:xfrm>
            <a:off x="7936982" y="2955848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Risultati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B665CD4-95B4-4557-88E4-0851CEDAF970}"/>
              </a:ext>
            </a:extLst>
          </p:cNvPr>
          <p:cNvSpPr txBox="1"/>
          <p:nvPr/>
        </p:nvSpPr>
        <p:spPr>
          <a:xfrm>
            <a:off x="7728048" y="5935555"/>
            <a:ext cx="233480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Conclusioni e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Sviluppi Futuri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57F85D55-BC75-4D8E-A682-C876302A42D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29" y="2545956"/>
            <a:ext cx="2280900" cy="1766084"/>
          </a:xfrm>
          <a:prstGeom prst="ellipse">
            <a:avLst/>
          </a:prstGeom>
          <a:ln w="63500" cap="rnd">
            <a:solidFill>
              <a:srgbClr val="003C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2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C40D640-FD3B-46EA-93E2-06E9FCE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/>
          <a:lstStyle/>
          <a:p>
            <a:r>
              <a:rPr lang="it-IT" b="1" dirty="0">
                <a:solidFill>
                  <a:srgbClr val="FFFFFF"/>
                </a:solidFill>
              </a:rPr>
              <a:t>1.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4F518-E712-4FC9-86A9-FB95B60E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Hate speech diffuso sui social e non solo</a:t>
            </a:r>
          </a:p>
          <a:p>
            <a:r>
              <a:rPr lang="it-IT" dirty="0">
                <a:solidFill>
                  <a:srgbClr val="000000"/>
                </a:solidFill>
              </a:rPr>
              <a:t>Problematiche nel limitarlo preventivamente sui social</a:t>
            </a:r>
          </a:p>
          <a:p>
            <a:r>
              <a:rPr lang="it-IT" dirty="0">
                <a:solidFill>
                  <a:srgbClr val="000000"/>
                </a:solidFill>
              </a:rPr>
              <a:t>Strumenti presenti in letteratura </a:t>
            </a:r>
          </a:p>
          <a:p>
            <a:r>
              <a:rPr lang="it-IT" dirty="0">
                <a:solidFill>
                  <a:srgbClr val="000000"/>
                </a:solidFill>
              </a:rPr>
              <a:t>L’approccio da noi proposto</a:t>
            </a:r>
          </a:p>
        </p:txBody>
      </p:sp>
    </p:spTree>
    <p:extLst>
      <p:ext uri="{BB962C8B-B14F-4D97-AF65-F5344CB8AC3E}">
        <p14:creationId xmlns:p14="http://schemas.microsoft.com/office/powerpoint/2010/main" val="28602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3EC7C-368D-469A-9B5C-F3555B088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9800078C-DD13-40CB-8E39-9AE4AB2D6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9" r="19079" b="1"/>
          <a:stretch/>
        </p:blipFill>
        <p:spPr>
          <a:xfrm>
            <a:off x="-3" y="2893512"/>
            <a:ext cx="3616087" cy="3964488"/>
          </a:xfrm>
          <a:custGeom>
            <a:avLst/>
            <a:gdLst/>
            <a:ahLst/>
            <a:cxnLst/>
            <a:rect l="l" t="t" r="r" b="b"/>
            <a:pathLst>
              <a:path w="4196274" h="4600575">
                <a:moveTo>
                  <a:pt x="698533" y="23"/>
                </a:moveTo>
                <a:cubicBezTo>
                  <a:pt x="1054085" y="-1460"/>
                  <a:pt x="2609539" y="68645"/>
                  <a:pt x="3265768" y="1088109"/>
                </a:cubicBezTo>
                <a:cubicBezTo>
                  <a:pt x="3279190" y="1093398"/>
                  <a:pt x="3294289" y="1107275"/>
                  <a:pt x="3298987" y="1120493"/>
                </a:cubicBezTo>
                <a:cubicBezTo>
                  <a:pt x="3321470" y="1182283"/>
                  <a:pt x="3376502" y="1209047"/>
                  <a:pt x="3426164" y="1242419"/>
                </a:cubicBezTo>
                <a:cubicBezTo>
                  <a:pt x="3469788" y="1271828"/>
                  <a:pt x="3516097" y="1302557"/>
                  <a:pt x="3534217" y="1352122"/>
                </a:cubicBezTo>
                <a:cubicBezTo>
                  <a:pt x="3558041" y="1418206"/>
                  <a:pt x="3490259" y="1364016"/>
                  <a:pt x="3477841" y="1389129"/>
                </a:cubicBezTo>
                <a:cubicBezTo>
                  <a:pt x="3503679" y="1423492"/>
                  <a:pt x="3543613" y="1454883"/>
                  <a:pt x="3554015" y="1493873"/>
                </a:cubicBezTo>
                <a:cubicBezTo>
                  <a:pt x="3591931" y="1634635"/>
                  <a:pt x="3673808" y="1737067"/>
                  <a:pt x="3796288" y="1816698"/>
                </a:cubicBezTo>
                <a:cubicBezTo>
                  <a:pt x="3831522" y="1839498"/>
                  <a:pt x="3854674" y="1881132"/>
                  <a:pt x="3902658" y="1887738"/>
                </a:cubicBezTo>
                <a:cubicBezTo>
                  <a:pt x="4009367" y="1902279"/>
                  <a:pt x="3975811" y="2015945"/>
                  <a:pt x="4032186" y="2066499"/>
                </a:cubicBezTo>
                <a:cubicBezTo>
                  <a:pt x="4042924" y="2076084"/>
                  <a:pt x="4052655" y="2094915"/>
                  <a:pt x="4050642" y="2107801"/>
                </a:cubicBezTo>
                <a:cubicBezTo>
                  <a:pt x="4047624" y="2126309"/>
                  <a:pt x="4034870" y="2143820"/>
                  <a:pt x="4024133" y="2160342"/>
                </a:cubicBezTo>
                <a:cubicBezTo>
                  <a:pt x="4013059" y="2176862"/>
                  <a:pt x="3996282" y="2191402"/>
                  <a:pt x="4004335" y="2213209"/>
                </a:cubicBezTo>
                <a:cubicBezTo>
                  <a:pt x="4007687" y="2222130"/>
                  <a:pt x="4005342" y="2253190"/>
                  <a:pt x="4030173" y="2228740"/>
                </a:cubicBezTo>
                <a:cubicBezTo>
                  <a:pt x="4098290" y="2161662"/>
                  <a:pt x="4137888" y="2225102"/>
                  <a:pt x="4196274" y="2255503"/>
                </a:cubicBezTo>
                <a:cubicBezTo>
                  <a:pt x="4149296" y="2286895"/>
                  <a:pt x="4107016" y="2309031"/>
                  <a:pt x="4099968" y="2355951"/>
                </a:cubicBezTo>
                <a:cubicBezTo>
                  <a:pt x="4085540" y="2452767"/>
                  <a:pt x="4023800" y="2497043"/>
                  <a:pt x="3930177" y="2505635"/>
                </a:cubicBezTo>
                <a:cubicBezTo>
                  <a:pt x="3964739" y="2599144"/>
                  <a:pt x="3964739" y="2599144"/>
                  <a:pt x="3852997" y="2612033"/>
                </a:cubicBezTo>
                <a:cubicBezTo>
                  <a:pt x="3895949" y="2671508"/>
                  <a:pt x="3895949" y="2686707"/>
                  <a:pt x="3843936" y="2707194"/>
                </a:cubicBezTo>
                <a:cubicBezTo>
                  <a:pt x="3793938" y="2726690"/>
                  <a:pt x="3738572" y="2733299"/>
                  <a:pt x="3692263" y="2763365"/>
                </a:cubicBezTo>
                <a:cubicBezTo>
                  <a:pt x="3734880" y="2839364"/>
                  <a:pt x="3746960" y="2927586"/>
                  <a:pt x="3834876" y="2964596"/>
                </a:cubicBezTo>
                <a:cubicBezTo>
                  <a:pt x="3848634" y="2970213"/>
                  <a:pt x="3858030" y="2993012"/>
                  <a:pt x="3849307" y="3006229"/>
                </a:cubicBezTo>
                <a:cubicBezTo>
                  <a:pt x="3817428" y="3054139"/>
                  <a:pt x="3863064" y="3145008"/>
                  <a:pt x="3763740" y="3155250"/>
                </a:cubicBezTo>
                <a:cubicBezTo>
                  <a:pt x="3751322" y="3156241"/>
                  <a:pt x="3739912" y="3166155"/>
                  <a:pt x="3749644" y="3179042"/>
                </a:cubicBezTo>
                <a:cubicBezTo>
                  <a:pt x="3783202" y="3223978"/>
                  <a:pt x="3742598" y="3221006"/>
                  <a:pt x="3718104" y="3226623"/>
                </a:cubicBezTo>
                <a:cubicBezTo>
                  <a:pt x="3688572" y="3233560"/>
                  <a:pt x="3655017" y="3213736"/>
                  <a:pt x="3627501" y="3238187"/>
                </a:cubicBezTo>
                <a:cubicBezTo>
                  <a:pt x="3633878" y="3263961"/>
                  <a:pt x="3657701" y="3263631"/>
                  <a:pt x="3674479" y="3271890"/>
                </a:cubicBezTo>
                <a:cubicBezTo>
                  <a:pt x="3723470" y="3295682"/>
                  <a:pt x="3763404" y="3324097"/>
                  <a:pt x="3765753" y="3385888"/>
                </a:cubicBezTo>
                <a:cubicBezTo>
                  <a:pt x="3767428" y="3435782"/>
                  <a:pt x="3772798" y="3479727"/>
                  <a:pt x="3705014" y="3494928"/>
                </a:cubicBezTo>
                <a:cubicBezTo>
                  <a:pt x="3676828" y="3501208"/>
                  <a:pt x="3684884" y="3537222"/>
                  <a:pt x="3700990" y="3555066"/>
                </a:cubicBezTo>
                <a:cubicBezTo>
                  <a:pt x="3729848" y="3586786"/>
                  <a:pt x="3753670" y="3629080"/>
                  <a:pt x="3803335" y="3632054"/>
                </a:cubicBezTo>
                <a:cubicBezTo>
                  <a:pt x="3833535" y="3634035"/>
                  <a:pt x="3856689" y="3647255"/>
                  <a:pt x="3880513" y="3662453"/>
                </a:cubicBezTo>
                <a:cubicBezTo>
                  <a:pt x="3897626" y="3673360"/>
                  <a:pt x="3918095" y="3682610"/>
                  <a:pt x="3916083" y="3706069"/>
                </a:cubicBezTo>
                <a:cubicBezTo>
                  <a:pt x="3914069" y="3728539"/>
                  <a:pt x="3894273" y="3737791"/>
                  <a:pt x="3874137" y="3742416"/>
                </a:cubicBezTo>
                <a:cubicBezTo>
                  <a:pt x="3807024" y="3757285"/>
                  <a:pt x="3743942" y="3779093"/>
                  <a:pt x="3687901" y="3828987"/>
                </a:cubicBezTo>
                <a:cubicBezTo>
                  <a:pt x="3725150" y="3855422"/>
                  <a:pt x="3760718" y="3874586"/>
                  <a:pt x="3788234" y="3901352"/>
                </a:cubicBezTo>
                <a:cubicBezTo>
                  <a:pt x="3854674" y="3966112"/>
                  <a:pt x="3291941" y="4169986"/>
                  <a:pt x="3263755" y="4242681"/>
                </a:cubicBezTo>
                <a:cubicBezTo>
                  <a:pt x="3255030" y="4265149"/>
                  <a:pt x="3225166" y="4288278"/>
                  <a:pt x="3200332" y="4294887"/>
                </a:cubicBezTo>
                <a:cubicBezTo>
                  <a:pt x="3083895" y="4325948"/>
                  <a:pt x="2982893" y="4395668"/>
                  <a:pt x="2863768" y="4421442"/>
                </a:cubicBezTo>
                <a:cubicBezTo>
                  <a:pt x="2751355" y="4445892"/>
                  <a:pt x="2640621" y="4478605"/>
                  <a:pt x="2517472" y="4510985"/>
                </a:cubicBezTo>
                <a:cubicBezTo>
                  <a:pt x="2555222" y="4551627"/>
                  <a:pt x="2607569" y="4569553"/>
                  <a:pt x="2654380" y="4591980"/>
                </a:cubicBezTo>
                <a:lnTo>
                  <a:pt x="2667892" y="4600575"/>
                </a:lnTo>
                <a:lnTo>
                  <a:pt x="0" y="4600575"/>
                </a:lnTo>
                <a:lnTo>
                  <a:pt x="0" y="144733"/>
                </a:lnTo>
                <a:lnTo>
                  <a:pt x="121106" y="102309"/>
                </a:lnTo>
                <a:cubicBezTo>
                  <a:pt x="290510" y="47726"/>
                  <a:pt x="463596" y="8200"/>
                  <a:pt x="644044" y="1014"/>
                </a:cubicBezTo>
                <a:cubicBezTo>
                  <a:pt x="656459" y="538"/>
                  <a:pt x="674830" y="121"/>
                  <a:pt x="698533" y="23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5ED510-12A8-4DD0-986B-2DA551300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" b="3"/>
          <a:stretch/>
        </p:blipFill>
        <p:spPr>
          <a:xfrm>
            <a:off x="5800616" y="501650"/>
            <a:ext cx="3463617" cy="3584331"/>
          </a:xfrm>
          <a:custGeom>
            <a:avLst/>
            <a:gdLst/>
            <a:ahLst/>
            <a:cxnLst/>
            <a:rect l="l" t="t" r="r" b="b"/>
            <a:pathLst>
              <a:path w="3359190" h="3476265">
                <a:moveTo>
                  <a:pt x="450539" y="15"/>
                </a:moveTo>
                <a:cubicBezTo>
                  <a:pt x="458434" y="271"/>
                  <a:pt x="466600" y="3856"/>
                  <a:pt x="473999" y="4995"/>
                </a:cubicBezTo>
                <a:cubicBezTo>
                  <a:pt x="637327" y="30493"/>
                  <a:pt x="800653" y="58040"/>
                  <a:pt x="964158" y="82398"/>
                </a:cubicBezTo>
                <a:cubicBezTo>
                  <a:pt x="1117018" y="105163"/>
                  <a:pt x="1270959" y="110398"/>
                  <a:pt x="1424540" y="122237"/>
                </a:cubicBezTo>
                <a:cubicBezTo>
                  <a:pt x="1610425" y="136579"/>
                  <a:pt x="1795950" y="156841"/>
                  <a:pt x="1980752" y="188711"/>
                </a:cubicBezTo>
                <a:cubicBezTo>
                  <a:pt x="2109067" y="211022"/>
                  <a:pt x="2238645" y="226502"/>
                  <a:pt x="2368766" y="208745"/>
                </a:cubicBezTo>
                <a:cubicBezTo>
                  <a:pt x="2375261" y="207834"/>
                  <a:pt x="2382661" y="204876"/>
                  <a:pt x="2388075" y="207834"/>
                </a:cubicBezTo>
                <a:cubicBezTo>
                  <a:pt x="2451242" y="241073"/>
                  <a:pt x="2520180" y="217168"/>
                  <a:pt x="2585691" y="238113"/>
                </a:cubicBezTo>
                <a:cubicBezTo>
                  <a:pt x="2568908" y="318930"/>
                  <a:pt x="2496899" y="312327"/>
                  <a:pt x="2456294" y="368331"/>
                </a:cubicBezTo>
                <a:cubicBezTo>
                  <a:pt x="2522527" y="390639"/>
                  <a:pt x="2582081" y="413178"/>
                  <a:pt x="2642540" y="430023"/>
                </a:cubicBezTo>
                <a:cubicBezTo>
                  <a:pt x="2706608" y="447780"/>
                  <a:pt x="2760929" y="495816"/>
                  <a:pt x="2823551" y="517215"/>
                </a:cubicBezTo>
                <a:cubicBezTo>
                  <a:pt x="2836907" y="521769"/>
                  <a:pt x="2852969" y="537704"/>
                  <a:pt x="2857661" y="553184"/>
                </a:cubicBezTo>
                <a:cubicBezTo>
                  <a:pt x="2872820" y="603269"/>
                  <a:pt x="3175470" y="743732"/>
                  <a:pt x="3139737" y="788350"/>
                </a:cubicBezTo>
                <a:cubicBezTo>
                  <a:pt x="3124939" y="806790"/>
                  <a:pt x="3105809" y="819994"/>
                  <a:pt x="3085776" y="838207"/>
                </a:cubicBezTo>
                <a:cubicBezTo>
                  <a:pt x="3115916" y="872582"/>
                  <a:pt x="3149843" y="887608"/>
                  <a:pt x="3185938" y="897851"/>
                </a:cubicBezTo>
                <a:cubicBezTo>
                  <a:pt x="3196767" y="901039"/>
                  <a:pt x="3207414" y="907413"/>
                  <a:pt x="3208497" y="922894"/>
                </a:cubicBezTo>
                <a:cubicBezTo>
                  <a:pt x="3209580" y="939056"/>
                  <a:pt x="3198571" y="945429"/>
                  <a:pt x="3189367" y="952944"/>
                </a:cubicBezTo>
                <a:cubicBezTo>
                  <a:pt x="3176554" y="963415"/>
                  <a:pt x="3164101" y="972523"/>
                  <a:pt x="3147859" y="973888"/>
                </a:cubicBezTo>
                <a:cubicBezTo>
                  <a:pt x="3121148" y="975937"/>
                  <a:pt x="3108336" y="1005076"/>
                  <a:pt x="3092816" y="1026930"/>
                </a:cubicBezTo>
                <a:cubicBezTo>
                  <a:pt x="3084153" y="1039224"/>
                  <a:pt x="3079821" y="1064037"/>
                  <a:pt x="3094980" y="1068363"/>
                </a:cubicBezTo>
                <a:cubicBezTo>
                  <a:pt x="3131436" y="1078836"/>
                  <a:pt x="3128548" y="1109114"/>
                  <a:pt x="3127647" y="1143489"/>
                </a:cubicBezTo>
                <a:cubicBezTo>
                  <a:pt x="3126383" y="1186061"/>
                  <a:pt x="3104906" y="1205638"/>
                  <a:pt x="3078557" y="1222030"/>
                </a:cubicBezTo>
                <a:cubicBezTo>
                  <a:pt x="3069534" y="1227720"/>
                  <a:pt x="3056721" y="1227493"/>
                  <a:pt x="3053292" y="1245250"/>
                </a:cubicBezTo>
                <a:cubicBezTo>
                  <a:pt x="3068090" y="1262097"/>
                  <a:pt x="3086137" y="1248439"/>
                  <a:pt x="3102020" y="1253218"/>
                </a:cubicBezTo>
                <a:cubicBezTo>
                  <a:pt x="3115193" y="1257088"/>
                  <a:pt x="3137031" y="1255040"/>
                  <a:pt x="3118983" y="1286000"/>
                </a:cubicBezTo>
                <a:cubicBezTo>
                  <a:pt x="3113749" y="1294878"/>
                  <a:pt x="3119885" y="1301709"/>
                  <a:pt x="3126564" y="1302392"/>
                </a:cubicBezTo>
                <a:cubicBezTo>
                  <a:pt x="3179982" y="1309448"/>
                  <a:pt x="3155438" y="1372054"/>
                  <a:pt x="3172584" y="1405063"/>
                </a:cubicBezTo>
                <a:cubicBezTo>
                  <a:pt x="3177275" y="1414169"/>
                  <a:pt x="3172222" y="1429877"/>
                  <a:pt x="3164822" y="1433747"/>
                </a:cubicBezTo>
                <a:cubicBezTo>
                  <a:pt x="3117539" y="1459245"/>
                  <a:pt x="3111043" y="1520028"/>
                  <a:pt x="3088122" y="1572389"/>
                </a:cubicBezTo>
                <a:cubicBezTo>
                  <a:pt x="3113028" y="1593104"/>
                  <a:pt x="3142805" y="1597657"/>
                  <a:pt x="3169695" y="1611089"/>
                </a:cubicBezTo>
                <a:cubicBezTo>
                  <a:pt x="3197669" y="1625204"/>
                  <a:pt x="3197669" y="1635676"/>
                  <a:pt x="3174569" y="1676653"/>
                </a:cubicBezTo>
                <a:cubicBezTo>
                  <a:pt x="3234665" y="1685532"/>
                  <a:pt x="3234665" y="1685532"/>
                  <a:pt x="3216077" y="1749957"/>
                </a:cubicBezTo>
                <a:cubicBezTo>
                  <a:pt x="3266430" y="1755877"/>
                  <a:pt x="3299635" y="1786382"/>
                  <a:pt x="3307395" y="1853085"/>
                </a:cubicBezTo>
                <a:cubicBezTo>
                  <a:pt x="3311185" y="1885411"/>
                  <a:pt x="3333924" y="1900663"/>
                  <a:pt x="3359190" y="1922291"/>
                </a:cubicBezTo>
                <a:cubicBezTo>
                  <a:pt x="3327789" y="1943236"/>
                  <a:pt x="3306492" y="1986945"/>
                  <a:pt x="3269857" y="1940730"/>
                </a:cubicBezTo>
                <a:cubicBezTo>
                  <a:pt x="3256503" y="1923885"/>
                  <a:pt x="3257764" y="1945284"/>
                  <a:pt x="3255961" y="1951430"/>
                </a:cubicBezTo>
                <a:cubicBezTo>
                  <a:pt x="3251630" y="1966455"/>
                  <a:pt x="3260653" y="1976472"/>
                  <a:pt x="3266609" y="1987854"/>
                </a:cubicBezTo>
                <a:cubicBezTo>
                  <a:pt x="3272384" y="1999237"/>
                  <a:pt x="3279243" y="2011302"/>
                  <a:pt x="3280866" y="2024054"/>
                </a:cubicBezTo>
                <a:cubicBezTo>
                  <a:pt x="3281948" y="2032931"/>
                  <a:pt x="3276715" y="2045905"/>
                  <a:pt x="3270940" y="2052509"/>
                </a:cubicBezTo>
                <a:cubicBezTo>
                  <a:pt x="3240620" y="2087340"/>
                  <a:pt x="3258667" y="2165652"/>
                  <a:pt x="3201277" y="2175670"/>
                </a:cubicBezTo>
                <a:cubicBezTo>
                  <a:pt x="3175470" y="2180221"/>
                  <a:pt x="3163018" y="2208906"/>
                  <a:pt x="3144069" y="2224614"/>
                </a:cubicBezTo>
                <a:cubicBezTo>
                  <a:pt x="3078197" y="2279478"/>
                  <a:pt x="3034161" y="2350051"/>
                  <a:pt x="3013769" y="2447031"/>
                </a:cubicBezTo>
                <a:cubicBezTo>
                  <a:pt x="3008175" y="2473894"/>
                  <a:pt x="2986698" y="2495522"/>
                  <a:pt x="2972802" y="2519197"/>
                </a:cubicBezTo>
                <a:cubicBezTo>
                  <a:pt x="2979480" y="2536499"/>
                  <a:pt x="3015935" y="2499164"/>
                  <a:pt x="3003121" y="2544694"/>
                </a:cubicBezTo>
                <a:cubicBezTo>
                  <a:pt x="2993376" y="2578843"/>
                  <a:pt x="2968470" y="2600014"/>
                  <a:pt x="2945008" y="2620276"/>
                </a:cubicBezTo>
                <a:cubicBezTo>
                  <a:pt x="2918299" y="2643268"/>
                  <a:pt x="2888702" y="2661708"/>
                  <a:pt x="2876610" y="2704279"/>
                </a:cubicBezTo>
                <a:cubicBezTo>
                  <a:pt x="2874083" y="2713386"/>
                  <a:pt x="2865963" y="2722947"/>
                  <a:pt x="2858744" y="2726591"/>
                </a:cubicBezTo>
                <a:cubicBezTo>
                  <a:pt x="2482281" y="3475797"/>
                  <a:pt x="1555563" y="3480805"/>
                  <a:pt x="1448724" y="3475568"/>
                </a:cubicBezTo>
                <a:cubicBezTo>
                  <a:pt x="1319326" y="3468966"/>
                  <a:pt x="1196966" y="3422753"/>
                  <a:pt x="1076954" y="3365156"/>
                </a:cubicBezTo>
                <a:cubicBezTo>
                  <a:pt x="1026241" y="3340797"/>
                  <a:pt x="979138" y="3306195"/>
                  <a:pt x="929868" y="3279332"/>
                </a:cubicBezTo>
                <a:cubicBezTo>
                  <a:pt x="861832" y="3242223"/>
                  <a:pt x="809315" y="3171424"/>
                  <a:pt x="741457" y="3141601"/>
                </a:cubicBezTo>
                <a:cubicBezTo>
                  <a:pt x="671616" y="3110867"/>
                  <a:pt x="611879" y="3054638"/>
                  <a:pt x="540052" y="3030734"/>
                </a:cubicBezTo>
                <a:cubicBezTo>
                  <a:pt x="502153" y="3017985"/>
                  <a:pt x="465517" y="2994993"/>
                  <a:pt x="471471" y="2929200"/>
                </a:cubicBezTo>
                <a:cubicBezTo>
                  <a:pt x="473096" y="2910532"/>
                  <a:pt x="463171" y="2895282"/>
                  <a:pt x="447469" y="2900745"/>
                </a:cubicBezTo>
                <a:cubicBezTo>
                  <a:pt x="417513" y="2910989"/>
                  <a:pt x="403977" y="2883898"/>
                  <a:pt x="387373" y="2863636"/>
                </a:cubicBezTo>
                <a:cubicBezTo>
                  <a:pt x="357776" y="2827667"/>
                  <a:pt x="329623" y="2789422"/>
                  <a:pt x="282519" y="2783503"/>
                </a:cubicBezTo>
                <a:cubicBezTo>
                  <a:pt x="291543" y="2755272"/>
                  <a:pt x="306883" y="2759371"/>
                  <a:pt x="320959" y="2765290"/>
                </a:cubicBezTo>
                <a:cubicBezTo>
                  <a:pt x="357956" y="2780772"/>
                  <a:pt x="394592" y="2798300"/>
                  <a:pt x="431588" y="2813781"/>
                </a:cubicBezTo>
                <a:cubicBezTo>
                  <a:pt x="455771" y="2823799"/>
                  <a:pt x="479775" y="2837912"/>
                  <a:pt x="512079" y="2826755"/>
                </a:cubicBezTo>
                <a:cubicBezTo>
                  <a:pt x="484286" y="2769843"/>
                  <a:pt x="437003" y="2759598"/>
                  <a:pt x="398743" y="2742071"/>
                </a:cubicBezTo>
                <a:cubicBezTo>
                  <a:pt x="350919" y="2719988"/>
                  <a:pt x="322765" y="2678326"/>
                  <a:pt x="289016" y="2631885"/>
                </a:cubicBezTo>
                <a:cubicBezTo>
                  <a:pt x="324209" y="2620730"/>
                  <a:pt x="346045" y="2654879"/>
                  <a:pt x="373657" y="2653056"/>
                </a:cubicBezTo>
                <a:cubicBezTo>
                  <a:pt x="375101" y="2647140"/>
                  <a:pt x="377627" y="2638488"/>
                  <a:pt x="377267" y="2638259"/>
                </a:cubicBezTo>
                <a:cubicBezTo>
                  <a:pt x="332149" y="2612763"/>
                  <a:pt x="311034" y="2564956"/>
                  <a:pt x="303995" y="2507131"/>
                </a:cubicBezTo>
                <a:cubicBezTo>
                  <a:pt x="300386" y="2477310"/>
                  <a:pt x="283963" y="2467976"/>
                  <a:pt x="267720" y="2454316"/>
                </a:cubicBezTo>
                <a:cubicBezTo>
                  <a:pt x="211053" y="2405826"/>
                  <a:pt x="151137" y="2361890"/>
                  <a:pt x="104574" y="2295188"/>
                </a:cubicBezTo>
                <a:cubicBezTo>
                  <a:pt x="158355" y="2304066"/>
                  <a:pt x="201487" y="2347547"/>
                  <a:pt x="259420" y="2366215"/>
                </a:cubicBezTo>
                <a:cubicBezTo>
                  <a:pt x="213400" y="2292910"/>
                  <a:pt x="153843" y="2255803"/>
                  <a:pt x="99521" y="2211409"/>
                </a:cubicBezTo>
                <a:cubicBezTo>
                  <a:pt x="74797" y="2191149"/>
                  <a:pt x="51878" y="2165197"/>
                  <a:pt x="21920" y="2154269"/>
                </a:cubicBezTo>
                <a:cubicBezTo>
                  <a:pt x="11271" y="2150400"/>
                  <a:pt x="-6235" y="2142204"/>
                  <a:pt x="2248" y="2120577"/>
                </a:cubicBezTo>
                <a:cubicBezTo>
                  <a:pt x="9466" y="2102593"/>
                  <a:pt x="23723" y="2108055"/>
                  <a:pt x="36718" y="2113292"/>
                </a:cubicBezTo>
                <a:cubicBezTo>
                  <a:pt x="67939" y="2126269"/>
                  <a:pt x="100244" y="2126495"/>
                  <a:pt x="142474" y="2126269"/>
                </a:cubicBezTo>
                <a:cubicBezTo>
                  <a:pt x="107102" y="2066851"/>
                  <a:pt x="42311" y="2084608"/>
                  <a:pt x="11993" y="2022231"/>
                </a:cubicBezTo>
                <a:cubicBezTo>
                  <a:pt x="49892" y="2011302"/>
                  <a:pt x="79128" y="2033841"/>
                  <a:pt x="109809" y="2038166"/>
                </a:cubicBezTo>
                <a:cubicBezTo>
                  <a:pt x="137600" y="2042036"/>
                  <a:pt x="144459" y="2031565"/>
                  <a:pt x="137962" y="1997188"/>
                </a:cubicBezTo>
                <a:cubicBezTo>
                  <a:pt x="127856" y="1943690"/>
                  <a:pt x="143015" y="1916371"/>
                  <a:pt x="183441" y="1930941"/>
                </a:cubicBezTo>
                <a:cubicBezTo>
                  <a:pt x="220978" y="1944601"/>
                  <a:pt x="224948" y="1924568"/>
                  <a:pt x="214842" y="1894062"/>
                </a:cubicBezTo>
                <a:cubicBezTo>
                  <a:pt x="200405" y="1849671"/>
                  <a:pt x="216827" y="1815295"/>
                  <a:pt x="228017" y="1777960"/>
                </a:cubicBezTo>
                <a:cubicBezTo>
                  <a:pt x="245162" y="1721045"/>
                  <a:pt x="237944" y="1693272"/>
                  <a:pt x="200946" y="1650929"/>
                </a:cubicBezTo>
                <a:cubicBezTo>
                  <a:pt x="180193" y="1627251"/>
                  <a:pt x="157815" y="1607219"/>
                  <a:pt x="127675" y="1586731"/>
                </a:cubicBezTo>
                <a:cubicBezTo>
                  <a:pt x="197157" y="1575576"/>
                  <a:pt x="124246" y="1538013"/>
                  <a:pt x="148791" y="1514564"/>
                </a:cubicBezTo>
                <a:cubicBezTo>
                  <a:pt x="197878" y="1505003"/>
                  <a:pt x="237944" y="1579673"/>
                  <a:pt x="304718" y="1558274"/>
                </a:cubicBezTo>
                <a:cubicBezTo>
                  <a:pt x="222243" y="1493618"/>
                  <a:pt x="131104" y="1472448"/>
                  <a:pt x="71369" y="1386396"/>
                </a:cubicBezTo>
                <a:cubicBezTo>
                  <a:pt x="85084" y="1366817"/>
                  <a:pt x="98799" y="1385029"/>
                  <a:pt x="110530" y="1377745"/>
                </a:cubicBezTo>
                <a:cubicBezTo>
                  <a:pt x="110169" y="1373192"/>
                  <a:pt x="111073" y="1366361"/>
                  <a:pt x="108906" y="1364313"/>
                </a:cubicBezTo>
                <a:cubicBezTo>
                  <a:pt x="64330" y="1317416"/>
                  <a:pt x="63607" y="1316279"/>
                  <a:pt x="111433" y="1281675"/>
                </a:cubicBezTo>
                <a:cubicBezTo>
                  <a:pt x="128217" y="1269609"/>
                  <a:pt x="126772" y="1258909"/>
                  <a:pt x="117930" y="1243657"/>
                </a:cubicBezTo>
                <a:cubicBezTo>
                  <a:pt x="111612" y="1232957"/>
                  <a:pt x="104033" y="1223395"/>
                  <a:pt x="107643" y="1199947"/>
                </a:cubicBezTo>
                <a:cubicBezTo>
                  <a:pt x="133810" y="1229998"/>
                  <a:pt x="260321" y="1220208"/>
                  <a:pt x="282700" y="1217021"/>
                </a:cubicBezTo>
                <a:cubicBezTo>
                  <a:pt x="307786" y="1213607"/>
                  <a:pt x="332510" y="1199037"/>
                  <a:pt x="358858" y="1207003"/>
                </a:cubicBezTo>
                <a:cubicBezTo>
                  <a:pt x="379973" y="1213381"/>
                  <a:pt x="477788" y="1275073"/>
                  <a:pt x="491685" y="1204273"/>
                </a:cubicBezTo>
                <a:cubicBezTo>
                  <a:pt x="492408" y="1200857"/>
                  <a:pt x="531930" y="1208826"/>
                  <a:pt x="553226" y="1212696"/>
                </a:cubicBezTo>
                <a:cubicBezTo>
                  <a:pt x="571995" y="1215883"/>
                  <a:pt x="593110" y="1229998"/>
                  <a:pt x="605743" y="1201769"/>
                </a:cubicBezTo>
                <a:cubicBezTo>
                  <a:pt x="613143" y="1185150"/>
                  <a:pt x="582643" y="1153051"/>
                  <a:pt x="555391" y="1150320"/>
                </a:cubicBezTo>
                <a:cubicBezTo>
                  <a:pt x="531749" y="1147814"/>
                  <a:pt x="507025" y="1144172"/>
                  <a:pt x="484466" y="1151001"/>
                </a:cubicBezTo>
                <a:cubicBezTo>
                  <a:pt x="456674" y="1159198"/>
                  <a:pt x="441696" y="1145994"/>
                  <a:pt x="433934" y="1117538"/>
                </a:cubicBezTo>
                <a:cubicBezTo>
                  <a:pt x="425273" y="1086122"/>
                  <a:pt x="408668" y="1071550"/>
                  <a:pt x="385749" y="1056980"/>
                </a:cubicBezTo>
                <a:cubicBezTo>
                  <a:pt x="330163" y="1021696"/>
                  <a:pt x="276744" y="980946"/>
                  <a:pt x="215745" y="960456"/>
                </a:cubicBezTo>
                <a:cubicBezTo>
                  <a:pt x="203653" y="956358"/>
                  <a:pt x="190298" y="950894"/>
                  <a:pt x="184704" y="923805"/>
                </a:cubicBezTo>
                <a:cubicBezTo>
                  <a:pt x="349836" y="964326"/>
                  <a:pt x="500349" y="1069958"/>
                  <a:pt x="670713" y="1063811"/>
                </a:cubicBezTo>
                <a:cubicBezTo>
                  <a:pt x="624151" y="1030346"/>
                  <a:pt x="570192" y="1028524"/>
                  <a:pt x="520561" y="1005076"/>
                </a:cubicBezTo>
                <a:cubicBezTo>
                  <a:pt x="555753" y="987546"/>
                  <a:pt x="588779" y="1005759"/>
                  <a:pt x="622167" y="1015777"/>
                </a:cubicBezTo>
                <a:cubicBezTo>
                  <a:pt x="650140" y="1023970"/>
                  <a:pt x="675405" y="1025337"/>
                  <a:pt x="678473" y="976393"/>
                </a:cubicBezTo>
                <a:cubicBezTo>
                  <a:pt x="677389" y="973205"/>
                  <a:pt x="677570" y="969107"/>
                  <a:pt x="677751" y="965238"/>
                </a:cubicBezTo>
                <a:cubicBezTo>
                  <a:pt x="668365" y="944976"/>
                  <a:pt x="653749" y="934504"/>
                  <a:pt x="636423" y="928584"/>
                </a:cubicBezTo>
                <a:cubicBezTo>
                  <a:pt x="625955" y="924942"/>
                  <a:pt x="612060" y="919478"/>
                  <a:pt x="612239" y="904909"/>
                </a:cubicBezTo>
                <a:cubicBezTo>
                  <a:pt x="612781" y="850955"/>
                  <a:pt x="579394" y="835246"/>
                  <a:pt x="546007" y="819539"/>
                </a:cubicBezTo>
                <a:cubicBezTo>
                  <a:pt x="564596" y="792676"/>
                  <a:pt x="579213" y="812481"/>
                  <a:pt x="593290" y="810433"/>
                </a:cubicBezTo>
                <a:cubicBezTo>
                  <a:pt x="602495" y="809067"/>
                  <a:pt x="610796" y="806563"/>
                  <a:pt x="610796" y="792676"/>
                </a:cubicBezTo>
                <a:cubicBezTo>
                  <a:pt x="610977" y="781065"/>
                  <a:pt x="606645" y="767861"/>
                  <a:pt x="597622" y="767635"/>
                </a:cubicBezTo>
                <a:cubicBezTo>
                  <a:pt x="541135" y="765585"/>
                  <a:pt x="509913" y="690914"/>
                  <a:pt x="451260" y="690687"/>
                </a:cubicBezTo>
                <a:cubicBezTo>
                  <a:pt x="416248" y="690687"/>
                  <a:pt x="469488" y="648571"/>
                  <a:pt x="439891" y="631042"/>
                </a:cubicBezTo>
                <a:cubicBezTo>
                  <a:pt x="433393" y="627171"/>
                  <a:pt x="456855" y="621254"/>
                  <a:pt x="467323" y="622164"/>
                </a:cubicBezTo>
                <a:cubicBezTo>
                  <a:pt x="477609" y="623074"/>
                  <a:pt x="486813" y="634229"/>
                  <a:pt x="499265" y="626261"/>
                </a:cubicBezTo>
                <a:cubicBezTo>
                  <a:pt x="506123" y="597806"/>
                  <a:pt x="488438" y="587332"/>
                  <a:pt x="473818" y="579365"/>
                </a:cubicBezTo>
                <a:cubicBezTo>
                  <a:pt x="440070" y="560925"/>
                  <a:pt x="407224" y="538615"/>
                  <a:pt x="370228" y="532013"/>
                </a:cubicBezTo>
                <a:cubicBezTo>
                  <a:pt x="357055" y="529737"/>
                  <a:pt x="389177" y="499231"/>
                  <a:pt x="395494" y="488532"/>
                </a:cubicBezTo>
                <a:cubicBezTo>
                  <a:pt x="376883" y="474474"/>
                  <a:pt x="357801" y="462263"/>
                  <a:pt x="338331" y="451478"/>
                </a:cubicBezTo>
                <a:lnTo>
                  <a:pt x="331729" y="448316"/>
                </a:lnTo>
                <a:lnTo>
                  <a:pt x="333477" y="428106"/>
                </a:lnTo>
                <a:cubicBezTo>
                  <a:pt x="333477" y="428106"/>
                  <a:pt x="322127" y="376930"/>
                  <a:pt x="314427" y="351906"/>
                </a:cubicBezTo>
                <a:lnTo>
                  <a:pt x="296726" y="307655"/>
                </a:lnTo>
                <a:lnTo>
                  <a:pt x="312139" y="309596"/>
                </a:lnTo>
                <a:cubicBezTo>
                  <a:pt x="327682" y="313807"/>
                  <a:pt x="343879" y="321889"/>
                  <a:pt x="357956" y="329174"/>
                </a:cubicBezTo>
                <a:cubicBezTo>
                  <a:pt x="381237" y="341238"/>
                  <a:pt x="403435" y="344425"/>
                  <a:pt x="434297" y="329174"/>
                </a:cubicBezTo>
                <a:cubicBezTo>
                  <a:pt x="406324" y="319841"/>
                  <a:pt x="384846" y="311645"/>
                  <a:pt x="362829" y="305953"/>
                </a:cubicBezTo>
                <a:cubicBezTo>
                  <a:pt x="345323" y="301400"/>
                  <a:pt x="387012" y="282960"/>
                  <a:pt x="408307" y="285237"/>
                </a:cubicBezTo>
                <a:cubicBezTo>
                  <a:pt x="438085" y="288423"/>
                  <a:pt x="421302" y="276586"/>
                  <a:pt x="416248" y="260195"/>
                </a:cubicBezTo>
                <a:cubicBezTo>
                  <a:pt x="410835" y="242665"/>
                  <a:pt x="426897" y="237203"/>
                  <a:pt x="437003" y="240844"/>
                </a:cubicBezTo>
                <a:cubicBezTo>
                  <a:pt x="475803" y="255187"/>
                  <a:pt x="514425" y="229917"/>
                  <a:pt x="554491" y="250407"/>
                </a:cubicBezTo>
                <a:cubicBezTo>
                  <a:pt x="544384" y="199867"/>
                  <a:pt x="522546" y="177784"/>
                  <a:pt x="476887" y="170726"/>
                </a:cubicBezTo>
                <a:cubicBezTo>
                  <a:pt x="459741" y="167996"/>
                  <a:pt x="441876" y="172093"/>
                  <a:pt x="427076" y="157522"/>
                </a:cubicBezTo>
                <a:cubicBezTo>
                  <a:pt x="418594" y="149101"/>
                  <a:pt x="409030" y="139084"/>
                  <a:pt x="415707" y="123603"/>
                </a:cubicBezTo>
                <a:cubicBezTo>
                  <a:pt x="420400" y="112674"/>
                  <a:pt x="430506" y="112674"/>
                  <a:pt x="438808" y="116318"/>
                </a:cubicBezTo>
                <a:cubicBezTo>
                  <a:pt x="475984" y="132483"/>
                  <a:pt x="514786" y="138400"/>
                  <a:pt x="553586" y="144320"/>
                </a:cubicBezTo>
                <a:cubicBezTo>
                  <a:pt x="559543" y="145230"/>
                  <a:pt x="566220" y="148191"/>
                  <a:pt x="572898" y="133164"/>
                </a:cubicBezTo>
                <a:cubicBezTo>
                  <a:pt x="500349" y="108805"/>
                  <a:pt x="431408" y="74202"/>
                  <a:pt x="356874" y="60770"/>
                </a:cubicBezTo>
                <a:cubicBezTo>
                  <a:pt x="357956" y="54397"/>
                  <a:pt x="359038" y="48022"/>
                  <a:pt x="360122" y="41649"/>
                </a:cubicBezTo>
                <a:cubicBezTo>
                  <a:pt x="418413" y="50753"/>
                  <a:pt x="476707" y="59859"/>
                  <a:pt x="550338" y="71243"/>
                </a:cubicBezTo>
                <a:cubicBezTo>
                  <a:pt x="505041" y="35045"/>
                  <a:pt x="462269" y="47111"/>
                  <a:pt x="428701" y="15013"/>
                </a:cubicBezTo>
                <a:cubicBezTo>
                  <a:pt x="435018" y="2833"/>
                  <a:pt x="442643" y="-241"/>
                  <a:pt x="450539" y="15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AF433C-FB03-464A-9283-17EE6B41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849" y="3819157"/>
            <a:ext cx="7569325" cy="1131215"/>
          </a:xfrm>
        </p:spPr>
        <p:txBody>
          <a:bodyPr anchor="b">
            <a:noAutofit/>
          </a:bodyPr>
          <a:lstStyle/>
          <a:p>
            <a:r>
              <a:rPr lang="it-IT" sz="3600" b="1" dirty="0"/>
              <a:t>2. Strumenti utilizzati e implementazione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8535FC-C58E-4D36-854F-BF82BD2091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4" r="-2" b="461"/>
          <a:stretch/>
        </p:blipFill>
        <p:spPr>
          <a:xfrm>
            <a:off x="480177" y="3"/>
            <a:ext cx="4980517" cy="2440831"/>
          </a:xfrm>
          <a:custGeom>
            <a:avLst/>
            <a:gdLst/>
            <a:ahLst/>
            <a:cxnLst/>
            <a:rect l="l" t="t" r="r" b="b"/>
            <a:pathLst>
              <a:path w="4980517" h="2440831">
                <a:moveTo>
                  <a:pt x="287929" y="0"/>
                </a:moveTo>
                <a:lnTo>
                  <a:pt x="4817890" y="0"/>
                </a:lnTo>
                <a:lnTo>
                  <a:pt x="4816841" y="3177"/>
                </a:lnTo>
                <a:cubicBezTo>
                  <a:pt x="4816707" y="6109"/>
                  <a:pt x="4816908" y="9403"/>
                  <a:pt x="4816641" y="12038"/>
                </a:cubicBezTo>
                <a:cubicBezTo>
                  <a:pt x="4834033" y="20468"/>
                  <a:pt x="4854369" y="-611"/>
                  <a:pt x="4874703" y="22050"/>
                </a:cubicBezTo>
                <a:cubicBezTo>
                  <a:pt x="4786137" y="121645"/>
                  <a:pt x="4651010" y="146147"/>
                  <a:pt x="4528727" y="220979"/>
                </a:cubicBezTo>
                <a:cubicBezTo>
                  <a:pt x="4627731" y="245745"/>
                  <a:pt x="4687133" y="159323"/>
                  <a:pt x="4759914" y="170389"/>
                </a:cubicBezTo>
                <a:cubicBezTo>
                  <a:pt x="4796305" y="197528"/>
                  <a:pt x="4688204" y="241003"/>
                  <a:pt x="4791221" y="253914"/>
                </a:cubicBezTo>
                <a:cubicBezTo>
                  <a:pt x="4746534" y="277627"/>
                  <a:pt x="4713355" y="300811"/>
                  <a:pt x="4682585" y="328215"/>
                </a:cubicBezTo>
                <a:cubicBezTo>
                  <a:pt x="4627731" y="377223"/>
                  <a:pt x="4617028" y="409367"/>
                  <a:pt x="4642449" y="475239"/>
                </a:cubicBezTo>
                <a:cubicBezTo>
                  <a:pt x="4659039" y="518450"/>
                  <a:pt x="4683387" y="558237"/>
                  <a:pt x="4661983" y="609614"/>
                </a:cubicBezTo>
                <a:cubicBezTo>
                  <a:pt x="4646998" y="644922"/>
                  <a:pt x="4652885" y="668107"/>
                  <a:pt x="4708539" y="652298"/>
                </a:cubicBezTo>
                <a:cubicBezTo>
                  <a:pt x="4768476" y="635435"/>
                  <a:pt x="4790952" y="667053"/>
                  <a:pt x="4775969" y="728971"/>
                </a:cubicBezTo>
                <a:cubicBezTo>
                  <a:pt x="4766336" y="768758"/>
                  <a:pt x="4776506" y="780877"/>
                  <a:pt x="4817710" y="776398"/>
                </a:cubicBezTo>
                <a:cubicBezTo>
                  <a:pt x="4863199" y="771392"/>
                  <a:pt x="4906546" y="745306"/>
                  <a:pt x="4962737" y="757955"/>
                </a:cubicBezTo>
                <a:cubicBezTo>
                  <a:pt x="4917786" y="830149"/>
                  <a:pt x="4821724" y="809597"/>
                  <a:pt x="4769279" y="878367"/>
                </a:cubicBezTo>
                <a:cubicBezTo>
                  <a:pt x="4831892" y="878629"/>
                  <a:pt x="4879788" y="878367"/>
                  <a:pt x="4926079" y="863347"/>
                </a:cubicBezTo>
                <a:cubicBezTo>
                  <a:pt x="4945346" y="857286"/>
                  <a:pt x="4966484" y="850965"/>
                  <a:pt x="4977186" y="871779"/>
                </a:cubicBezTo>
                <a:cubicBezTo>
                  <a:pt x="4989762" y="896809"/>
                  <a:pt x="4963808" y="906295"/>
                  <a:pt x="4948019" y="910774"/>
                </a:cubicBezTo>
                <a:cubicBezTo>
                  <a:pt x="4903602" y="923421"/>
                  <a:pt x="4869621" y="953458"/>
                  <a:pt x="4832963" y="976907"/>
                </a:cubicBezTo>
                <a:cubicBezTo>
                  <a:pt x="4752423" y="1028288"/>
                  <a:pt x="4664121" y="1071235"/>
                  <a:pt x="4595889" y="1156077"/>
                </a:cubicBezTo>
                <a:cubicBezTo>
                  <a:pt x="4681783" y="1134471"/>
                  <a:pt x="4745733" y="1084147"/>
                  <a:pt x="4825471" y="1073871"/>
                </a:cubicBezTo>
                <a:cubicBezTo>
                  <a:pt x="4756436" y="1151071"/>
                  <a:pt x="4667600" y="1201922"/>
                  <a:pt x="4583583" y="1258044"/>
                </a:cubicBezTo>
                <a:cubicBezTo>
                  <a:pt x="4559500" y="1273853"/>
                  <a:pt x="4535151" y="1284656"/>
                  <a:pt x="4529799" y="1319171"/>
                </a:cubicBezTo>
                <a:cubicBezTo>
                  <a:pt x="4519362" y="1386097"/>
                  <a:pt x="4488056" y="1441427"/>
                  <a:pt x="4421163" y="1470936"/>
                </a:cubicBezTo>
                <a:cubicBezTo>
                  <a:pt x="4420628" y="1471202"/>
                  <a:pt x="4424373" y="1481215"/>
                  <a:pt x="4426515" y="1488062"/>
                </a:cubicBezTo>
                <a:cubicBezTo>
                  <a:pt x="4467453" y="1490172"/>
                  <a:pt x="4499829" y="1450649"/>
                  <a:pt x="4552008" y="1463559"/>
                </a:cubicBezTo>
                <a:cubicBezTo>
                  <a:pt x="4501970" y="1517309"/>
                  <a:pt x="4460227" y="1565528"/>
                  <a:pt x="4389321" y="1591086"/>
                </a:cubicBezTo>
                <a:cubicBezTo>
                  <a:pt x="4332594" y="1611373"/>
                  <a:pt x="4262490" y="1623230"/>
                  <a:pt x="4221282" y="1689099"/>
                </a:cubicBezTo>
                <a:cubicBezTo>
                  <a:pt x="4269178" y="1702012"/>
                  <a:pt x="4304768" y="1685677"/>
                  <a:pt x="4340623" y="1674082"/>
                </a:cubicBezTo>
                <a:cubicBezTo>
                  <a:pt x="4395475" y="1656165"/>
                  <a:pt x="4449794" y="1635878"/>
                  <a:pt x="4504647" y="1617960"/>
                </a:cubicBezTo>
                <a:cubicBezTo>
                  <a:pt x="4525518" y="1611110"/>
                  <a:pt x="4548262" y="1606365"/>
                  <a:pt x="4561640" y="1639039"/>
                </a:cubicBezTo>
                <a:cubicBezTo>
                  <a:pt x="4491801" y="1645890"/>
                  <a:pt x="4450060" y="1690154"/>
                  <a:pt x="4406179" y="1731784"/>
                </a:cubicBezTo>
                <a:cubicBezTo>
                  <a:pt x="4381561" y="1755234"/>
                  <a:pt x="4361492" y="1786589"/>
                  <a:pt x="4317076" y="1774733"/>
                </a:cubicBezTo>
                <a:cubicBezTo>
                  <a:pt x="4293796" y="1768410"/>
                  <a:pt x="4279080" y="1786061"/>
                  <a:pt x="4281490" y="1807667"/>
                </a:cubicBezTo>
                <a:cubicBezTo>
                  <a:pt x="4290317" y="1883815"/>
                  <a:pt x="4236000" y="1910425"/>
                  <a:pt x="4179809" y="1925180"/>
                </a:cubicBezTo>
                <a:cubicBezTo>
                  <a:pt x="4073313" y="1952846"/>
                  <a:pt x="3984744" y="2017925"/>
                  <a:pt x="3881194" y="2053496"/>
                </a:cubicBezTo>
                <a:cubicBezTo>
                  <a:pt x="3780584" y="2088012"/>
                  <a:pt x="3702720" y="2169955"/>
                  <a:pt x="3601845" y="2212904"/>
                </a:cubicBezTo>
                <a:cubicBezTo>
                  <a:pt x="3528795" y="2243995"/>
                  <a:pt x="3458958" y="2284043"/>
                  <a:pt x="3383767" y="2312235"/>
                </a:cubicBezTo>
                <a:cubicBezTo>
                  <a:pt x="3205831" y="2378897"/>
                  <a:pt x="3024414" y="2432384"/>
                  <a:pt x="2832561" y="2440024"/>
                </a:cubicBezTo>
                <a:cubicBezTo>
                  <a:pt x="2674156" y="2446085"/>
                  <a:pt x="1300154" y="2440289"/>
                  <a:pt x="741989" y="1573170"/>
                </a:cubicBezTo>
                <a:cubicBezTo>
                  <a:pt x="731286" y="1568953"/>
                  <a:pt x="719246" y="1557887"/>
                  <a:pt x="715500" y="1547347"/>
                </a:cubicBezTo>
                <a:cubicBezTo>
                  <a:pt x="697572" y="1498075"/>
                  <a:pt x="653689" y="1476733"/>
                  <a:pt x="614088" y="1450123"/>
                </a:cubicBezTo>
                <a:cubicBezTo>
                  <a:pt x="579303" y="1426672"/>
                  <a:pt x="542376" y="1402169"/>
                  <a:pt x="527927" y="1362645"/>
                </a:cubicBezTo>
                <a:cubicBezTo>
                  <a:pt x="508929" y="1309949"/>
                  <a:pt x="562979" y="1353160"/>
                  <a:pt x="572881" y="1333136"/>
                </a:cubicBezTo>
                <a:cubicBezTo>
                  <a:pt x="552277" y="1305735"/>
                  <a:pt x="520434" y="1280703"/>
                  <a:pt x="512140" y="1249612"/>
                </a:cubicBezTo>
                <a:cubicBezTo>
                  <a:pt x="481905" y="1137368"/>
                  <a:pt x="416616" y="1055689"/>
                  <a:pt x="318951" y="992190"/>
                </a:cubicBezTo>
                <a:cubicBezTo>
                  <a:pt x="290855" y="974010"/>
                  <a:pt x="272393" y="940811"/>
                  <a:pt x="234131" y="935543"/>
                </a:cubicBezTo>
                <a:cubicBezTo>
                  <a:pt x="149040" y="923949"/>
                  <a:pt x="175798" y="833311"/>
                  <a:pt x="130844" y="792998"/>
                </a:cubicBezTo>
                <a:cubicBezTo>
                  <a:pt x="122282" y="785355"/>
                  <a:pt x="114523" y="770339"/>
                  <a:pt x="116127" y="760064"/>
                </a:cubicBezTo>
                <a:cubicBezTo>
                  <a:pt x="118534" y="745306"/>
                  <a:pt x="128704" y="731343"/>
                  <a:pt x="137266" y="718168"/>
                </a:cubicBezTo>
                <a:cubicBezTo>
                  <a:pt x="146097" y="704995"/>
                  <a:pt x="159474" y="693400"/>
                  <a:pt x="153053" y="676011"/>
                </a:cubicBezTo>
                <a:cubicBezTo>
                  <a:pt x="150380" y="668898"/>
                  <a:pt x="152250" y="644130"/>
                  <a:pt x="132450" y="663627"/>
                </a:cubicBezTo>
                <a:cubicBezTo>
                  <a:pt x="78133" y="717115"/>
                  <a:pt x="46557" y="666528"/>
                  <a:pt x="0" y="642286"/>
                </a:cubicBezTo>
                <a:cubicBezTo>
                  <a:pt x="37460" y="617254"/>
                  <a:pt x="71175" y="599602"/>
                  <a:pt x="76795" y="562188"/>
                </a:cubicBezTo>
                <a:cubicBezTo>
                  <a:pt x="88300" y="484987"/>
                  <a:pt x="137532" y="449681"/>
                  <a:pt x="212187" y="442830"/>
                </a:cubicBezTo>
                <a:cubicBezTo>
                  <a:pt x="184627" y="368265"/>
                  <a:pt x="184627" y="368265"/>
                  <a:pt x="273730" y="357988"/>
                </a:cubicBezTo>
                <a:cubicBezTo>
                  <a:pt x="239480" y="310562"/>
                  <a:pt x="239480" y="298442"/>
                  <a:pt x="280956" y="282106"/>
                </a:cubicBezTo>
                <a:cubicBezTo>
                  <a:pt x="320824" y="266560"/>
                  <a:pt x="364973" y="261290"/>
                  <a:pt x="401900" y="237315"/>
                </a:cubicBezTo>
                <a:cubicBezTo>
                  <a:pt x="367917" y="176713"/>
                  <a:pt x="358285" y="106364"/>
                  <a:pt x="288180" y="76852"/>
                </a:cubicBezTo>
                <a:cubicBezTo>
                  <a:pt x="277209" y="72374"/>
                  <a:pt x="269717" y="54193"/>
                  <a:pt x="276673" y="43654"/>
                </a:cubicBezTo>
                <a:cubicBezTo>
                  <a:pt x="283028" y="34103"/>
                  <a:pt x="285520" y="22412"/>
                  <a:pt x="286921" y="10118"/>
                </a:cubicBezTo>
                <a:close/>
              </a:path>
            </a:pathLst>
          </a:custGeom>
        </p:spPr>
      </p:pic>
      <p:pic>
        <p:nvPicPr>
          <p:cNvPr id="9" name="Immagine 8" descr="Immagine che contiene gatto, interni, bianco, posando&#10;&#10;Descrizione generata automaticamente">
            <a:extLst>
              <a:ext uri="{FF2B5EF4-FFF2-40B4-BE49-F238E27FC236}">
                <a16:creationId xmlns:a16="http://schemas.microsoft.com/office/drawing/2014/main" id="{4D1C0D3A-CCCE-4EAA-8D1D-72A4B1B7D7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r="16987"/>
          <a:stretch/>
        </p:blipFill>
        <p:spPr>
          <a:xfrm>
            <a:off x="9604155" y="11"/>
            <a:ext cx="2587848" cy="2605404"/>
          </a:xfrm>
          <a:custGeom>
            <a:avLst/>
            <a:gdLst/>
            <a:ahLst/>
            <a:cxnLst/>
            <a:rect l="l" t="t" r="r" b="b"/>
            <a:pathLst>
              <a:path w="3635653" h="3660327">
                <a:moveTo>
                  <a:pt x="402121" y="0"/>
                </a:moveTo>
                <a:lnTo>
                  <a:pt x="3635653" y="0"/>
                </a:lnTo>
                <a:lnTo>
                  <a:pt x="3635653" y="3605403"/>
                </a:lnTo>
                <a:lnTo>
                  <a:pt x="3616543" y="3610878"/>
                </a:lnTo>
                <a:cubicBezTo>
                  <a:pt x="3510165" y="3637200"/>
                  <a:pt x="3401766" y="3654952"/>
                  <a:pt x="3290337" y="3659389"/>
                </a:cubicBezTo>
                <a:cubicBezTo>
                  <a:pt x="3106332" y="3666430"/>
                  <a:pt x="1510274" y="3659697"/>
                  <a:pt x="861903" y="2652440"/>
                </a:cubicBezTo>
                <a:cubicBezTo>
                  <a:pt x="849470" y="2647542"/>
                  <a:pt x="835485" y="2634687"/>
                  <a:pt x="831133" y="2622444"/>
                </a:cubicBezTo>
                <a:cubicBezTo>
                  <a:pt x="810307" y="2565210"/>
                  <a:pt x="759333" y="2540419"/>
                  <a:pt x="713332" y="2509507"/>
                </a:cubicBezTo>
                <a:cubicBezTo>
                  <a:pt x="672925" y="2482267"/>
                  <a:pt x="630030" y="2453803"/>
                  <a:pt x="613246" y="2407892"/>
                </a:cubicBezTo>
                <a:cubicBezTo>
                  <a:pt x="591178" y="2346680"/>
                  <a:pt x="653963" y="2396875"/>
                  <a:pt x="665465" y="2373614"/>
                </a:cubicBezTo>
                <a:cubicBezTo>
                  <a:pt x="641532" y="2341785"/>
                  <a:pt x="604543" y="2312707"/>
                  <a:pt x="594908" y="2276592"/>
                </a:cubicBezTo>
                <a:cubicBezTo>
                  <a:pt x="559787" y="2146208"/>
                  <a:pt x="483946" y="2051328"/>
                  <a:pt x="370497" y="1977567"/>
                </a:cubicBezTo>
                <a:cubicBezTo>
                  <a:pt x="337860" y="1956449"/>
                  <a:pt x="316415" y="1917884"/>
                  <a:pt x="271969" y="1911765"/>
                </a:cubicBezTo>
                <a:cubicBezTo>
                  <a:pt x="173127" y="1898297"/>
                  <a:pt x="204209" y="1793011"/>
                  <a:pt x="151990" y="1746183"/>
                </a:cubicBezTo>
                <a:cubicBezTo>
                  <a:pt x="142044" y="1737306"/>
                  <a:pt x="133031" y="1719862"/>
                  <a:pt x="134895" y="1707927"/>
                </a:cubicBezTo>
                <a:cubicBezTo>
                  <a:pt x="137691" y="1690784"/>
                  <a:pt x="149504" y="1674564"/>
                  <a:pt x="159450" y="1659260"/>
                </a:cubicBezTo>
                <a:cubicBezTo>
                  <a:pt x="169707" y="1643958"/>
                  <a:pt x="185247" y="1630489"/>
                  <a:pt x="177788" y="1610290"/>
                </a:cubicBezTo>
                <a:cubicBezTo>
                  <a:pt x="174683" y="1602027"/>
                  <a:pt x="176855" y="1573257"/>
                  <a:pt x="153855" y="1595904"/>
                </a:cubicBezTo>
                <a:cubicBezTo>
                  <a:pt x="90759" y="1658037"/>
                  <a:pt x="54081" y="1599274"/>
                  <a:pt x="0" y="1571114"/>
                </a:cubicBezTo>
                <a:cubicBezTo>
                  <a:pt x="43514" y="1542037"/>
                  <a:pt x="82677" y="1521532"/>
                  <a:pt x="89205" y="1478072"/>
                </a:cubicBezTo>
                <a:cubicBezTo>
                  <a:pt x="102570" y="1388394"/>
                  <a:pt x="159758" y="1347382"/>
                  <a:pt x="246479" y="1339424"/>
                </a:cubicBezTo>
                <a:cubicBezTo>
                  <a:pt x="214465" y="1252808"/>
                  <a:pt x="214465" y="1252808"/>
                  <a:pt x="317968" y="1240870"/>
                </a:cubicBezTo>
                <a:cubicBezTo>
                  <a:pt x="278183" y="1185780"/>
                  <a:pt x="278183" y="1171701"/>
                  <a:pt x="326361" y="1152725"/>
                </a:cubicBezTo>
                <a:cubicBezTo>
                  <a:pt x="372673" y="1134666"/>
                  <a:pt x="423957" y="1128545"/>
                  <a:pt x="466852" y="1100695"/>
                </a:cubicBezTo>
                <a:cubicBezTo>
                  <a:pt x="427377" y="1030299"/>
                  <a:pt x="416187" y="948581"/>
                  <a:pt x="334753" y="914300"/>
                </a:cubicBezTo>
                <a:cubicBezTo>
                  <a:pt x="322010" y="909097"/>
                  <a:pt x="313307" y="887979"/>
                  <a:pt x="321386" y="875737"/>
                </a:cubicBezTo>
                <a:cubicBezTo>
                  <a:pt x="350915" y="831359"/>
                  <a:pt x="308644" y="747189"/>
                  <a:pt x="400645" y="737702"/>
                </a:cubicBezTo>
                <a:cubicBezTo>
                  <a:pt x="412147" y="736784"/>
                  <a:pt x="422716" y="727601"/>
                  <a:pt x="413701" y="715664"/>
                </a:cubicBezTo>
                <a:cubicBezTo>
                  <a:pt x="382618" y="674041"/>
                  <a:pt x="420228" y="676794"/>
                  <a:pt x="442916" y="671592"/>
                </a:cubicBezTo>
                <a:cubicBezTo>
                  <a:pt x="470270" y="665166"/>
                  <a:pt x="501352" y="683528"/>
                  <a:pt x="526840" y="660880"/>
                </a:cubicBezTo>
                <a:cubicBezTo>
                  <a:pt x="520932" y="637006"/>
                  <a:pt x="498866" y="637312"/>
                  <a:pt x="483325" y="629661"/>
                </a:cubicBezTo>
                <a:cubicBezTo>
                  <a:pt x="437945" y="607624"/>
                  <a:pt x="400956" y="581304"/>
                  <a:pt x="398780" y="524068"/>
                </a:cubicBezTo>
                <a:cubicBezTo>
                  <a:pt x="397228" y="477853"/>
                  <a:pt x="392254" y="437148"/>
                  <a:pt x="455041" y="423067"/>
                </a:cubicBezTo>
                <a:cubicBezTo>
                  <a:pt x="481149" y="417251"/>
                  <a:pt x="473687" y="383892"/>
                  <a:pt x="458768" y="367363"/>
                </a:cubicBezTo>
                <a:cubicBezTo>
                  <a:pt x="432038" y="337982"/>
                  <a:pt x="409972" y="298806"/>
                  <a:pt x="363968" y="296052"/>
                </a:cubicBezTo>
                <a:cubicBezTo>
                  <a:pt x="335995" y="294216"/>
                  <a:pt x="314548" y="281971"/>
                  <a:pt x="292481" y="267894"/>
                </a:cubicBezTo>
                <a:cubicBezTo>
                  <a:pt x="276630" y="257791"/>
                  <a:pt x="257670" y="249223"/>
                  <a:pt x="259533" y="227493"/>
                </a:cubicBezTo>
                <a:cubicBezTo>
                  <a:pt x="261399" y="206680"/>
                  <a:pt x="279736" y="198111"/>
                  <a:pt x="298387" y="193826"/>
                </a:cubicBezTo>
                <a:cubicBezTo>
                  <a:pt x="360552" y="180054"/>
                  <a:pt x="418983" y="159853"/>
                  <a:pt x="470893" y="113638"/>
                </a:cubicBezTo>
                <a:cubicBezTo>
                  <a:pt x="436390" y="89152"/>
                  <a:pt x="403444" y="71400"/>
                  <a:pt x="377957" y="46608"/>
                </a:cubicBezTo>
                <a:cubicBezTo>
                  <a:pt x="370264" y="39110"/>
                  <a:pt x="371678" y="29598"/>
                  <a:pt x="380092" y="18562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367B0-B108-4CD6-95F5-172D6372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9" y="5000822"/>
            <a:ext cx="6864412" cy="1512712"/>
          </a:xfrm>
        </p:spPr>
        <p:txBody>
          <a:bodyPr>
            <a:normAutofit/>
          </a:bodyPr>
          <a:lstStyle/>
          <a:p>
            <a:r>
              <a:rPr lang="it-IT" dirty="0"/>
              <a:t>Tweepy vs Twarc</a:t>
            </a:r>
          </a:p>
          <a:p>
            <a:r>
              <a:rPr lang="it-IT" dirty="0"/>
              <a:t>Vader</a:t>
            </a:r>
          </a:p>
          <a:p>
            <a:r>
              <a:rPr lang="it-IT" dirty="0"/>
              <a:t>Hate Sonar</a:t>
            </a:r>
          </a:p>
        </p:txBody>
      </p:sp>
    </p:spTree>
    <p:extLst>
      <p:ext uri="{BB962C8B-B14F-4D97-AF65-F5344CB8AC3E}">
        <p14:creationId xmlns:p14="http://schemas.microsoft.com/office/powerpoint/2010/main" val="11968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25551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35040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AF433C-FB03-464A-9283-17EE6B41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334274"/>
            <a:ext cx="5011473" cy="1773936"/>
          </a:xfrm>
        </p:spPr>
        <p:txBody>
          <a:bodyPr>
            <a:normAutofit/>
          </a:bodyPr>
          <a:lstStyle/>
          <a:p>
            <a:pPr algn="r"/>
            <a:r>
              <a:rPr lang="it-IT" sz="4000" b="1">
                <a:solidFill>
                  <a:srgbClr val="FFFFFF"/>
                </a:solidFill>
              </a:rPr>
              <a:t>2. Strumenti utilizzati e implementazione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64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9E72F3-92A0-471E-A893-D0A89FD0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77" y="346426"/>
            <a:ext cx="7616850" cy="29555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367B0-B108-4CD6-95F5-172D6372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4331839"/>
            <a:ext cx="5029200" cy="17739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1800" b="1" dirty="0">
                <a:solidFill>
                  <a:srgbClr val="FFFFFF"/>
                </a:solidFill>
              </a:rPr>
              <a:t>Vader:</a:t>
            </a:r>
            <a:endParaRPr lang="it-IT" sz="1800" dirty="0">
              <a:solidFill>
                <a:srgbClr val="FFFFFF"/>
              </a:solidFill>
            </a:endParaRPr>
          </a:p>
          <a:p>
            <a:r>
              <a:rPr lang="it-IT" sz="1800" dirty="0">
                <a:solidFill>
                  <a:srgbClr val="FFFFFF"/>
                </a:solidFill>
              </a:rPr>
              <a:t>Dizionario utilizzato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Score attribuito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Vantaggi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Svantaggi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14ECB3B-85B8-4A8F-9D2C-63310FCCDD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r="8054"/>
          <a:stretch/>
        </p:blipFill>
        <p:spPr>
          <a:xfrm>
            <a:off x="787084" y="617052"/>
            <a:ext cx="2153280" cy="2414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4779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25551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35040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AF433C-FB03-464A-9283-17EE6B41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334274"/>
            <a:ext cx="5011473" cy="1773936"/>
          </a:xfrm>
        </p:spPr>
        <p:txBody>
          <a:bodyPr>
            <a:normAutofit/>
          </a:bodyPr>
          <a:lstStyle/>
          <a:p>
            <a:pPr algn="r"/>
            <a:r>
              <a:rPr lang="it-IT" sz="4000" b="1">
                <a:solidFill>
                  <a:srgbClr val="FFFFFF"/>
                </a:solidFill>
              </a:rPr>
              <a:t>2. Strumenti utilizzati e implementazione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64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gatto, interni, bianco, posando&#10;&#10;Descrizione generata automaticamente">
            <a:extLst>
              <a:ext uri="{FF2B5EF4-FFF2-40B4-BE49-F238E27FC236}">
                <a16:creationId xmlns:a16="http://schemas.microsoft.com/office/drawing/2014/main" id="{93383574-6AF5-44F5-84A9-1DE01713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" y="443180"/>
            <a:ext cx="2618930" cy="17481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C7C355-F6F7-4438-9018-91A4F18F2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48"/>
          <a:stretch/>
        </p:blipFill>
        <p:spPr>
          <a:xfrm>
            <a:off x="3715933" y="236112"/>
            <a:ext cx="8082293" cy="33350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367B0-B108-4CD6-95F5-172D6372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4331839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 b="1">
                <a:solidFill>
                  <a:srgbClr val="FFFFFF"/>
                </a:solidFill>
              </a:rPr>
              <a:t>Hate Sonar:</a:t>
            </a:r>
            <a:endParaRPr lang="it-IT" sz="1700">
              <a:solidFill>
                <a:srgbClr val="FFFFFF"/>
              </a:solidFill>
            </a:endParaRPr>
          </a:p>
          <a:p>
            <a:r>
              <a:rPr lang="it-IT" sz="1700">
                <a:solidFill>
                  <a:srgbClr val="FFFFFF"/>
                </a:solidFill>
              </a:rPr>
              <a:t>Dizionario utilizzato</a:t>
            </a:r>
          </a:p>
          <a:p>
            <a:r>
              <a:rPr lang="it-IT" sz="1700">
                <a:solidFill>
                  <a:srgbClr val="FFFFFF"/>
                </a:solidFill>
              </a:rPr>
              <a:t>Score attribuito</a:t>
            </a:r>
          </a:p>
          <a:p>
            <a:r>
              <a:rPr lang="it-IT" sz="1700">
                <a:solidFill>
                  <a:srgbClr val="FFFFFF"/>
                </a:solidFill>
              </a:rPr>
              <a:t>Vantaggi</a:t>
            </a:r>
          </a:p>
          <a:p>
            <a:r>
              <a:rPr lang="it-IT" sz="1700">
                <a:solidFill>
                  <a:srgbClr val="FFFFFF"/>
                </a:solidFill>
              </a:rPr>
              <a:t>Svantaggi</a:t>
            </a:r>
          </a:p>
        </p:txBody>
      </p:sp>
    </p:spTree>
    <p:extLst>
      <p:ext uri="{BB962C8B-B14F-4D97-AF65-F5344CB8AC3E}">
        <p14:creationId xmlns:p14="http://schemas.microsoft.com/office/powerpoint/2010/main" val="22996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D37548-D03D-4AA2-ABE3-C92EBE82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it-IT" sz="4100" b="1" dirty="0"/>
              <a:t>2. Strumenti utilizzati e implementazione</a:t>
            </a:r>
          </a:p>
        </p:txBody>
      </p:sp>
      <p:pic>
        <p:nvPicPr>
          <p:cNvPr id="5" name="Immagine 4" descr="Immagine che contiene testo, giocattolo, grafica vettoriale, bambola&#10;&#10;Descrizione generata automaticamente">
            <a:extLst>
              <a:ext uri="{FF2B5EF4-FFF2-40B4-BE49-F238E27FC236}">
                <a16:creationId xmlns:a16="http://schemas.microsoft.com/office/drawing/2014/main" id="{C207EDDE-DB59-46CB-8C27-066B2FFC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23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60BEF-D103-4A26-9B5F-714427D4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Suddivisione in categorie:</a:t>
            </a:r>
          </a:p>
          <a:p>
            <a:r>
              <a:rPr lang="it-IT" sz="2000" dirty="0"/>
              <a:t>Attori</a:t>
            </a:r>
          </a:p>
          <a:p>
            <a:r>
              <a:rPr lang="it-IT" sz="2000" dirty="0"/>
              <a:t>Giornalismo</a:t>
            </a:r>
          </a:p>
          <a:p>
            <a:r>
              <a:rPr lang="it-IT" sz="2000" dirty="0"/>
              <a:t>Influencer</a:t>
            </a:r>
          </a:p>
          <a:p>
            <a:r>
              <a:rPr lang="it-IT" sz="2000" dirty="0"/>
              <a:t>Pagine dello sport</a:t>
            </a:r>
          </a:p>
          <a:p>
            <a:r>
              <a:rPr lang="it-IT" sz="2000" dirty="0"/>
              <a:t>Pagine scientifiche</a:t>
            </a:r>
          </a:p>
          <a:p>
            <a:r>
              <a:rPr lang="it-IT" sz="2000" dirty="0"/>
              <a:t>Politici</a:t>
            </a:r>
          </a:p>
          <a:p>
            <a:r>
              <a:rPr lang="it-IT" sz="2000" dirty="0"/>
              <a:t>Sportivi</a:t>
            </a:r>
          </a:p>
          <a:p>
            <a:r>
              <a:rPr lang="it-IT" sz="2000" dirty="0"/>
              <a:t>Youtuber</a:t>
            </a:r>
          </a:p>
        </p:txBody>
      </p:sp>
    </p:spTree>
    <p:extLst>
      <p:ext uri="{BB962C8B-B14F-4D97-AF65-F5344CB8AC3E}">
        <p14:creationId xmlns:p14="http://schemas.microsoft.com/office/powerpoint/2010/main" val="31859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25551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35040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D93BF2A-2FFA-4C43-89F8-8AD809DE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334274"/>
            <a:ext cx="5011473" cy="1773936"/>
          </a:xfrm>
        </p:spPr>
        <p:txBody>
          <a:bodyPr>
            <a:normAutofit/>
          </a:bodyPr>
          <a:lstStyle/>
          <a:p>
            <a:pPr algn="r"/>
            <a:r>
              <a:rPr lang="it-IT" sz="4000" b="1">
                <a:solidFill>
                  <a:srgbClr val="FFFFFF"/>
                </a:solidFill>
              </a:rPr>
              <a:t>2. Strumenti utilizzati e implementazione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64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C46859-6845-4386-80C3-3D094CAA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8" y="386806"/>
            <a:ext cx="5980065" cy="31843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80FCDD-6494-4B31-A4DD-3986237C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874314"/>
            <a:ext cx="5166360" cy="228479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2DA697-3914-4B7F-A0D0-EC14290C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4331839"/>
            <a:ext cx="5029200" cy="1773936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Tool suddiviso in due script principali</a:t>
            </a:r>
          </a:p>
          <a:p>
            <a:r>
              <a:rPr lang="it-IT" sz="2000" dirty="0">
                <a:solidFill>
                  <a:srgbClr val="FFFFFF"/>
                </a:solidFill>
              </a:rPr>
              <a:t>Extract.py</a:t>
            </a:r>
          </a:p>
          <a:p>
            <a:r>
              <a:rPr lang="it-IT" sz="2000" dirty="0">
                <a:solidFill>
                  <a:srgbClr val="FFFFFF"/>
                </a:solidFill>
              </a:rPr>
              <a:t>Make_graph.py</a:t>
            </a:r>
          </a:p>
        </p:txBody>
      </p:sp>
    </p:spTree>
    <p:extLst>
      <p:ext uri="{BB962C8B-B14F-4D97-AF65-F5344CB8AC3E}">
        <p14:creationId xmlns:p14="http://schemas.microsoft.com/office/powerpoint/2010/main" val="88757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71F6FCE1-8678-40F4-9644-79CD5333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430BFF-E336-4D92-8376-189DB988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0" y="118771"/>
            <a:ext cx="5001569" cy="15440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3. </a:t>
            </a:r>
            <a:r>
              <a:rPr lang="en-US" sz="4000" b="1" dirty="0" err="1"/>
              <a:t>Risultati</a:t>
            </a:r>
            <a:endParaRPr lang="en-US" sz="4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B6B94-6F3B-4EB9-8153-CD6A3DF7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4" y="437665"/>
            <a:ext cx="2805787" cy="20868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F91349-EA48-4997-B137-AF387A09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94" y="437665"/>
            <a:ext cx="2805787" cy="20868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617B1A-B017-4D2C-AF39-A51C1637313A}"/>
              </a:ext>
            </a:extLst>
          </p:cNvPr>
          <p:cNvSpPr txBox="1"/>
          <p:nvPr/>
        </p:nvSpPr>
        <p:spPr>
          <a:xfrm>
            <a:off x="6352229" y="1335384"/>
            <a:ext cx="5001569" cy="1434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Analisi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per </a:t>
            </a:r>
            <a:r>
              <a:rPr lang="en-US" sz="2000" dirty="0" err="1"/>
              <a:t>categoria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Esempio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categoria</a:t>
            </a:r>
            <a:r>
              <a:rPr lang="en-US" sz="2000" dirty="0"/>
              <a:t> </a:t>
            </a:r>
            <a:r>
              <a:rPr lang="en-US" sz="2000" dirty="0" err="1"/>
              <a:t>attori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Tabelle</a:t>
            </a:r>
            <a:r>
              <a:rPr lang="en-US" sz="2000" dirty="0"/>
              <a:t> </a:t>
            </a:r>
            <a:r>
              <a:rPr lang="en-US" sz="2000" dirty="0" err="1"/>
              <a:t>riassuntive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41079F-2FEB-43DC-A472-4518624A7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05848"/>
              </p:ext>
            </p:extLst>
          </p:nvPr>
        </p:nvGraphicFramePr>
        <p:xfrm>
          <a:off x="189354" y="3667415"/>
          <a:ext cx="4030204" cy="275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97">
                  <a:extLst>
                    <a:ext uri="{9D8B030D-6E8A-4147-A177-3AD203B41FA5}">
                      <a16:colId xmlns:a16="http://schemas.microsoft.com/office/drawing/2014/main" val="1332518311"/>
                    </a:ext>
                  </a:extLst>
                </a:gridCol>
                <a:gridCol w="1367170">
                  <a:extLst>
                    <a:ext uri="{9D8B030D-6E8A-4147-A177-3AD203B41FA5}">
                      <a16:colId xmlns:a16="http://schemas.microsoft.com/office/drawing/2014/main" val="121685089"/>
                    </a:ext>
                  </a:extLst>
                </a:gridCol>
                <a:gridCol w="1333237">
                  <a:extLst>
                    <a:ext uri="{9D8B030D-6E8A-4147-A177-3AD203B41FA5}">
                      <a16:colId xmlns:a16="http://schemas.microsoft.com/office/drawing/2014/main" val="2336525173"/>
                    </a:ext>
                  </a:extLst>
                </a:gridCol>
              </a:tblGrid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Categoria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Negative rate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Positive Rate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3836795040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Attori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8.39%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20.91%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331105975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Giornalismo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14.49%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11.69%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1807848013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Influencer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6.52%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27.35%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3071881710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Pagine dello sport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8.85%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17.13%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1486387009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Pagine scientifiche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6.48%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13.66%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624345594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Politici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9.80%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17.25%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574198389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Sportivi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6.99%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21.72%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4250188594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Youtuber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7.69%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22.24%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7361" marR="87361" marT="0" marB="0"/>
                </a:tc>
                <a:extLst>
                  <a:ext uri="{0D108BD9-81ED-4DB2-BD59-A6C34878D82A}">
                    <a16:rowId xmlns:a16="http://schemas.microsoft.com/office/drawing/2014/main" val="585227776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0C60177-62FD-4004-92FD-6C677BBA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78677"/>
              </p:ext>
            </p:extLst>
          </p:nvPr>
        </p:nvGraphicFramePr>
        <p:xfrm>
          <a:off x="7323596" y="3646455"/>
          <a:ext cx="4030202" cy="279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616">
                  <a:extLst>
                    <a:ext uri="{9D8B030D-6E8A-4147-A177-3AD203B41FA5}">
                      <a16:colId xmlns:a16="http://schemas.microsoft.com/office/drawing/2014/main" val="2020664189"/>
                    </a:ext>
                  </a:extLst>
                </a:gridCol>
                <a:gridCol w="1342616">
                  <a:extLst>
                    <a:ext uri="{9D8B030D-6E8A-4147-A177-3AD203B41FA5}">
                      <a16:colId xmlns:a16="http://schemas.microsoft.com/office/drawing/2014/main" val="4160971599"/>
                    </a:ext>
                  </a:extLst>
                </a:gridCol>
                <a:gridCol w="1344970">
                  <a:extLst>
                    <a:ext uri="{9D8B030D-6E8A-4147-A177-3AD203B41FA5}">
                      <a16:colId xmlns:a16="http://schemas.microsoft.com/office/drawing/2014/main" val="4111631891"/>
                    </a:ext>
                  </a:extLst>
                </a:gridCol>
              </a:tblGrid>
              <a:tr h="250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b="1" dirty="0">
                          <a:solidFill>
                            <a:schemeClr val="bg1"/>
                          </a:solidFill>
                          <a:effectLst/>
                        </a:rPr>
                        <a:t>Categoria</a:t>
                      </a:r>
                      <a:endParaRPr lang="it-IT" sz="15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b="1" dirty="0">
                          <a:solidFill>
                            <a:schemeClr val="bg1"/>
                          </a:solidFill>
                          <a:effectLst/>
                        </a:rPr>
                        <a:t>Hate Rate</a:t>
                      </a:r>
                      <a:endParaRPr lang="it-IT" sz="15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b="1" dirty="0">
                          <a:solidFill>
                            <a:schemeClr val="bg1"/>
                          </a:solidFill>
                          <a:effectLst/>
                        </a:rPr>
                        <a:t>Offensive Rate</a:t>
                      </a:r>
                      <a:endParaRPr lang="it-IT" sz="15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48081"/>
                  </a:ext>
                </a:extLst>
              </a:tr>
              <a:tr h="250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Attori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5.41%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39.80%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4575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Giornalismo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5.18%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36.45%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079342"/>
                  </a:ext>
                </a:extLst>
              </a:tr>
              <a:tr h="250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Influencer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4.82%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37.73%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146518"/>
                  </a:ext>
                </a:extLst>
              </a:tr>
              <a:tr h="489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Pagine dello sport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4.60%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35.44%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51756"/>
                  </a:ext>
                </a:extLst>
              </a:tr>
              <a:tr h="489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Pagine scientifiche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5.50%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33.15%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24757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Politici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6.89%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35.16%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565822"/>
                  </a:ext>
                </a:extLst>
              </a:tr>
              <a:tr h="250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Sportivi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4.88%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38.67%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046003"/>
                  </a:ext>
                </a:extLst>
              </a:tr>
              <a:tr h="250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Youtuber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>
                          <a:effectLst/>
                        </a:rPr>
                        <a:t>4.57%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500" dirty="0">
                          <a:effectLst/>
                        </a:rPr>
                        <a:t>36.45%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14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226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Neue Haas Grotesk Text Pro</vt:lpstr>
      <vt:lpstr>AccentBoxVTI</vt:lpstr>
      <vt:lpstr>Tema di Office</vt:lpstr>
      <vt:lpstr>Presentazione standard di PowerPoint</vt:lpstr>
      <vt:lpstr>Presentazione standard di PowerPoint</vt:lpstr>
      <vt:lpstr>1. Introduzione</vt:lpstr>
      <vt:lpstr>2. Strumenti utilizzati e implementazione</vt:lpstr>
      <vt:lpstr>2. Strumenti utilizzati e implementazione</vt:lpstr>
      <vt:lpstr>2. Strumenti utilizzati e implementazione</vt:lpstr>
      <vt:lpstr>2. Strumenti utilizzati e implementazione</vt:lpstr>
      <vt:lpstr>2. Strumenti utilizzati e implementazione</vt:lpstr>
      <vt:lpstr>3. Risultati</vt:lpstr>
      <vt:lpstr>4. 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SILVIO CORSO</dc:creator>
  <cp:lastModifiedBy>SILVIO CORSO</cp:lastModifiedBy>
  <cp:revision>3</cp:revision>
  <dcterms:created xsi:type="dcterms:W3CDTF">2021-01-04T11:54:03Z</dcterms:created>
  <dcterms:modified xsi:type="dcterms:W3CDTF">2021-01-04T12:04:24Z</dcterms:modified>
</cp:coreProperties>
</file>