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4" r:id="rId4"/>
    <p:sldId id="257" r:id="rId5"/>
    <p:sldId id="258" r:id="rId6"/>
    <p:sldId id="263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38" autoAdjust="0"/>
  </p:normalViewPr>
  <p:slideViewPr>
    <p:cSldViewPr snapToGrid="0">
      <p:cViewPr>
        <p:scale>
          <a:sx n="150" d="100"/>
          <a:sy n="150" d="100"/>
        </p:scale>
        <p:origin x="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6F785-E881-4C14-AE17-58A6E5F8C4F6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A6282-8D75-4B35-A0A5-4D238CE54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A6282-8D75-4B35-A0A5-4D238CE54C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6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A6282-8D75-4B35-A0A5-4D238CE54C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9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00C5D-81D8-4815-A0DA-3E8B62815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608C2B-6DD2-4B25-ADD2-950B19075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67AEC-4215-4356-AC55-3856C018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6EE-5755-4AEB-A240-A4F1421FA464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92660-B858-4043-8C49-8F39788D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E3C0E-DAD6-47F2-93E4-3A7B3638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144-B6A9-470B-A7D5-5686CD14B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2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F5AB8-1F47-4F88-9325-4902472E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5A44D-CDDB-46BC-A21B-A7EA8807A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918BD-4F40-4A15-B872-5E91672E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6EE-5755-4AEB-A240-A4F1421FA464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1190E-227D-46C2-8990-4C396FAA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7DEC6-2431-4CD6-882A-E39B6151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144-B6A9-470B-A7D5-5686CD14B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E720E-8108-42B4-82CC-35463F4AD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27DF85-5C0A-4D6A-A40E-77FCC3B2B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CFE6B-84F4-4A21-B9FC-ECDC3E2F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6EE-5755-4AEB-A240-A4F1421FA464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24E88-ED7C-4637-805D-B38D905C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43DE8-3629-45AA-9C23-9B6AD534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144-B6A9-470B-A7D5-5686CD14B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5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20467-6938-4313-971A-253AB941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3D11C-8A44-4C5A-AA4D-4FC698C8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7319E-8C8B-4D5B-B797-1B153341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6EE-5755-4AEB-A240-A4F1421FA464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9BB47-7A74-4754-A38F-54F2D299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DB18B-AC4A-4E51-B243-71C8D8B1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144-B6A9-470B-A7D5-5686CD14B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7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FF930-496D-42B9-8A4F-B82BB14E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CCB6C-21CA-4797-99FF-4D1967213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E9975-1CD6-4084-939C-754B6F99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6EE-5755-4AEB-A240-A4F1421FA464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BA2D6-342B-4C77-8EDC-CD9BA217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6FB48-635B-4EC0-AFD9-AEB2261A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144-B6A9-470B-A7D5-5686CD14B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0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A3947-A5FA-4CB8-9811-844830F3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B29A0-91C7-4EEF-858A-04DBED383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CB588-DFE1-4EB2-960C-66BE23B2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CF55A-82D6-4D03-920D-F8563C3F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6EE-5755-4AEB-A240-A4F1421FA464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45D4B-2779-44B9-AAD0-D999EA29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1417F-FC98-423F-8641-458A5FFB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144-B6A9-470B-A7D5-5686CD14B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6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4328F-4B63-45B2-BE07-39A374B6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D2677-5A1A-482B-A491-36F486A02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E72EA7-AE33-4F32-BA5C-090D94ABE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C9E9E4-E355-4DE3-BE59-0DB89EA95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82901-952D-4BF6-8FB6-30D9FB7DE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CF20A5-5B30-444E-A2BE-E99F3996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6EE-5755-4AEB-A240-A4F1421FA464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08F2F7-AC2E-4BDD-BD03-929EF77F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4EF0E-AECB-450D-A28D-24ABE3E8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144-B6A9-470B-A7D5-5686CD14B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2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38B10-4262-4B21-AD14-CE9D1DBD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BE7530-6516-4DBB-B99E-59070A99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6EE-5755-4AEB-A240-A4F1421FA464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37AED5-6BCE-4062-A9E3-216D9B1F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ABA15F-9BEE-4BD8-AF66-1473DD4F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144-B6A9-470B-A7D5-5686CD14B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41454F-DB5F-41B8-A3CA-21FF1BF7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6EE-5755-4AEB-A240-A4F1421FA464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E79BC-CC71-41C7-BECC-974B3ADB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EE4598-866A-41F1-8918-091D0120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144-B6A9-470B-A7D5-5686CD14B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6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EECF1-53F4-42A1-9E91-C4B750C0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57DD1-4B37-4A92-AB3C-52CF7114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1BC8D6-EEC9-421F-A598-7C0D3E631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C29B-C08A-4ED0-8C82-F17B52CD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6EE-5755-4AEB-A240-A4F1421FA464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8E2776-ECC3-4E6C-9EE5-D7AE0B03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FAF19-EADD-416B-A63F-5D2792B4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144-B6A9-470B-A7D5-5686CD14B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4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F8AB6-FAE6-4D5A-B413-93F894F3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279FB7-0D7D-4EDA-AABD-ADB25D297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300CE-B5B5-415E-8509-181F8D233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7AAEE-4221-4D9D-81D9-3DE105AD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6EE-5755-4AEB-A240-A4F1421FA464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09799-15EA-4D0E-84CC-4DC9A1F7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6A3A8-FF5A-4562-BDF3-36E2DBDF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5144-B6A9-470B-A7D5-5686CD14B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0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6EB40B-BB94-40B0-8D13-9C12ED25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2FFBFB-6A5D-47C7-A8D0-B97B9211C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F0F62-5625-4F54-8FC3-666EA8E92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886EE-5755-4AEB-A240-A4F1421FA464}" type="datetimeFigureOut">
              <a:rPr lang="zh-CN" altLang="en-US" smtClean="0"/>
              <a:t>2020-02-06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D67CD-1C75-4349-95C8-24635C57C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DA240-855D-4878-8215-38261FC29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5144-B6A9-470B-A7D5-5686CD14B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1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2DA932-C176-4060-9932-7F5B27A8AC93}"/>
              </a:ext>
            </a:extLst>
          </p:cNvPr>
          <p:cNvGrpSpPr/>
          <p:nvPr/>
        </p:nvGrpSpPr>
        <p:grpSpPr>
          <a:xfrm>
            <a:off x="661777" y="621437"/>
            <a:ext cx="4133546" cy="2907398"/>
            <a:chOff x="3959437" y="2816352"/>
            <a:chExt cx="2982143" cy="227843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17766E7-2D09-4AD7-B443-C2A788BE6BA7}"/>
                </a:ext>
              </a:extLst>
            </p:cNvPr>
            <p:cNvSpPr/>
            <p:nvPr/>
          </p:nvSpPr>
          <p:spPr>
            <a:xfrm>
              <a:off x="3959437" y="2873228"/>
              <a:ext cx="1074037" cy="1850006"/>
            </a:xfrm>
            <a:custGeom>
              <a:avLst/>
              <a:gdLst>
                <a:gd name="connsiteX0" fmla="*/ 0 w 889000"/>
                <a:gd name="connsiteY0" fmla="*/ 939800 h 1879600"/>
                <a:gd name="connsiteX1" fmla="*/ 444500 w 889000"/>
                <a:gd name="connsiteY1" fmla="*/ 0 h 1879600"/>
                <a:gd name="connsiteX2" fmla="*/ 889000 w 889000"/>
                <a:gd name="connsiteY2" fmla="*/ 939800 h 1879600"/>
                <a:gd name="connsiteX3" fmla="*/ 444500 w 889000"/>
                <a:gd name="connsiteY3" fmla="*/ 1879600 h 1879600"/>
                <a:gd name="connsiteX4" fmla="*/ 0 w 889000"/>
                <a:gd name="connsiteY4" fmla="*/ 939800 h 1879600"/>
                <a:gd name="connsiteX0" fmla="*/ 0 w 868680"/>
                <a:gd name="connsiteY0" fmla="*/ 967496 h 1914763"/>
                <a:gd name="connsiteX1" fmla="*/ 444500 w 868680"/>
                <a:gd name="connsiteY1" fmla="*/ 27696 h 1914763"/>
                <a:gd name="connsiteX2" fmla="*/ 868680 w 868680"/>
                <a:gd name="connsiteY2" fmla="*/ 520456 h 1914763"/>
                <a:gd name="connsiteX3" fmla="*/ 444500 w 868680"/>
                <a:gd name="connsiteY3" fmla="*/ 1907296 h 1914763"/>
                <a:gd name="connsiteX4" fmla="*/ 0 w 868680"/>
                <a:gd name="connsiteY4" fmla="*/ 967496 h 1914763"/>
                <a:gd name="connsiteX0" fmla="*/ 22329 w 1236585"/>
                <a:gd name="connsiteY0" fmla="*/ 967496 h 1832059"/>
                <a:gd name="connsiteX1" fmla="*/ 466829 w 1236585"/>
                <a:gd name="connsiteY1" fmla="*/ 27696 h 1832059"/>
                <a:gd name="connsiteX2" fmla="*/ 891009 w 1236585"/>
                <a:gd name="connsiteY2" fmla="*/ 520456 h 1832059"/>
                <a:gd name="connsiteX3" fmla="*/ 1208509 w 1236585"/>
                <a:gd name="connsiteY3" fmla="*/ 1826016 h 1832059"/>
                <a:gd name="connsiteX4" fmla="*/ 22329 w 1236585"/>
                <a:gd name="connsiteY4" fmla="*/ 967496 h 1832059"/>
                <a:gd name="connsiteX0" fmla="*/ 30226 w 1074037"/>
                <a:gd name="connsiteY0" fmla="*/ 1135823 h 1850006"/>
                <a:gd name="connsiteX1" fmla="*/ 312166 w 1074037"/>
                <a:gd name="connsiteY1" fmla="*/ 38543 h 1850006"/>
                <a:gd name="connsiteX2" fmla="*/ 736346 w 1074037"/>
                <a:gd name="connsiteY2" fmla="*/ 531303 h 1850006"/>
                <a:gd name="connsiteX3" fmla="*/ 1053846 w 1074037"/>
                <a:gd name="connsiteY3" fmla="*/ 1836863 h 1850006"/>
                <a:gd name="connsiteX4" fmla="*/ 30226 w 1074037"/>
                <a:gd name="connsiteY4" fmla="*/ 1135823 h 18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037" h="1850006">
                  <a:moveTo>
                    <a:pt x="30226" y="1135823"/>
                  </a:moveTo>
                  <a:cubicBezTo>
                    <a:pt x="-93387" y="836103"/>
                    <a:pt x="194479" y="139296"/>
                    <a:pt x="312166" y="38543"/>
                  </a:cubicBezTo>
                  <a:cubicBezTo>
                    <a:pt x="429853" y="-62210"/>
                    <a:pt x="736346" y="12266"/>
                    <a:pt x="736346" y="531303"/>
                  </a:cubicBezTo>
                  <a:cubicBezTo>
                    <a:pt x="736346" y="1050340"/>
                    <a:pt x="1171533" y="1736110"/>
                    <a:pt x="1053846" y="1836863"/>
                  </a:cubicBezTo>
                  <a:cubicBezTo>
                    <a:pt x="936159" y="1937616"/>
                    <a:pt x="153839" y="1435543"/>
                    <a:pt x="30226" y="113582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A2F2438-A154-4537-BD67-B7DEF5A8735F}"/>
                </a:ext>
              </a:extLst>
            </p:cNvPr>
            <p:cNvSpPr/>
            <p:nvPr/>
          </p:nvSpPr>
          <p:spPr>
            <a:xfrm>
              <a:off x="5342248" y="2928320"/>
              <a:ext cx="1561471" cy="1634413"/>
            </a:xfrm>
            <a:custGeom>
              <a:avLst/>
              <a:gdLst>
                <a:gd name="connsiteX0" fmla="*/ 0 w 1386840"/>
                <a:gd name="connsiteY0" fmla="*/ 855980 h 1711960"/>
                <a:gd name="connsiteX1" fmla="*/ 693420 w 1386840"/>
                <a:gd name="connsiteY1" fmla="*/ 0 h 1711960"/>
                <a:gd name="connsiteX2" fmla="*/ 1386840 w 1386840"/>
                <a:gd name="connsiteY2" fmla="*/ 855980 h 1711960"/>
                <a:gd name="connsiteX3" fmla="*/ 693420 w 1386840"/>
                <a:gd name="connsiteY3" fmla="*/ 1711960 h 1711960"/>
                <a:gd name="connsiteX4" fmla="*/ 0 w 1386840"/>
                <a:gd name="connsiteY4" fmla="*/ 855980 h 1711960"/>
                <a:gd name="connsiteX0" fmla="*/ 0 w 1625600"/>
                <a:gd name="connsiteY0" fmla="*/ 381131 h 1786630"/>
                <a:gd name="connsiteX1" fmla="*/ 932180 w 1625600"/>
                <a:gd name="connsiteY1" fmla="*/ 63631 h 1786630"/>
                <a:gd name="connsiteX2" fmla="*/ 1625600 w 1625600"/>
                <a:gd name="connsiteY2" fmla="*/ 919611 h 1786630"/>
                <a:gd name="connsiteX3" fmla="*/ 932180 w 1625600"/>
                <a:gd name="connsiteY3" fmla="*/ 1775591 h 1786630"/>
                <a:gd name="connsiteX4" fmla="*/ 0 w 1625600"/>
                <a:gd name="connsiteY4" fmla="*/ 381131 h 1786630"/>
                <a:gd name="connsiteX0" fmla="*/ 0 w 1437640"/>
                <a:gd name="connsiteY0" fmla="*/ 416605 h 1895131"/>
                <a:gd name="connsiteX1" fmla="*/ 932180 w 1437640"/>
                <a:gd name="connsiteY1" fmla="*/ 99105 h 1895131"/>
                <a:gd name="connsiteX2" fmla="*/ 1437640 w 1437640"/>
                <a:gd name="connsiteY2" fmla="*/ 1437685 h 1895131"/>
                <a:gd name="connsiteX3" fmla="*/ 932180 w 1437640"/>
                <a:gd name="connsiteY3" fmla="*/ 1811065 h 1895131"/>
                <a:gd name="connsiteX4" fmla="*/ 0 w 1437640"/>
                <a:gd name="connsiteY4" fmla="*/ 416605 h 1895131"/>
                <a:gd name="connsiteX0" fmla="*/ 123831 w 1561471"/>
                <a:gd name="connsiteY0" fmla="*/ 371140 h 1634413"/>
                <a:gd name="connsiteX1" fmla="*/ 1056011 w 1561471"/>
                <a:gd name="connsiteY1" fmla="*/ 53640 h 1634413"/>
                <a:gd name="connsiteX2" fmla="*/ 1561471 w 1561471"/>
                <a:gd name="connsiteY2" fmla="*/ 1392220 h 1634413"/>
                <a:gd name="connsiteX3" fmla="*/ 167011 w 1561471"/>
                <a:gd name="connsiteY3" fmla="*/ 1359200 h 1634413"/>
                <a:gd name="connsiteX4" fmla="*/ 123831 w 1561471"/>
                <a:gd name="connsiteY4" fmla="*/ 371140 h 163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1471" h="1634413">
                  <a:moveTo>
                    <a:pt x="123831" y="371140"/>
                  </a:moveTo>
                  <a:cubicBezTo>
                    <a:pt x="271998" y="153547"/>
                    <a:pt x="816404" y="-116540"/>
                    <a:pt x="1056011" y="53640"/>
                  </a:cubicBezTo>
                  <a:cubicBezTo>
                    <a:pt x="1295618" y="223820"/>
                    <a:pt x="1561471" y="919475"/>
                    <a:pt x="1561471" y="1392220"/>
                  </a:cubicBezTo>
                  <a:cubicBezTo>
                    <a:pt x="1561471" y="1864965"/>
                    <a:pt x="406618" y="1529380"/>
                    <a:pt x="167011" y="1359200"/>
                  </a:cubicBezTo>
                  <a:cubicBezTo>
                    <a:pt x="-72596" y="1189020"/>
                    <a:pt x="-24336" y="588733"/>
                    <a:pt x="123831" y="37114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8368A53-0642-4EF6-B205-F5E7BD3C3E7C}"/>
                </a:ext>
              </a:extLst>
            </p:cNvPr>
            <p:cNvCxnSpPr>
              <a:cxnSpLocks/>
            </p:cNvCxnSpPr>
            <p:nvPr/>
          </p:nvCxnSpPr>
          <p:spPr>
            <a:xfrm>
              <a:off x="4715889" y="2816352"/>
              <a:ext cx="953391" cy="2094738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星形: 五角 8">
              <a:extLst>
                <a:ext uri="{FF2B5EF4-FFF2-40B4-BE49-F238E27FC236}">
                  <a16:creationId xmlns:a16="http://schemas.microsoft.com/office/drawing/2014/main" id="{E083E81D-4867-4ED7-B964-CADFEC1B91D8}"/>
                </a:ext>
              </a:extLst>
            </p:cNvPr>
            <p:cNvSpPr/>
            <p:nvPr/>
          </p:nvSpPr>
          <p:spPr>
            <a:xfrm>
              <a:off x="4603550" y="3916281"/>
              <a:ext cx="58420" cy="5842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星形: 五角 9">
              <a:extLst>
                <a:ext uri="{FF2B5EF4-FFF2-40B4-BE49-F238E27FC236}">
                  <a16:creationId xmlns:a16="http://schemas.microsoft.com/office/drawing/2014/main" id="{24591105-ADAF-43FA-A4C3-67990EA1D7EB}"/>
                </a:ext>
              </a:extLst>
            </p:cNvPr>
            <p:cNvSpPr/>
            <p:nvPr/>
          </p:nvSpPr>
          <p:spPr>
            <a:xfrm>
              <a:off x="5553242" y="3845761"/>
              <a:ext cx="58420" cy="5842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8F91874-B8ED-459E-A7C1-1897C771FD00}"/>
                </a:ext>
              </a:extLst>
            </p:cNvPr>
            <p:cNvSpPr txBox="1"/>
            <p:nvPr/>
          </p:nvSpPr>
          <p:spPr>
            <a:xfrm>
              <a:off x="4185367" y="4889773"/>
              <a:ext cx="1696213" cy="20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Linux Libertine O" panose="02000503000000000000" pitchFamily="50" charset="0"/>
                  <a:ea typeface="Linux Libertine O" panose="02000503000000000000" pitchFamily="50" charset="0"/>
                  <a:cs typeface="Linux Libertine O" panose="02000503000000000000" pitchFamily="50" charset="0"/>
                </a:rPr>
                <a:t>Attack space</a:t>
              </a:r>
              <a:endParaRPr lang="zh-CN" altLang="en-US" sz="1100" dirty="0"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B410F2-DA0D-4AFA-96B8-A490D445A646}"/>
                </a:ext>
              </a:extLst>
            </p:cNvPr>
            <p:cNvSpPr txBox="1"/>
            <p:nvPr/>
          </p:nvSpPr>
          <p:spPr>
            <a:xfrm>
              <a:off x="6023836" y="4885976"/>
              <a:ext cx="917744" cy="20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Linux Libertine O" panose="02000503000000000000" pitchFamily="50" charset="0"/>
                  <a:ea typeface="Linux Libertine O" panose="02000503000000000000" pitchFamily="50" charset="0"/>
                  <a:cs typeface="Linux Libertine O" panose="02000503000000000000" pitchFamily="50" charset="0"/>
                </a:rPr>
                <a:t>Benign space</a:t>
              </a:r>
              <a:endParaRPr lang="zh-CN" altLang="en-US" sz="1100" dirty="0"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9" name="星形: 五角 18">
              <a:extLst>
                <a:ext uri="{FF2B5EF4-FFF2-40B4-BE49-F238E27FC236}">
                  <a16:creationId xmlns:a16="http://schemas.microsoft.com/office/drawing/2014/main" id="{518DD2DB-F321-4DA1-9D44-6C4B07DB5B4B}"/>
                </a:ext>
              </a:extLst>
            </p:cNvPr>
            <p:cNvSpPr/>
            <p:nvPr/>
          </p:nvSpPr>
          <p:spPr>
            <a:xfrm>
              <a:off x="5297343" y="4155174"/>
              <a:ext cx="58420" cy="5842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E9F910B-8094-4B9F-988E-48D0A1BCA027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 flipV="1">
              <a:off x="4661970" y="3868075"/>
              <a:ext cx="891272" cy="70520"/>
            </a:xfrm>
            <a:prstGeom prst="line">
              <a:avLst/>
            </a:prstGeom>
            <a:ln w="31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2BA2B39-9703-43A5-9183-4D08EEABE458}"/>
                </a:ext>
              </a:extLst>
            </p:cNvPr>
            <p:cNvCxnSpPr>
              <a:cxnSpLocks/>
              <a:stCxn id="9" idx="4"/>
              <a:endCxn id="19" idx="1"/>
            </p:cNvCxnSpPr>
            <p:nvPr/>
          </p:nvCxnSpPr>
          <p:spPr>
            <a:xfrm>
              <a:off x="4661970" y="3938595"/>
              <a:ext cx="635372" cy="238893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2087AE5-AEB4-40A0-8EAA-5526E0118034}"/>
                </a:ext>
              </a:extLst>
            </p:cNvPr>
            <p:cNvSpPr txBox="1"/>
            <p:nvPr/>
          </p:nvSpPr>
          <p:spPr>
            <a:xfrm>
              <a:off x="4098341" y="3154202"/>
              <a:ext cx="617548" cy="21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Linux Libertine O" panose="02000503000000000000" pitchFamily="50" charset="0"/>
                  <a:ea typeface="Linux Libertine O" panose="02000503000000000000" pitchFamily="50" charset="0"/>
                  <a:cs typeface="Linux Libertine O" panose="02000503000000000000" pitchFamily="50" charset="0"/>
                </a:rPr>
                <a:t>attack set</a:t>
              </a:r>
              <a:endParaRPr lang="zh-CN" altLang="en-US" sz="1200" dirty="0"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66F2D81-2287-4382-9E07-934E8D6E53F4}"/>
                </a:ext>
              </a:extLst>
            </p:cNvPr>
            <p:cNvSpPr txBox="1"/>
            <p:nvPr/>
          </p:nvSpPr>
          <p:spPr>
            <a:xfrm>
              <a:off x="5743459" y="3154202"/>
              <a:ext cx="617548" cy="21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Linux Libertine O" panose="02000503000000000000" pitchFamily="50" charset="0"/>
                  <a:ea typeface="Linux Libertine O" panose="02000503000000000000" pitchFamily="50" charset="0"/>
                  <a:cs typeface="Linux Libertine O" panose="02000503000000000000" pitchFamily="50" charset="0"/>
                </a:rPr>
                <a:t>benign set</a:t>
              </a:r>
              <a:endParaRPr lang="zh-CN" altLang="en-US" sz="1200" dirty="0"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56CAFD4-0929-4E1F-AFA4-9E296972EA0A}"/>
                </a:ext>
              </a:extLst>
            </p:cNvPr>
            <p:cNvSpPr txBox="1"/>
            <p:nvPr/>
          </p:nvSpPr>
          <p:spPr>
            <a:xfrm>
              <a:off x="4074195" y="3745801"/>
              <a:ext cx="742213" cy="20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Linux Libertine O" panose="02000503000000000000" pitchFamily="50" charset="0"/>
                  <a:ea typeface="Linux Libertine O" panose="02000503000000000000" pitchFamily="50" charset="0"/>
                  <a:cs typeface="Linux Libertine O" panose="02000503000000000000" pitchFamily="50" charset="0"/>
                </a:rPr>
                <a:t>starting point</a:t>
              </a:r>
              <a:endParaRPr lang="zh-CN" altLang="en-US" sz="1100" dirty="0"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E761627-7A1A-43D8-BF59-FCA2BDA3BBD7}"/>
                </a:ext>
              </a:extLst>
            </p:cNvPr>
            <p:cNvSpPr txBox="1"/>
            <p:nvPr/>
          </p:nvSpPr>
          <p:spPr>
            <a:xfrm>
              <a:off x="5419288" y="3878768"/>
              <a:ext cx="1038841" cy="20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Linux Libertine O" panose="02000503000000000000" pitchFamily="50" charset="0"/>
                  <a:ea typeface="Linux Libertine O" panose="02000503000000000000" pitchFamily="50" charset="0"/>
                  <a:cs typeface="Linux Libertine O" panose="02000503000000000000" pitchFamily="50" charset="0"/>
                </a:rPr>
                <a:t>original example</a:t>
              </a:r>
              <a:endParaRPr lang="zh-CN" altLang="en-US" sz="1100" dirty="0"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95A2AF5-CF65-4811-8632-5E5DB28C2FD3}"/>
                </a:ext>
              </a:extLst>
            </p:cNvPr>
            <p:cNvSpPr txBox="1"/>
            <p:nvPr/>
          </p:nvSpPr>
          <p:spPr>
            <a:xfrm>
              <a:off x="5192585" y="4261919"/>
              <a:ext cx="1055813" cy="20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Linux Libertine O" panose="02000503000000000000" pitchFamily="50" charset="0"/>
                  <a:ea typeface="Linux Libertine O" panose="02000503000000000000" pitchFamily="50" charset="0"/>
                  <a:cs typeface="Linux Libertine O" panose="02000503000000000000" pitchFamily="50" charset="0"/>
                </a:rPr>
                <a:t>adversarial example</a:t>
              </a:r>
              <a:endParaRPr lang="zh-CN" altLang="en-US" sz="1100" dirty="0"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FA06C8F-C12B-4F75-B8C8-3528D7ED44B9}"/>
                </a:ext>
              </a:extLst>
            </p:cNvPr>
            <p:cNvSpPr txBox="1"/>
            <p:nvPr/>
          </p:nvSpPr>
          <p:spPr>
            <a:xfrm>
              <a:off x="5149586" y="4885976"/>
              <a:ext cx="827774" cy="20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Linux Libertine O" panose="02000503000000000000" pitchFamily="50" charset="0"/>
                  <a:ea typeface="Linux Libertine O" panose="02000503000000000000" pitchFamily="50" charset="0"/>
                  <a:cs typeface="Linux Libertine O" panose="02000503000000000000" pitchFamily="50" charset="0"/>
                </a:rPr>
                <a:t>Hyperplane</a:t>
              </a:r>
              <a:endParaRPr lang="zh-CN" altLang="en-US" sz="1100" dirty="0"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496F36F-C311-4666-A4C6-92C79B1BCFE7}"/>
                </a:ext>
              </a:extLst>
            </p:cNvPr>
            <p:cNvSpPr txBox="1"/>
            <p:nvPr/>
          </p:nvSpPr>
          <p:spPr>
            <a:xfrm rot="21323655">
              <a:off x="4788551" y="3703811"/>
              <a:ext cx="1029651" cy="198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accent6">
                      <a:lumMod val="75000"/>
                    </a:schemeClr>
                  </a:solidFill>
                  <a:latin typeface="Linux Libertine O" panose="02000503000000000000" pitchFamily="50" charset="0"/>
                  <a:ea typeface="Linux Libertine O" panose="02000503000000000000" pitchFamily="50" charset="0"/>
                  <a:cs typeface="Linux Libertine O" panose="02000503000000000000" pitchFamily="50" charset="0"/>
                </a:rPr>
                <a:t>nearest pair</a:t>
              </a:r>
              <a:endParaRPr lang="zh-CN" altLang="en-US" sz="1050" dirty="0">
                <a:solidFill>
                  <a:schemeClr val="accent6">
                    <a:lumMod val="75000"/>
                  </a:schemeClr>
                </a:solidFill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67FC107-81DF-4B43-8704-9EADA737D50E}"/>
                </a:ext>
              </a:extLst>
            </p:cNvPr>
            <p:cNvSpPr txBox="1"/>
            <p:nvPr/>
          </p:nvSpPr>
          <p:spPr>
            <a:xfrm rot="1170921">
              <a:off x="4510991" y="4079300"/>
              <a:ext cx="1035301" cy="19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6">
                      <a:lumMod val="75000"/>
                    </a:schemeClr>
                  </a:solidFill>
                  <a:latin typeface="Linux Libertine O" panose="02000503000000000000" pitchFamily="50" charset="0"/>
                  <a:ea typeface="Linux Libertine O" panose="02000503000000000000" pitchFamily="50" charset="0"/>
                  <a:cs typeface="Linux Libertine O" panose="02000503000000000000" pitchFamily="50" charset="0"/>
                </a:rPr>
                <a:t>minimum distance</a:t>
              </a:r>
              <a:endParaRPr lang="zh-CN" altLang="en-US" sz="1000" dirty="0">
                <a:solidFill>
                  <a:schemeClr val="accent6">
                    <a:lumMod val="75000"/>
                  </a:schemeClr>
                </a:solidFill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40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8B951A9-C395-4A93-8E38-26CC16DD3272}"/>
              </a:ext>
            </a:extLst>
          </p:cNvPr>
          <p:cNvCxnSpPr/>
          <p:nvPr/>
        </p:nvCxnSpPr>
        <p:spPr>
          <a:xfrm>
            <a:off x="701040" y="183642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6E09B31-4C01-460B-A0A0-549FB7AB6328}"/>
              </a:ext>
            </a:extLst>
          </p:cNvPr>
          <p:cNvCxnSpPr/>
          <p:nvPr/>
        </p:nvCxnSpPr>
        <p:spPr>
          <a:xfrm>
            <a:off x="701040" y="207264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4D5C318-0291-4C76-812A-436144D6A44A}"/>
              </a:ext>
            </a:extLst>
          </p:cNvPr>
          <p:cNvCxnSpPr/>
          <p:nvPr/>
        </p:nvCxnSpPr>
        <p:spPr>
          <a:xfrm>
            <a:off x="701040" y="230124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120405F-B80E-4F07-B9D8-F2D777D2600D}"/>
              </a:ext>
            </a:extLst>
          </p:cNvPr>
          <p:cNvCxnSpPr/>
          <p:nvPr/>
        </p:nvCxnSpPr>
        <p:spPr>
          <a:xfrm>
            <a:off x="701040" y="253492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5B235E1-C7BF-48BF-BA63-D761473435B7}"/>
              </a:ext>
            </a:extLst>
          </p:cNvPr>
          <p:cNvCxnSpPr/>
          <p:nvPr/>
        </p:nvCxnSpPr>
        <p:spPr>
          <a:xfrm>
            <a:off x="701040" y="275844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DC418AB-96BE-4C54-8323-43C54E09B32B}"/>
              </a:ext>
            </a:extLst>
          </p:cNvPr>
          <p:cNvCxnSpPr/>
          <p:nvPr/>
        </p:nvCxnSpPr>
        <p:spPr>
          <a:xfrm>
            <a:off x="701040" y="298958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530B6BF-BBEF-48D9-B7CD-CBEA27E9A5C7}"/>
              </a:ext>
            </a:extLst>
          </p:cNvPr>
          <p:cNvCxnSpPr/>
          <p:nvPr/>
        </p:nvCxnSpPr>
        <p:spPr>
          <a:xfrm>
            <a:off x="701040" y="322580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35523081-4DE1-4466-86A7-2B8D6C383D9A}"/>
              </a:ext>
            </a:extLst>
          </p:cNvPr>
          <p:cNvCxnSpPr/>
          <p:nvPr/>
        </p:nvCxnSpPr>
        <p:spPr>
          <a:xfrm>
            <a:off x="701040" y="345440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9E17A7D-540A-4F6A-94D1-67424B8E36F1}"/>
              </a:ext>
            </a:extLst>
          </p:cNvPr>
          <p:cNvCxnSpPr/>
          <p:nvPr/>
        </p:nvCxnSpPr>
        <p:spPr>
          <a:xfrm>
            <a:off x="701040" y="368808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F9FCC86-F99E-4869-A59C-AB5D6B6AD9CB}"/>
              </a:ext>
            </a:extLst>
          </p:cNvPr>
          <p:cNvCxnSpPr/>
          <p:nvPr/>
        </p:nvCxnSpPr>
        <p:spPr>
          <a:xfrm>
            <a:off x="701040" y="391160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981292C-4786-47A6-8341-603F04D6040D}"/>
              </a:ext>
            </a:extLst>
          </p:cNvPr>
          <p:cNvCxnSpPr/>
          <p:nvPr/>
        </p:nvCxnSpPr>
        <p:spPr>
          <a:xfrm>
            <a:off x="96520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0B3CA37-7A9C-448A-B096-3BE742F2DA32}"/>
              </a:ext>
            </a:extLst>
          </p:cNvPr>
          <p:cNvCxnSpPr/>
          <p:nvPr/>
        </p:nvCxnSpPr>
        <p:spPr>
          <a:xfrm>
            <a:off x="119888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10D4D16-F3ED-4CFE-9444-D5637C8721C1}"/>
              </a:ext>
            </a:extLst>
          </p:cNvPr>
          <p:cNvCxnSpPr/>
          <p:nvPr/>
        </p:nvCxnSpPr>
        <p:spPr>
          <a:xfrm>
            <a:off x="143764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262F355-1263-4BC0-BCF4-226302B7FB63}"/>
              </a:ext>
            </a:extLst>
          </p:cNvPr>
          <p:cNvCxnSpPr/>
          <p:nvPr/>
        </p:nvCxnSpPr>
        <p:spPr>
          <a:xfrm>
            <a:off x="167132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68D9C37B-ACB8-4D33-A190-87CD5DE19C57}"/>
              </a:ext>
            </a:extLst>
          </p:cNvPr>
          <p:cNvCxnSpPr/>
          <p:nvPr/>
        </p:nvCxnSpPr>
        <p:spPr>
          <a:xfrm>
            <a:off x="190500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B5D2E21E-48EB-4FBF-A122-2536606485C0}"/>
              </a:ext>
            </a:extLst>
          </p:cNvPr>
          <p:cNvCxnSpPr/>
          <p:nvPr/>
        </p:nvCxnSpPr>
        <p:spPr>
          <a:xfrm>
            <a:off x="214376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85CE187-8A56-48B9-98CB-2B1E51CCB22D}"/>
              </a:ext>
            </a:extLst>
          </p:cNvPr>
          <p:cNvCxnSpPr/>
          <p:nvPr/>
        </p:nvCxnSpPr>
        <p:spPr>
          <a:xfrm>
            <a:off x="237744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A21328E-B3AB-4C3A-B488-B0D216ECC665}"/>
              </a:ext>
            </a:extLst>
          </p:cNvPr>
          <p:cNvCxnSpPr/>
          <p:nvPr/>
        </p:nvCxnSpPr>
        <p:spPr>
          <a:xfrm>
            <a:off x="261112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548AA07-06DE-4C81-AB3A-E7E36A465041}"/>
              </a:ext>
            </a:extLst>
          </p:cNvPr>
          <p:cNvCxnSpPr/>
          <p:nvPr/>
        </p:nvCxnSpPr>
        <p:spPr>
          <a:xfrm>
            <a:off x="284988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F9682CF-CCBD-43F8-8579-3D2AF4B1F7F6}"/>
              </a:ext>
            </a:extLst>
          </p:cNvPr>
          <p:cNvCxnSpPr/>
          <p:nvPr/>
        </p:nvCxnSpPr>
        <p:spPr>
          <a:xfrm>
            <a:off x="308864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3168A809-B7A9-4936-A38A-BBC74AAF98DA}"/>
              </a:ext>
            </a:extLst>
          </p:cNvPr>
          <p:cNvCxnSpPr/>
          <p:nvPr/>
        </p:nvCxnSpPr>
        <p:spPr>
          <a:xfrm>
            <a:off x="332232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16D40545-791D-4EED-B5A0-CB89AA4480D9}"/>
              </a:ext>
            </a:extLst>
          </p:cNvPr>
          <p:cNvCxnSpPr/>
          <p:nvPr/>
        </p:nvCxnSpPr>
        <p:spPr>
          <a:xfrm>
            <a:off x="356108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04D6BAF1-211A-4250-9106-E7357798597E}"/>
              </a:ext>
            </a:extLst>
          </p:cNvPr>
          <p:cNvSpPr/>
          <p:nvPr/>
        </p:nvSpPr>
        <p:spPr>
          <a:xfrm>
            <a:off x="626073" y="1943100"/>
            <a:ext cx="538471" cy="2092960"/>
          </a:xfrm>
          <a:custGeom>
            <a:avLst/>
            <a:gdLst>
              <a:gd name="connsiteX0" fmla="*/ 0 w 1681480"/>
              <a:gd name="connsiteY0" fmla="*/ 0 h 2092960"/>
              <a:gd name="connsiteX1" fmla="*/ 1681480 w 1681480"/>
              <a:gd name="connsiteY1" fmla="*/ 731520 h 2092960"/>
              <a:gd name="connsiteX2" fmla="*/ 0 w 1681480"/>
              <a:gd name="connsiteY2" fmla="*/ 2092960 h 209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1480" h="2092960">
                <a:moveTo>
                  <a:pt x="0" y="0"/>
                </a:moveTo>
                <a:cubicBezTo>
                  <a:pt x="840740" y="191346"/>
                  <a:pt x="1681480" y="382693"/>
                  <a:pt x="1681480" y="731520"/>
                </a:cubicBezTo>
                <a:cubicBezTo>
                  <a:pt x="1681480" y="1080347"/>
                  <a:pt x="840740" y="1586653"/>
                  <a:pt x="0" y="209296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EE5F28EE-6C08-46AE-A835-17C3BA17109B}"/>
              </a:ext>
            </a:extLst>
          </p:cNvPr>
          <p:cNvCxnSpPr/>
          <p:nvPr/>
        </p:nvCxnSpPr>
        <p:spPr>
          <a:xfrm>
            <a:off x="380492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16BA353-2964-4685-8CBB-8F780B3CBCCE}"/>
              </a:ext>
            </a:extLst>
          </p:cNvPr>
          <p:cNvCxnSpPr/>
          <p:nvPr/>
        </p:nvCxnSpPr>
        <p:spPr>
          <a:xfrm>
            <a:off x="403860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D1E5D485-9D71-4E58-8F93-9BE03DCE541B}"/>
              </a:ext>
            </a:extLst>
          </p:cNvPr>
          <p:cNvCxnSpPr/>
          <p:nvPr/>
        </p:nvCxnSpPr>
        <p:spPr>
          <a:xfrm>
            <a:off x="427228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BB445620-A4E4-43AF-BDD6-4E3B379F862C}"/>
              </a:ext>
            </a:extLst>
          </p:cNvPr>
          <p:cNvCxnSpPr/>
          <p:nvPr/>
        </p:nvCxnSpPr>
        <p:spPr>
          <a:xfrm>
            <a:off x="451104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20B8284E-3368-483A-B849-B49BFF0463FF}"/>
              </a:ext>
            </a:extLst>
          </p:cNvPr>
          <p:cNvCxnSpPr/>
          <p:nvPr/>
        </p:nvCxnSpPr>
        <p:spPr>
          <a:xfrm>
            <a:off x="474980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1277FDC-BAC6-4E3F-B986-C2577B850EAC}"/>
              </a:ext>
            </a:extLst>
          </p:cNvPr>
          <p:cNvCxnSpPr/>
          <p:nvPr/>
        </p:nvCxnSpPr>
        <p:spPr>
          <a:xfrm>
            <a:off x="498348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D263659-0DEA-4248-BA6F-BF204F568170}"/>
              </a:ext>
            </a:extLst>
          </p:cNvPr>
          <p:cNvCxnSpPr/>
          <p:nvPr/>
        </p:nvCxnSpPr>
        <p:spPr>
          <a:xfrm>
            <a:off x="522224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9E1A5D63-B985-4AAA-90BB-FAD81E96E004}"/>
              </a:ext>
            </a:extLst>
          </p:cNvPr>
          <p:cNvSpPr/>
          <p:nvPr/>
        </p:nvSpPr>
        <p:spPr>
          <a:xfrm>
            <a:off x="2384257" y="1539240"/>
            <a:ext cx="1888023" cy="2511524"/>
          </a:xfrm>
          <a:custGeom>
            <a:avLst/>
            <a:gdLst>
              <a:gd name="connsiteX0" fmla="*/ 1720383 w 1888023"/>
              <a:gd name="connsiteY0" fmla="*/ 0 h 2511524"/>
              <a:gd name="connsiteX1" fmla="*/ 384343 w 1888023"/>
              <a:gd name="connsiteY1" fmla="*/ 401320 h 2511524"/>
              <a:gd name="connsiteX2" fmla="*/ 23663 w 1888023"/>
              <a:gd name="connsiteY2" fmla="*/ 1397000 h 2511524"/>
              <a:gd name="connsiteX3" fmla="*/ 912663 w 1888023"/>
              <a:gd name="connsiteY3" fmla="*/ 2346960 h 2511524"/>
              <a:gd name="connsiteX4" fmla="*/ 1888023 w 1888023"/>
              <a:gd name="connsiteY4" fmla="*/ 2504440 h 251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23" h="2511524">
                <a:moveTo>
                  <a:pt x="1720383" y="0"/>
                </a:moveTo>
                <a:cubicBezTo>
                  <a:pt x="1193756" y="84243"/>
                  <a:pt x="667130" y="168487"/>
                  <a:pt x="384343" y="401320"/>
                </a:cubicBezTo>
                <a:cubicBezTo>
                  <a:pt x="101556" y="634153"/>
                  <a:pt x="-64390" y="1072727"/>
                  <a:pt x="23663" y="1397000"/>
                </a:cubicBezTo>
                <a:cubicBezTo>
                  <a:pt x="111716" y="1721273"/>
                  <a:pt x="601936" y="2162387"/>
                  <a:pt x="912663" y="2346960"/>
                </a:cubicBezTo>
                <a:cubicBezTo>
                  <a:pt x="1223390" y="2531533"/>
                  <a:pt x="1555706" y="2517986"/>
                  <a:pt x="1888023" y="250444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CB0A09ED-221C-492F-80CC-F84512020C29}"/>
              </a:ext>
            </a:extLst>
          </p:cNvPr>
          <p:cNvCxnSpPr>
            <a:cxnSpLocks/>
          </p:cNvCxnSpPr>
          <p:nvPr/>
        </p:nvCxnSpPr>
        <p:spPr>
          <a:xfrm>
            <a:off x="1772685" y="1178560"/>
            <a:ext cx="930744" cy="3357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星形: 五角 108">
            <a:extLst>
              <a:ext uri="{FF2B5EF4-FFF2-40B4-BE49-F238E27FC236}">
                <a16:creationId xmlns:a16="http://schemas.microsoft.com/office/drawing/2014/main" id="{297B7848-8695-4025-87FF-BB4E12FA9058}"/>
              </a:ext>
            </a:extLst>
          </p:cNvPr>
          <p:cNvSpPr/>
          <p:nvPr/>
        </p:nvSpPr>
        <p:spPr>
          <a:xfrm>
            <a:off x="2116658" y="2735756"/>
            <a:ext cx="47455" cy="47455"/>
          </a:xfrm>
          <a:prstGeom prst="star5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7FA72753-52BF-40AB-B24F-98BF4B89CA1E}"/>
              </a:ext>
            </a:extLst>
          </p:cNvPr>
          <p:cNvCxnSpPr>
            <a:cxnSpLocks/>
          </p:cNvCxnSpPr>
          <p:nvPr/>
        </p:nvCxnSpPr>
        <p:spPr>
          <a:xfrm flipV="1">
            <a:off x="994598" y="2529319"/>
            <a:ext cx="437629" cy="52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D904F70C-3FC7-4232-8688-98FFEDB1A7F2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1669124" y="2753882"/>
            <a:ext cx="44753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星形: 五角 116">
            <a:extLst>
              <a:ext uri="{FF2B5EF4-FFF2-40B4-BE49-F238E27FC236}">
                <a16:creationId xmlns:a16="http://schemas.microsoft.com/office/drawing/2014/main" id="{3A855193-DC88-44D9-9656-AE132F93B27A}"/>
              </a:ext>
            </a:extLst>
          </p:cNvPr>
          <p:cNvSpPr/>
          <p:nvPr/>
        </p:nvSpPr>
        <p:spPr>
          <a:xfrm>
            <a:off x="1647815" y="3206110"/>
            <a:ext cx="47455" cy="47455"/>
          </a:xfrm>
          <a:prstGeom prst="star5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星形: 五角 123">
            <a:extLst>
              <a:ext uri="{FF2B5EF4-FFF2-40B4-BE49-F238E27FC236}">
                <a16:creationId xmlns:a16="http://schemas.microsoft.com/office/drawing/2014/main" id="{4ACCA512-E678-4A24-ABA1-488FB4CB8FBB}"/>
              </a:ext>
            </a:extLst>
          </p:cNvPr>
          <p:cNvSpPr/>
          <p:nvPr/>
        </p:nvSpPr>
        <p:spPr>
          <a:xfrm>
            <a:off x="1874923" y="2972431"/>
            <a:ext cx="47455" cy="47455"/>
          </a:xfrm>
          <a:prstGeom prst="star5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星形: 五角 129">
            <a:extLst>
              <a:ext uri="{FF2B5EF4-FFF2-40B4-BE49-F238E27FC236}">
                <a16:creationId xmlns:a16="http://schemas.microsoft.com/office/drawing/2014/main" id="{A47E8302-87F1-4107-A135-2215A7D33FD4}"/>
              </a:ext>
            </a:extLst>
          </p:cNvPr>
          <p:cNvSpPr/>
          <p:nvPr/>
        </p:nvSpPr>
        <p:spPr>
          <a:xfrm>
            <a:off x="1885084" y="2282592"/>
            <a:ext cx="47455" cy="4745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D4073C1-BB03-4952-8CCC-7D9041F6D852}"/>
              </a:ext>
            </a:extLst>
          </p:cNvPr>
          <p:cNvSpPr txBox="1"/>
          <p:nvPr/>
        </p:nvSpPr>
        <p:spPr>
          <a:xfrm>
            <a:off x="372190" y="2495987"/>
            <a:ext cx="67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Starting </a:t>
            </a:r>
          </a:p>
          <a:p>
            <a:r>
              <a:rPr lang="en-US" altLang="zh-CN" sz="800" b="1" dirty="0"/>
              <a:t>point</a:t>
            </a:r>
            <a:endParaRPr lang="zh-CN" altLang="en-US" sz="8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7A73D6D-E3B3-4213-9772-95EC62361816}"/>
              </a:ext>
            </a:extLst>
          </p:cNvPr>
          <p:cNvSpPr txBox="1"/>
          <p:nvPr/>
        </p:nvSpPr>
        <p:spPr>
          <a:xfrm>
            <a:off x="2488617" y="2315878"/>
            <a:ext cx="1146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Original </a:t>
            </a:r>
          </a:p>
          <a:p>
            <a:r>
              <a:rPr lang="en-US" altLang="zh-CN" sz="800" b="1" dirty="0"/>
              <a:t>example</a:t>
            </a:r>
            <a:endParaRPr lang="zh-CN" altLang="en-US" sz="8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FD9250D-8D67-4BF8-B428-3FE3BFA0E3F6}"/>
              </a:ext>
            </a:extLst>
          </p:cNvPr>
          <p:cNvSpPr txBox="1"/>
          <p:nvPr/>
        </p:nvSpPr>
        <p:spPr>
          <a:xfrm>
            <a:off x="1922378" y="1792426"/>
            <a:ext cx="1146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hyperplane</a:t>
            </a:r>
            <a:endParaRPr lang="zh-CN" altLang="en-US" sz="800" b="1" dirty="0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3A6311FF-0579-4662-A48D-3DA62CB49452}"/>
              </a:ext>
            </a:extLst>
          </p:cNvPr>
          <p:cNvCxnSpPr>
            <a:cxnSpLocks/>
          </p:cNvCxnSpPr>
          <p:nvPr/>
        </p:nvCxnSpPr>
        <p:spPr>
          <a:xfrm flipV="1">
            <a:off x="1428704" y="2988900"/>
            <a:ext cx="250323" cy="9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956C6F6F-CE99-4BAF-9998-E1D44B48CA10}"/>
              </a:ext>
            </a:extLst>
          </p:cNvPr>
          <p:cNvCxnSpPr>
            <a:cxnSpLocks/>
          </p:cNvCxnSpPr>
          <p:nvPr/>
        </p:nvCxnSpPr>
        <p:spPr>
          <a:xfrm flipV="1">
            <a:off x="1671320" y="2749322"/>
            <a:ext cx="0" cy="23497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5FF8D4E-E9A9-499D-8751-5542AC2A18BA}"/>
              </a:ext>
            </a:extLst>
          </p:cNvPr>
          <p:cNvCxnSpPr>
            <a:cxnSpLocks/>
          </p:cNvCxnSpPr>
          <p:nvPr/>
        </p:nvCxnSpPr>
        <p:spPr>
          <a:xfrm flipV="1">
            <a:off x="1437640" y="2528283"/>
            <a:ext cx="0" cy="46406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866474E-D263-414A-BD58-3AA3D0E09CC0}"/>
              </a:ext>
            </a:extLst>
          </p:cNvPr>
          <p:cNvCxnSpPr>
            <a:cxnSpLocks/>
          </p:cNvCxnSpPr>
          <p:nvPr/>
        </p:nvCxnSpPr>
        <p:spPr>
          <a:xfrm>
            <a:off x="1437550" y="2301240"/>
            <a:ext cx="4475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B6D0849-7AB7-423F-9AAF-0E085C7A1EAB}"/>
              </a:ext>
            </a:extLst>
          </p:cNvPr>
          <p:cNvCxnSpPr>
            <a:cxnSpLocks/>
          </p:cNvCxnSpPr>
          <p:nvPr/>
        </p:nvCxnSpPr>
        <p:spPr>
          <a:xfrm>
            <a:off x="1438128" y="2064126"/>
            <a:ext cx="5170" cy="240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8C1E487-8689-4F37-91F8-22BC319EE91B}"/>
              </a:ext>
            </a:extLst>
          </p:cNvPr>
          <p:cNvCxnSpPr>
            <a:cxnSpLocks/>
          </p:cNvCxnSpPr>
          <p:nvPr/>
        </p:nvCxnSpPr>
        <p:spPr>
          <a:xfrm flipH="1">
            <a:off x="965200" y="2069914"/>
            <a:ext cx="476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37286830-54A8-4711-88CB-EF817AF1F5BE}"/>
              </a:ext>
            </a:extLst>
          </p:cNvPr>
          <p:cNvCxnSpPr>
            <a:cxnSpLocks/>
          </p:cNvCxnSpPr>
          <p:nvPr/>
        </p:nvCxnSpPr>
        <p:spPr>
          <a:xfrm flipH="1" flipV="1">
            <a:off x="965063" y="2063792"/>
            <a:ext cx="3545" cy="4508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4BADC182-9447-44A5-88BC-D8C42E1D7202}"/>
              </a:ext>
            </a:extLst>
          </p:cNvPr>
          <p:cNvCxnSpPr>
            <a:cxnSpLocks/>
          </p:cNvCxnSpPr>
          <p:nvPr/>
        </p:nvCxnSpPr>
        <p:spPr>
          <a:xfrm>
            <a:off x="1191646" y="2990319"/>
            <a:ext cx="669508" cy="240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6DC66BE8-3FCA-4132-848A-F0D14FA97E84}"/>
              </a:ext>
            </a:extLst>
          </p:cNvPr>
          <p:cNvCxnSpPr>
            <a:cxnSpLocks/>
          </p:cNvCxnSpPr>
          <p:nvPr/>
        </p:nvCxnSpPr>
        <p:spPr>
          <a:xfrm flipH="1">
            <a:off x="1201774" y="2756797"/>
            <a:ext cx="2187" cy="23435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D2BFBF47-1ACF-4E69-A7E1-C88C1F5E8104}"/>
              </a:ext>
            </a:extLst>
          </p:cNvPr>
          <p:cNvCxnSpPr>
            <a:cxnSpLocks/>
          </p:cNvCxnSpPr>
          <p:nvPr/>
        </p:nvCxnSpPr>
        <p:spPr>
          <a:xfrm flipH="1">
            <a:off x="967397" y="2563924"/>
            <a:ext cx="2188" cy="20063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1F4CE82F-F542-4DDB-860E-E37D40BB9CD7}"/>
              </a:ext>
            </a:extLst>
          </p:cNvPr>
          <p:cNvCxnSpPr>
            <a:cxnSpLocks/>
          </p:cNvCxnSpPr>
          <p:nvPr/>
        </p:nvCxnSpPr>
        <p:spPr>
          <a:xfrm flipH="1">
            <a:off x="965063" y="2763214"/>
            <a:ext cx="24783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7D658A4B-A790-4561-BCA7-B9EC40FD7CDF}"/>
              </a:ext>
            </a:extLst>
          </p:cNvPr>
          <p:cNvCxnSpPr>
            <a:cxnSpLocks/>
          </p:cNvCxnSpPr>
          <p:nvPr/>
        </p:nvCxnSpPr>
        <p:spPr>
          <a:xfrm flipH="1" flipV="1">
            <a:off x="1436020" y="3225800"/>
            <a:ext cx="204107" cy="63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40258C11-681F-49B1-B475-F430BF28D690}"/>
              </a:ext>
            </a:extLst>
          </p:cNvPr>
          <p:cNvCxnSpPr>
            <a:cxnSpLocks/>
          </p:cNvCxnSpPr>
          <p:nvPr/>
        </p:nvCxnSpPr>
        <p:spPr>
          <a:xfrm>
            <a:off x="1437739" y="2754405"/>
            <a:ext cx="3493" cy="47348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E19AD618-C2A5-43D6-A577-0E1C73FEA09C}"/>
              </a:ext>
            </a:extLst>
          </p:cNvPr>
          <p:cNvCxnSpPr>
            <a:cxnSpLocks/>
          </p:cNvCxnSpPr>
          <p:nvPr/>
        </p:nvCxnSpPr>
        <p:spPr>
          <a:xfrm flipH="1" flipV="1">
            <a:off x="1199673" y="2762845"/>
            <a:ext cx="230855" cy="59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1C5BACF7-179B-499F-92BD-DFB94895E846}"/>
              </a:ext>
            </a:extLst>
          </p:cNvPr>
          <p:cNvCxnSpPr>
            <a:cxnSpLocks/>
          </p:cNvCxnSpPr>
          <p:nvPr/>
        </p:nvCxnSpPr>
        <p:spPr>
          <a:xfrm>
            <a:off x="1203960" y="2541646"/>
            <a:ext cx="0" cy="2215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73AD165A-5A67-49AB-9F74-D3EEE3EDBBE6}"/>
              </a:ext>
            </a:extLst>
          </p:cNvPr>
          <p:cNvCxnSpPr>
            <a:cxnSpLocks/>
          </p:cNvCxnSpPr>
          <p:nvPr/>
        </p:nvCxnSpPr>
        <p:spPr>
          <a:xfrm flipH="1">
            <a:off x="1002218" y="2532093"/>
            <a:ext cx="21067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2EE37CD6-3D0F-41CA-8E7F-E625AA7F7EA4}"/>
              </a:ext>
            </a:extLst>
          </p:cNvPr>
          <p:cNvSpPr txBox="1"/>
          <p:nvPr/>
        </p:nvSpPr>
        <p:spPr>
          <a:xfrm>
            <a:off x="1090576" y="3419257"/>
            <a:ext cx="144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：</a:t>
            </a:r>
            <a:r>
              <a:rPr lang="en-US" altLang="zh-CN" sz="800" b="1" dirty="0"/>
              <a:t>Adversarial example</a:t>
            </a:r>
          </a:p>
          <a:p>
            <a:r>
              <a:rPr lang="en-US" altLang="zh-CN" sz="800" b="1" dirty="0"/>
              <a:t>    Candidates</a:t>
            </a:r>
            <a:endParaRPr lang="zh-CN" altLang="en-US" sz="800" b="1" dirty="0"/>
          </a:p>
        </p:txBody>
      </p:sp>
      <p:sp>
        <p:nvSpPr>
          <p:cNvPr id="62" name="星形: 五角 61">
            <a:extLst>
              <a:ext uri="{FF2B5EF4-FFF2-40B4-BE49-F238E27FC236}">
                <a16:creationId xmlns:a16="http://schemas.microsoft.com/office/drawing/2014/main" id="{D78E4F62-4992-4C33-A24A-2723B65D19A9}"/>
              </a:ext>
            </a:extLst>
          </p:cNvPr>
          <p:cNvSpPr/>
          <p:nvPr/>
        </p:nvSpPr>
        <p:spPr>
          <a:xfrm>
            <a:off x="1126830" y="3518491"/>
            <a:ext cx="47455" cy="47455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星形: 四角 1">
            <a:extLst>
              <a:ext uri="{FF2B5EF4-FFF2-40B4-BE49-F238E27FC236}">
                <a16:creationId xmlns:a16="http://schemas.microsoft.com/office/drawing/2014/main" id="{C04BFB0B-47D6-42AB-928F-038123F6E6C7}"/>
              </a:ext>
            </a:extLst>
          </p:cNvPr>
          <p:cNvSpPr/>
          <p:nvPr/>
        </p:nvSpPr>
        <p:spPr>
          <a:xfrm>
            <a:off x="2572918" y="2259407"/>
            <a:ext cx="86496" cy="8649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星形: 四角 65">
            <a:extLst>
              <a:ext uri="{FF2B5EF4-FFF2-40B4-BE49-F238E27FC236}">
                <a16:creationId xmlns:a16="http://schemas.microsoft.com/office/drawing/2014/main" id="{1C204157-0CF7-4E0C-A29B-786640CE6FA7}"/>
              </a:ext>
            </a:extLst>
          </p:cNvPr>
          <p:cNvSpPr/>
          <p:nvPr/>
        </p:nvSpPr>
        <p:spPr>
          <a:xfrm>
            <a:off x="921487" y="2491535"/>
            <a:ext cx="86496" cy="86496"/>
          </a:xfrm>
          <a:prstGeom prst="star4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D8ED56E-F3C7-418F-A9FE-F740A01BF01C}"/>
              </a:ext>
            </a:extLst>
          </p:cNvPr>
          <p:cNvSpPr txBox="1"/>
          <p:nvPr/>
        </p:nvSpPr>
        <p:spPr>
          <a:xfrm>
            <a:off x="2495730" y="2794953"/>
            <a:ext cx="1146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FF0000"/>
                </a:solidFill>
              </a:rPr>
              <a:t>Benign Set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E25203B-63DB-49C4-913F-CA18AA2A4203}"/>
              </a:ext>
            </a:extLst>
          </p:cNvPr>
          <p:cNvSpPr txBox="1"/>
          <p:nvPr/>
        </p:nvSpPr>
        <p:spPr>
          <a:xfrm>
            <a:off x="379190" y="3011426"/>
            <a:ext cx="1146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FF0000"/>
                </a:solidFill>
              </a:rPr>
              <a:t>Attack Set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4A5E989-6FE3-4104-B5C6-D9A0699D7A28}"/>
              </a:ext>
            </a:extLst>
          </p:cNvPr>
          <p:cNvSpPr/>
          <p:nvPr/>
        </p:nvSpPr>
        <p:spPr>
          <a:xfrm>
            <a:off x="1088980" y="3429000"/>
            <a:ext cx="1136916" cy="31242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58B15F9-0557-483F-9530-B63F868B9C5D}"/>
              </a:ext>
            </a:extLst>
          </p:cNvPr>
          <p:cNvSpPr txBox="1"/>
          <p:nvPr/>
        </p:nvSpPr>
        <p:spPr>
          <a:xfrm>
            <a:off x="2495730" y="2793883"/>
            <a:ext cx="1146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FF0000"/>
                </a:solidFill>
              </a:rPr>
              <a:t>Benign Set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51F7992-2902-4BF0-9325-044AD20B5A89}"/>
              </a:ext>
            </a:extLst>
          </p:cNvPr>
          <p:cNvSpPr txBox="1"/>
          <p:nvPr/>
        </p:nvSpPr>
        <p:spPr>
          <a:xfrm>
            <a:off x="379190" y="3010356"/>
            <a:ext cx="1146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FF0000"/>
                </a:solidFill>
              </a:rPr>
              <a:t>Attack Set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4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F3639F-8E90-48C5-8BD6-91EB23B69911}"/>
              </a:ext>
            </a:extLst>
          </p:cNvPr>
          <p:cNvSpPr/>
          <p:nvPr/>
        </p:nvSpPr>
        <p:spPr>
          <a:xfrm>
            <a:off x="6554172" y="4242565"/>
            <a:ext cx="2994660" cy="13254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1E2C77E-F5CD-4861-9AC9-2695E21E0436}"/>
              </a:ext>
            </a:extLst>
          </p:cNvPr>
          <p:cNvSpPr/>
          <p:nvPr/>
        </p:nvSpPr>
        <p:spPr>
          <a:xfrm>
            <a:off x="6760501" y="4335673"/>
            <a:ext cx="501801" cy="259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Linux Libertine O" panose="02000503000000000000" pitchFamily="50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True Attack</a:t>
            </a:r>
            <a:endParaRPr lang="zh-CN" altLang="en-US" sz="800" dirty="0">
              <a:solidFill>
                <a:schemeClr val="tx1"/>
              </a:solidFill>
              <a:latin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4FE9D9E-A69F-4617-8A84-369015993B6D}"/>
              </a:ext>
            </a:extLst>
          </p:cNvPr>
          <p:cNvSpPr/>
          <p:nvPr/>
        </p:nvSpPr>
        <p:spPr>
          <a:xfrm>
            <a:off x="6760503" y="5186389"/>
            <a:ext cx="521970" cy="259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Linux Libertine O" panose="02000503000000000000" pitchFamily="50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Target</a:t>
            </a:r>
            <a:endParaRPr lang="zh-CN" altLang="en-US" sz="800" dirty="0">
              <a:solidFill>
                <a:schemeClr val="tx1"/>
              </a:solidFill>
              <a:latin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0FD471B-C95F-448F-8233-727E22C38526}"/>
              </a:ext>
            </a:extLst>
          </p:cNvPr>
          <p:cNvSpPr/>
          <p:nvPr/>
        </p:nvSpPr>
        <p:spPr>
          <a:xfrm>
            <a:off x="7790517" y="4335673"/>
            <a:ext cx="544102" cy="259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Linux Libertine O" panose="02000503000000000000" pitchFamily="50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Starting point</a:t>
            </a:r>
            <a:endParaRPr lang="zh-CN" altLang="en-US" sz="800" dirty="0">
              <a:solidFill>
                <a:schemeClr val="tx1"/>
              </a:solidFill>
              <a:latin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3CCCC9F-393F-49DC-B02B-D3465F6DF5CA}"/>
              </a:ext>
            </a:extLst>
          </p:cNvPr>
          <p:cNvSpPr/>
          <p:nvPr/>
        </p:nvSpPr>
        <p:spPr>
          <a:xfrm>
            <a:off x="8750448" y="4339673"/>
            <a:ext cx="689905" cy="259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Linux Libertine O" panose="02000503000000000000" pitchFamily="50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Adversarial sample</a:t>
            </a:r>
            <a:endParaRPr lang="zh-CN" altLang="en-US" sz="800" dirty="0">
              <a:solidFill>
                <a:schemeClr val="tx1"/>
              </a:solidFill>
              <a:latin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3F2C128-2E17-425C-A683-750ADDE43E82}"/>
              </a:ext>
            </a:extLst>
          </p:cNvPr>
          <p:cNvSpPr/>
          <p:nvPr/>
        </p:nvSpPr>
        <p:spPr>
          <a:xfrm>
            <a:off x="5710316" y="4335673"/>
            <a:ext cx="521970" cy="259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ysClr val="windowText" lastClr="000000"/>
                </a:solidFill>
                <a:latin typeface="Linux Libertine O" panose="02000503000000000000" pitchFamily="50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Text</a:t>
            </a:r>
            <a:endParaRPr lang="zh-CN" altLang="en-US" sz="1000" dirty="0">
              <a:solidFill>
                <a:sysClr val="windowText" lastClr="000000"/>
              </a:solidFill>
              <a:latin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30B6D55-0971-40DD-98A9-8C1BAAD642AD}"/>
              </a:ext>
            </a:extLst>
          </p:cNvPr>
          <p:cNvSpPr/>
          <p:nvPr/>
        </p:nvSpPr>
        <p:spPr>
          <a:xfrm>
            <a:off x="9964661" y="4335673"/>
            <a:ext cx="651560" cy="259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Linux Libertine O" panose="02000503000000000000" pitchFamily="50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Successful Attack</a:t>
            </a:r>
            <a:endParaRPr lang="zh-CN" altLang="en-US" sz="800" dirty="0">
              <a:solidFill>
                <a:schemeClr val="tx1"/>
              </a:solidFill>
              <a:latin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DCD6CB-FEAF-4760-8841-E4B5EED3E934}"/>
              </a:ext>
            </a:extLst>
          </p:cNvPr>
          <p:cNvSpPr/>
          <p:nvPr/>
        </p:nvSpPr>
        <p:spPr>
          <a:xfrm>
            <a:off x="6554172" y="5732209"/>
            <a:ext cx="2994660" cy="259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Linux Libertine O" panose="02000503000000000000" pitchFamily="50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Detection Model</a:t>
            </a:r>
            <a:endParaRPr lang="zh-CN" altLang="en-US" sz="1000" dirty="0">
              <a:solidFill>
                <a:schemeClr val="tx1"/>
              </a:solidFill>
              <a:latin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5CB7EB7-2E78-4ED2-8EF5-1D93DF8A3F88}"/>
              </a:ext>
            </a:extLst>
          </p:cNvPr>
          <p:cNvSpPr/>
          <p:nvPr/>
        </p:nvSpPr>
        <p:spPr>
          <a:xfrm>
            <a:off x="7419900" y="4743343"/>
            <a:ext cx="226839" cy="232410"/>
          </a:xfrm>
          <a:prstGeom prst="ellipse">
            <a:avLst/>
          </a:prstGeom>
          <a:solidFill>
            <a:srgbClr val="FF9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7E56C88-D3C3-4EB9-BB79-1DEABC111339}"/>
              </a:ext>
            </a:extLst>
          </p:cNvPr>
          <p:cNvSpPr/>
          <p:nvPr/>
        </p:nvSpPr>
        <p:spPr>
          <a:xfrm>
            <a:off x="8518038" y="4743343"/>
            <a:ext cx="232410" cy="232410"/>
          </a:xfrm>
          <a:prstGeom prst="ellipse">
            <a:avLst/>
          </a:prstGeom>
          <a:solidFill>
            <a:srgbClr val="FF9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5A7B89F-01BE-44C9-A61F-91A2105B177B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6232286" y="4465213"/>
            <a:ext cx="52821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2FA9789-C39B-4802-8D0C-3D36B94D7D51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6232286" y="4465213"/>
            <a:ext cx="528217" cy="850716"/>
          </a:xfrm>
          <a:prstGeom prst="bentConnector3">
            <a:avLst>
              <a:gd name="adj1" fmla="val 78852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D36CC15A-88A6-460F-AD6C-24953C0B3F63}"/>
              </a:ext>
            </a:extLst>
          </p:cNvPr>
          <p:cNvCxnSpPr>
            <a:cxnSpLocks/>
            <a:stCxn id="5" idx="2"/>
            <a:endCxn id="12" idx="1"/>
          </p:cNvCxnSpPr>
          <p:nvPr/>
        </p:nvCxnSpPr>
        <p:spPr>
          <a:xfrm rot="16200000" flipH="1">
            <a:off x="7140948" y="4465207"/>
            <a:ext cx="182626" cy="4417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EA69289A-5847-42F7-9E06-982718074C9F}"/>
              </a:ext>
            </a:extLst>
          </p:cNvPr>
          <p:cNvCxnSpPr>
            <a:cxnSpLocks/>
            <a:stCxn id="6" idx="0"/>
            <a:endCxn id="12" idx="3"/>
          </p:cNvCxnSpPr>
          <p:nvPr/>
        </p:nvCxnSpPr>
        <p:spPr>
          <a:xfrm rot="5400000" flipH="1" flipV="1">
            <a:off x="7114968" y="4848237"/>
            <a:ext cx="244672" cy="4316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3E6BDB8-48AF-4987-BBB4-9B160A7E4472}"/>
              </a:ext>
            </a:extLst>
          </p:cNvPr>
          <p:cNvCxnSpPr>
            <a:cxnSpLocks/>
            <a:stCxn id="12" idx="7"/>
            <a:endCxn id="7" idx="1"/>
          </p:cNvCxnSpPr>
          <p:nvPr/>
        </p:nvCxnSpPr>
        <p:spPr>
          <a:xfrm rot="5400000" flipH="1" flipV="1">
            <a:off x="7545935" y="4532797"/>
            <a:ext cx="312166" cy="17699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171735B-5886-4BC5-9561-E9754BAE118F}"/>
              </a:ext>
            </a:extLst>
          </p:cNvPr>
          <p:cNvCxnSpPr>
            <a:cxnSpLocks/>
            <a:stCxn id="13" idx="1"/>
            <a:endCxn id="7" idx="2"/>
          </p:cNvCxnSpPr>
          <p:nvPr/>
        </p:nvCxnSpPr>
        <p:spPr>
          <a:xfrm rot="16200000" flipV="1">
            <a:off x="8216008" y="4441313"/>
            <a:ext cx="182626" cy="4895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BFF6F7C-FA8F-4EE7-978C-642F5880CBFD}"/>
              </a:ext>
            </a:extLst>
          </p:cNvPr>
          <p:cNvCxnSpPr>
            <a:cxnSpLocks/>
            <a:stCxn id="6" idx="3"/>
            <a:endCxn id="13" idx="3"/>
          </p:cNvCxnSpPr>
          <p:nvPr/>
        </p:nvCxnSpPr>
        <p:spPr>
          <a:xfrm flipV="1">
            <a:off x="7282473" y="4941717"/>
            <a:ext cx="1269601" cy="37421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3BCC746-4055-420F-86B5-FE7E34FB91D6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8750448" y="4598753"/>
            <a:ext cx="344953" cy="26079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4353CFC-EF03-49C7-843E-45C59023028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9440353" y="4465213"/>
            <a:ext cx="524308" cy="40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7E45E4D-2AF1-429D-8C1C-44D85FFE56CA}"/>
              </a:ext>
            </a:extLst>
          </p:cNvPr>
          <p:cNvCxnSpPr>
            <a:cxnSpLocks/>
            <a:stCxn id="13" idx="5"/>
          </p:cNvCxnSpPr>
          <p:nvPr/>
        </p:nvCxnSpPr>
        <p:spPr>
          <a:xfrm flipH="1">
            <a:off x="8715994" y="4941717"/>
            <a:ext cx="418" cy="79856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CF707B1-8649-4AB2-B268-E1D645E61A54}"/>
              </a:ext>
            </a:extLst>
          </p:cNvPr>
          <p:cNvSpPr txBox="1"/>
          <p:nvPr/>
        </p:nvSpPr>
        <p:spPr>
          <a:xfrm>
            <a:off x="7384375" y="4751052"/>
            <a:ext cx="544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Linux Libertine O" panose="02000503000000000000" pitchFamily="50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SP</a:t>
            </a:r>
            <a:endParaRPr lang="zh-CN" altLang="en-US" sz="900" dirty="0">
              <a:latin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A25187-97CE-4A5D-9C14-85236D3D73D0}"/>
              </a:ext>
            </a:extLst>
          </p:cNvPr>
          <p:cNvSpPr txBox="1"/>
          <p:nvPr/>
        </p:nvSpPr>
        <p:spPr>
          <a:xfrm>
            <a:off x="8463479" y="4743343"/>
            <a:ext cx="528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Linux Libertine O" panose="02000503000000000000" pitchFamily="50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AD</a:t>
            </a:r>
            <a:endParaRPr lang="zh-CN" altLang="en-US" sz="900" dirty="0">
              <a:latin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3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405C381-2792-4B39-B215-23DFD3C4B2AE}"/>
              </a:ext>
            </a:extLst>
          </p:cNvPr>
          <p:cNvGrpSpPr/>
          <p:nvPr/>
        </p:nvGrpSpPr>
        <p:grpSpPr>
          <a:xfrm>
            <a:off x="1621662" y="4400445"/>
            <a:ext cx="2671310" cy="1542745"/>
            <a:chOff x="4755645" y="1509883"/>
            <a:chExt cx="2671310" cy="154274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F724B67-795D-4AF5-9D9A-2BEA4A5FCA06}"/>
                </a:ext>
              </a:extLst>
            </p:cNvPr>
            <p:cNvGrpSpPr/>
            <p:nvPr/>
          </p:nvGrpSpPr>
          <p:grpSpPr>
            <a:xfrm>
              <a:off x="4804410" y="2493234"/>
              <a:ext cx="706327" cy="534692"/>
              <a:chOff x="4560570" y="1869389"/>
              <a:chExt cx="731520" cy="1239572"/>
            </a:xfrm>
          </p:grpSpPr>
          <p:sp>
            <p:nvSpPr>
              <p:cNvPr id="49" name="椭圆 56">
                <a:extLst>
                  <a:ext uri="{FF2B5EF4-FFF2-40B4-BE49-F238E27FC236}">
                    <a16:creationId xmlns:a16="http://schemas.microsoft.com/office/drawing/2014/main" id="{4435BCCD-86BE-4487-9C2B-BBDB576C6308}"/>
                  </a:ext>
                </a:extLst>
              </p:cNvPr>
              <p:cNvSpPr/>
              <p:nvPr/>
            </p:nvSpPr>
            <p:spPr>
              <a:xfrm>
                <a:off x="4562339" y="1869389"/>
                <a:ext cx="729751" cy="1239572"/>
              </a:xfrm>
              <a:custGeom>
                <a:avLst/>
                <a:gdLst>
                  <a:gd name="connsiteX0" fmla="*/ 0 w 918210"/>
                  <a:gd name="connsiteY0" fmla="*/ 616348 h 1232695"/>
                  <a:gd name="connsiteX1" fmla="*/ 459105 w 918210"/>
                  <a:gd name="connsiteY1" fmla="*/ 0 h 1232695"/>
                  <a:gd name="connsiteX2" fmla="*/ 918210 w 918210"/>
                  <a:gd name="connsiteY2" fmla="*/ 616348 h 1232695"/>
                  <a:gd name="connsiteX3" fmla="*/ 459105 w 918210"/>
                  <a:gd name="connsiteY3" fmla="*/ 1232696 h 1232695"/>
                  <a:gd name="connsiteX4" fmla="*/ 0 w 918210"/>
                  <a:gd name="connsiteY4" fmla="*/ 616348 h 1232695"/>
                  <a:gd name="connsiteX0" fmla="*/ 0 w 956310"/>
                  <a:gd name="connsiteY0" fmla="*/ 622908 h 1270885"/>
                  <a:gd name="connsiteX1" fmla="*/ 459105 w 956310"/>
                  <a:gd name="connsiteY1" fmla="*/ 6560 h 1270885"/>
                  <a:gd name="connsiteX2" fmla="*/ 956310 w 956310"/>
                  <a:gd name="connsiteY2" fmla="*/ 969618 h 1270885"/>
                  <a:gd name="connsiteX3" fmla="*/ 459105 w 956310"/>
                  <a:gd name="connsiteY3" fmla="*/ 1239256 h 1270885"/>
                  <a:gd name="connsiteX4" fmla="*/ 0 w 956310"/>
                  <a:gd name="connsiteY4" fmla="*/ 622908 h 1270885"/>
                  <a:gd name="connsiteX0" fmla="*/ 343 w 956653"/>
                  <a:gd name="connsiteY0" fmla="*/ 746144 h 1394121"/>
                  <a:gd name="connsiteX1" fmla="*/ 394678 w 956653"/>
                  <a:gd name="connsiteY1" fmla="*/ 4066 h 1394121"/>
                  <a:gd name="connsiteX2" fmla="*/ 956653 w 956653"/>
                  <a:gd name="connsiteY2" fmla="*/ 1092854 h 1394121"/>
                  <a:gd name="connsiteX3" fmla="*/ 459448 w 956653"/>
                  <a:gd name="connsiteY3" fmla="*/ 1362492 h 1394121"/>
                  <a:gd name="connsiteX4" fmla="*/ 343 w 956653"/>
                  <a:gd name="connsiteY4" fmla="*/ 746144 h 1394121"/>
                  <a:gd name="connsiteX0" fmla="*/ 270 w 531326"/>
                  <a:gd name="connsiteY0" fmla="*/ 742079 h 1358427"/>
                  <a:gd name="connsiteX1" fmla="*/ 394605 w 531326"/>
                  <a:gd name="connsiteY1" fmla="*/ 1 h 1358427"/>
                  <a:gd name="connsiteX2" fmla="*/ 529860 w 531326"/>
                  <a:gd name="connsiteY2" fmla="*/ 738269 h 1358427"/>
                  <a:gd name="connsiteX3" fmla="*/ 459375 w 531326"/>
                  <a:gd name="connsiteY3" fmla="*/ 1358427 h 1358427"/>
                  <a:gd name="connsiteX4" fmla="*/ 270 w 531326"/>
                  <a:gd name="connsiteY4" fmla="*/ 742079 h 1358427"/>
                  <a:gd name="connsiteX0" fmla="*/ 5484 w 741037"/>
                  <a:gd name="connsiteY0" fmla="*/ 742079 h 1419387"/>
                  <a:gd name="connsiteX1" fmla="*/ 399819 w 741037"/>
                  <a:gd name="connsiteY1" fmla="*/ 1 h 1419387"/>
                  <a:gd name="connsiteX2" fmla="*/ 535074 w 741037"/>
                  <a:gd name="connsiteY2" fmla="*/ 738269 h 1419387"/>
                  <a:gd name="connsiteX3" fmla="*/ 723669 w 741037"/>
                  <a:gd name="connsiteY3" fmla="*/ 1419387 h 1419387"/>
                  <a:gd name="connsiteX4" fmla="*/ 5484 w 741037"/>
                  <a:gd name="connsiteY4" fmla="*/ 742079 h 1419387"/>
                  <a:gd name="connsiteX0" fmla="*/ 5337 w 735001"/>
                  <a:gd name="connsiteY0" fmla="*/ 742424 h 1419993"/>
                  <a:gd name="connsiteX1" fmla="*/ 399672 w 735001"/>
                  <a:gd name="connsiteY1" fmla="*/ 346 h 1419993"/>
                  <a:gd name="connsiteX2" fmla="*/ 466347 w 735001"/>
                  <a:gd name="connsiteY2" fmla="*/ 666224 h 1419993"/>
                  <a:gd name="connsiteX3" fmla="*/ 723522 w 735001"/>
                  <a:gd name="connsiteY3" fmla="*/ 1419732 h 1419993"/>
                  <a:gd name="connsiteX4" fmla="*/ 5337 w 735001"/>
                  <a:gd name="connsiteY4" fmla="*/ 742424 h 1419993"/>
                  <a:gd name="connsiteX0" fmla="*/ 13471 w 743135"/>
                  <a:gd name="connsiteY0" fmla="*/ 563712 h 1241265"/>
                  <a:gd name="connsiteX1" fmla="*/ 278266 w 743135"/>
                  <a:gd name="connsiteY1" fmla="*/ 704 h 1241265"/>
                  <a:gd name="connsiteX2" fmla="*/ 474481 w 743135"/>
                  <a:gd name="connsiteY2" fmla="*/ 487512 h 1241265"/>
                  <a:gd name="connsiteX3" fmla="*/ 731656 w 743135"/>
                  <a:gd name="connsiteY3" fmla="*/ 1241020 h 1241265"/>
                  <a:gd name="connsiteX4" fmla="*/ 13471 w 743135"/>
                  <a:gd name="connsiteY4" fmla="*/ 563712 h 1241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135" h="1241265">
                    <a:moveTo>
                      <a:pt x="13471" y="563712"/>
                    </a:moveTo>
                    <a:cubicBezTo>
                      <a:pt x="-62094" y="356993"/>
                      <a:pt x="201431" y="13404"/>
                      <a:pt x="278266" y="704"/>
                    </a:cubicBezTo>
                    <a:cubicBezTo>
                      <a:pt x="355101" y="-11996"/>
                      <a:pt x="474481" y="147112"/>
                      <a:pt x="474481" y="487512"/>
                    </a:cubicBezTo>
                    <a:cubicBezTo>
                      <a:pt x="474481" y="827912"/>
                      <a:pt x="808491" y="1228320"/>
                      <a:pt x="731656" y="1241020"/>
                    </a:cubicBezTo>
                    <a:cubicBezTo>
                      <a:pt x="654821" y="1253720"/>
                      <a:pt x="89036" y="770431"/>
                      <a:pt x="13471" y="56371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F6C470E6-FD3E-443F-9021-E704078480D2}"/>
                  </a:ext>
                </a:extLst>
              </p:cNvPr>
              <p:cNvGrpSpPr/>
              <p:nvPr/>
            </p:nvGrpSpPr>
            <p:grpSpPr>
              <a:xfrm>
                <a:off x="4560570" y="2349603"/>
                <a:ext cx="659130" cy="759357"/>
                <a:chOff x="4549140" y="2348757"/>
                <a:chExt cx="674370" cy="760203"/>
              </a:xfrm>
            </p:grpSpPr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AA64ADB-BCED-4399-BB95-9A95D51E0760}"/>
                    </a:ext>
                  </a:extLst>
                </p:cNvPr>
                <p:cNvSpPr/>
                <p:nvPr/>
              </p:nvSpPr>
              <p:spPr>
                <a:xfrm>
                  <a:off x="4549140" y="2348757"/>
                  <a:ext cx="483870" cy="76020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5A5DB0CA-E791-4F36-87EE-C62B11EE5FAE}"/>
                    </a:ext>
                  </a:extLst>
                </p:cNvPr>
                <p:cNvSpPr/>
                <p:nvPr/>
              </p:nvSpPr>
              <p:spPr>
                <a:xfrm>
                  <a:off x="4549140" y="2961831"/>
                  <a:ext cx="674370" cy="1471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A1C4776-7E43-4F97-B83A-6BDECAAB3FA0}"/>
                  </a:ext>
                </a:extLst>
              </p:cNvPr>
              <p:cNvSpPr/>
              <p:nvPr/>
            </p:nvSpPr>
            <p:spPr>
              <a:xfrm>
                <a:off x="5078730" y="3008155"/>
                <a:ext cx="182880" cy="10080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" name="星形: 五角 5">
              <a:extLst>
                <a:ext uri="{FF2B5EF4-FFF2-40B4-BE49-F238E27FC236}">
                  <a16:creationId xmlns:a16="http://schemas.microsoft.com/office/drawing/2014/main" id="{A20D3A96-DA24-406F-8B66-1C105ECF6D58}"/>
                </a:ext>
              </a:extLst>
            </p:cNvPr>
            <p:cNvSpPr/>
            <p:nvPr/>
          </p:nvSpPr>
          <p:spPr>
            <a:xfrm>
              <a:off x="5129385" y="2771956"/>
              <a:ext cx="94136" cy="94136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星形: 五角 6">
              <a:extLst>
                <a:ext uri="{FF2B5EF4-FFF2-40B4-BE49-F238E27FC236}">
                  <a16:creationId xmlns:a16="http://schemas.microsoft.com/office/drawing/2014/main" id="{3C06AD55-7E3D-4222-97C6-7CA71CE1224C}"/>
                </a:ext>
              </a:extLst>
            </p:cNvPr>
            <p:cNvSpPr/>
            <p:nvPr/>
          </p:nvSpPr>
          <p:spPr>
            <a:xfrm>
              <a:off x="6670324" y="2013567"/>
              <a:ext cx="94136" cy="94136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729F0F0-F972-4BBA-982C-54E6DD9D23D2}"/>
                </a:ext>
              </a:extLst>
            </p:cNvPr>
            <p:cNvSpPr/>
            <p:nvPr/>
          </p:nvSpPr>
          <p:spPr>
            <a:xfrm>
              <a:off x="5295813" y="2492763"/>
              <a:ext cx="52380" cy="523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C937365-58C2-4725-986D-439E20FC3F75}"/>
                </a:ext>
              </a:extLst>
            </p:cNvPr>
            <p:cNvSpPr/>
            <p:nvPr/>
          </p:nvSpPr>
          <p:spPr>
            <a:xfrm>
              <a:off x="5364559" y="2615740"/>
              <a:ext cx="52380" cy="52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96255DB-FE41-4C43-8EDC-C2E39239350C}"/>
                </a:ext>
              </a:extLst>
            </p:cNvPr>
            <p:cNvSpPr/>
            <p:nvPr/>
          </p:nvSpPr>
          <p:spPr>
            <a:xfrm>
              <a:off x="5472539" y="2651289"/>
              <a:ext cx="52380" cy="523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FB9247A-7E6C-4BC3-9BF7-DC6D8BFC7AE6}"/>
                </a:ext>
              </a:extLst>
            </p:cNvPr>
            <p:cNvSpPr/>
            <p:nvPr/>
          </p:nvSpPr>
          <p:spPr>
            <a:xfrm>
              <a:off x="5570659" y="2709913"/>
              <a:ext cx="52380" cy="523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4586C3F-38A8-4404-B94C-FFE62CA31C63}"/>
                </a:ext>
              </a:extLst>
            </p:cNvPr>
            <p:cNvSpPr/>
            <p:nvPr/>
          </p:nvSpPr>
          <p:spPr>
            <a:xfrm>
              <a:off x="5649549" y="2793856"/>
              <a:ext cx="52380" cy="523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306F143-61B5-4192-A31F-CA548787B9D8}"/>
                </a:ext>
              </a:extLst>
            </p:cNvPr>
            <p:cNvSpPr/>
            <p:nvPr/>
          </p:nvSpPr>
          <p:spPr>
            <a:xfrm>
              <a:off x="5440840" y="2453873"/>
              <a:ext cx="52380" cy="523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220CB98-740A-4944-99ED-DBBB6974E226}"/>
                </a:ext>
              </a:extLst>
            </p:cNvPr>
            <p:cNvSpPr/>
            <p:nvPr/>
          </p:nvSpPr>
          <p:spPr>
            <a:xfrm>
              <a:off x="5582279" y="2500434"/>
              <a:ext cx="52380" cy="52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30FEEE5-A6EA-4E33-A527-A913197FEE14}"/>
                </a:ext>
              </a:extLst>
            </p:cNvPr>
            <p:cNvSpPr/>
            <p:nvPr/>
          </p:nvSpPr>
          <p:spPr>
            <a:xfrm>
              <a:off x="5777151" y="2350174"/>
              <a:ext cx="52380" cy="52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C6271FD-B22E-45E0-9004-4AA4DE9A5FBB}"/>
                </a:ext>
              </a:extLst>
            </p:cNvPr>
            <p:cNvCxnSpPr>
              <a:cxnSpLocks/>
              <a:stCxn id="6" idx="4"/>
              <a:endCxn id="32" idx="3"/>
            </p:cNvCxnSpPr>
            <p:nvPr/>
          </p:nvCxnSpPr>
          <p:spPr>
            <a:xfrm flipV="1">
              <a:off x="5223521" y="2653473"/>
              <a:ext cx="149672" cy="154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2DE72D5-37DC-48E1-A940-F55E333DB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057" y="2524865"/>
              <a:ext cx="75410" cy="28211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EC1EF95-01E0-4D8C-84C1-8E8662D8FEA0}"/>
                </a:ext>
              </a:extLst>
            </p:cNvPr>
            <p:cNvCxnSpPr>
              <a:stCxn id="9" idx="7"/>
              <a:endCxn id="13" idx="3"/>
            </p:cNvCxnSpPr>
            <p:nvPr/>
          </p:nvCxnSpPr>
          <p:spPr>
            <a:xfrm flipV="1">
              <a:off x="5409268" y="2498582"/>
              <a:ext cx="39243" cy="1248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E9B89A3-144B-40DF-A8F6-E14B18296882}"/>
                </a:ext>
              </a:extLst>
            </p:cNvPr>
            <p:cNvCxnSpPr>
              <a:stCxn id="9" idx="7"/>
              <a:endCxn id="14" idx="2"/>
            </p:cNvCxnSpPr>
            <p:nvPr/>
          </p:nvCxnSpPr>
          <p:spPr>
            <a:xfrm flipV="1">
              <a:off x="5409268" y="2526624"/>
              <a:ext cx="173011" cy="96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C4DABDE-C65E-4D61-AAFB-6BA14EE1F833}"/>
                </a:ext>
              </a:extLst>
            </p:cNvPr>
            <p:cNvCxnSpPr>
              <a:cxnSpLocks/>
              <a:stCxn id="14" idx="7"/>
              <a:endCxn id="15" idx="3"/>
            </p:cNvCxnSpPr>
            <p:nvPr/>
          </p:nvCxnSpPr>
          <p:spPr>
            <a:xfrm flipV="1">
              <a:off x="5626988" y="2394883"/>
              <a:ext cx="157834" cy="113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12B402E-3B5A-4803-8184-C594B5716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3341" y="2342968"/>
              <a:ext cx="217035" cy="25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EFDDA20-E26A-4689-9C3B-021EEF603A9E}"/>
                </a:ext>
              </a:extLst>
            </p:cNvPr>
            <p:cNvCxnSpPr>
              <a:stCxn id="6" idx="4"/>
              <a:endCxn id="10" idx="2"/>
            </p:cNvCxnSpPr>
            <p:nvPr/>
          </p:nvCxnSpPr>
          <p:spPr>
            <a:xfrm flipV="1">
              <a:off x="5223521" y="2677479"/>
              <a:ext cx="249018" cy="13043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90F911B-9FA0-4E26-98F6-7115399E6D17}"/>
                </a:ext>
              </a:extLst>
            </p:cNvPr>
            <p:cNvCxnSpPr>
              <a:cxnSpLocks/>
              <a:stCxn id="6" idx="4"/>
              <a:endCxn id="11" idx="2"/>
            </p:cNvCxnSpPr>
            <p:nvPr/>
          </p:nvCxnSpPr>
          <p:spPr>
            <a:xfrm flipV="1">
              <a:off x="5223521" y="2736103"/>
              <a:ext cx="347138" cy="7181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6BEE3DB-16DF-475A-9013-418DE5F7F0F8}"/>
                </a:ext>
              </a:extLst>
            </p:cNvPr>
            <p:cNvCxnSpPr>
              <a:stCxn id="6" idx="4"/>
              <a:endCxn id="12" idx="2"/>
            </p:cNvCxnSpPr>
            <p:nvPr/>
          </p:nvCxnSpPr>
          <p:spPr>
            <a:xfrm>
              <a:off x="5223521" y="2807913"/>
              <a:ext cx="426028" cy="121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8EC4F4F-9080-4F93-AAD7-2C47019521A1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5340522" y="2412592"/>
              <a:ext cx="64642" cy="878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95D0499-61FF-4B72-AA10-1C1E64DE767A}"/>
                </a:ext>
              </a:extLst>
            </p:cNvPr>
            <p:cNvCxnSpPr/>
            <p:nvPr/>
          </p:nvCxnSpPr>
          <p:spPr>
            <a:xfrm flipV="1">
              <a:off x="5487089" y="2367371"/>
              <a:ext cx="64642" cy="878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FDED1E2-B67F-4621-9E4A-DB45208E9FFC}"/>
                </a:ext>
              </a:extLst>
            </p:cNvPr>
            <p:cNvCxnSpPr>
              <a:cxnSpLocks/>
            </p:cNvCxnSpPr>
            <p:nvPr/>
          </p:nvCxnSpPr>
          <p:spPr>
            <a:xfrm>
              <a:off x="5511956" y="2677479"/>
              <a:ext cx="1576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8A467F5-3AAB-4E29-98D2-297DF965B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3084" y="2730693"/>
              <a:ext cx="17959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EFA5021-2CDB-4B16-A802-5C6013E6A6BA}"/>
                </a:ext>
              </a:extLst>
            </p:cNvPr>
            <p:cNvCxnSpPr>
              <a:cxnSpLocks/>
            </p:cNvCxnSpPr>
            <p:nvPr/>
          </p:nvCxnSpPr>
          <p:spPr>
            <a:xfrm>
              <a:off x="5662001" y="2818436"/>
              <a:ext cx="16920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3B9FB4C-5634-48C5-953A-2784908FF1F2}"/>
                </a:ext>
              </a:extLst>
            </p:cNvPr>
            <p:cNvSpPr txBox="1"/>
            <p:nvPr/>
          </p:nvSpPr>
          <p:spPr>
            <a:xfrm>
              <a:off x="6474248" y="2106517"/>
              <a:ext cx="8738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Linux Libertine O" panose="02000503000000000000" pitchFamily="50" charset="0"/>
                  <a:ea typeface="Linux Libertine O" panose="02000503000000000000" pitchFamily="50" charset="0"/>
                  <a:cs typeface="Linux Libertine O" panose="02000503000000000000" pitchFamily="50" charset="0"/>
                </a:rPr>
                <a:t>adversarial example</a:t>
              </a:r>
              <a:endParaRPr lang="zh-CN" altLang="en-US" sz="600" dirty="0"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C7DA5A3-6801-4067-A7C1-CBC0A4C22EDE}"/>
                </a:ext>
              </a:extLst>
            </p:cNvPr>
            <p:cNvSpPr txBox="1"/>
            <p:nvPr/>
          </p:nvSpPr>
          <p:spPr>
            <a:xfrm>
              <a:off x="4803636" y="2867962"/>
              <a:ext cx="74221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Linux Libertine O" panose="02000503000000000000" pitchFamily="50" charset="0"/>
                  <a:ea typeface="Linux Libertine O" panose="02000503000000000000" pitchFamily="50" charset="0"/>
                  <a:cs typeface="Linux Libertine O" panose="02000503000000000000" pitchFamily="50" charset="0"/>
                </a:rPr>
                <a:t>starting point</a:t>
              </a:r>
              <a:endParaRPr lang="zh-CN" altLang="en-US" sz="600" dirty="0"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C11B645-6E27-4F08-BCCD-014D808170C9}"/>
                </a:ext>
              </a:extLst>
            </p:cNvPr>
            <p:cNvSpPr txBox="1"/>
            <p:nvPr/>
          </p:nvSpPr>
          <p:spPr>
            <a:xfrm>
              <a:off x="4755645" y="2545751"/>
              <a:ext cx="617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Linux Libertine O" panose="02000503000000000000" pitchFamily="50" charset="0"/>
                  <a:ea typeface="Linux Libertine O" panose="02000503000000000000" pitchFamily="50" charset="0"/>
                  <a:cs typeface="Linux Libertine O" panose="02000503000000000000" pitchFamily="50" charset="0"/>
                </a:rPr>
                <a:t>attack set</a:t>
              </a:r>
              <a:endParaRPr lang="zh-CN" altLang="en-US" sz="800" dirty="0"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7BC5430-43E5-486B-9D56-303DA4673BF6}"/>
                </a:ext>
              </a:extLst>
            </p:cNvPr>
            <p:cNvSpPr txBox="1"/>
            <p:nvPr/>
          </p:nvSpPr>
          <p:spPr>
            <a:xfrm rot="19483106">
              <a:off x="6244800" y="1888357"/>
              <a:ext cx="8444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" dirty="0">
                  <a:latin typeface="Linux Libertine O" panose="02000503000000000000" pitchFamily="50" charset="0"/>
                  <a:ea typeface="Linux Libertine O" panose="02000503000000000000" pitchFamily="50" charset="0"/>
                  <a:cs typeface="Linux Libertine O" panose="02000503000000000000" pitchFamily="50" charset="0"/>
                </a:rPr>
                <a:t>character operation</a:t>
              </a:r>
              <a:endParaRPr lang="zh-CN" altLang="en-US" sz="400" dirty="0"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989071E-835A-437D-9896-0EE60FE0DB76}"/>
                </a:ext>
              </a:extLst>
            </p:cNvPr>
            <p:cNvGrpSpPr/>
            <p:nvPr/>
          </p:nvGrpSpPr>
          <p:grpSpPr>
            <a:xfrm>
              <a:off x="6841853" y="1522488"/>
              <a:ext cx="512505" cy="642458"/>
              <a:chOff x="6771717" y="1516391"/>
              <a:chExt cx="838673" cy="1445155"/>
            </a:xfrm>
          </p:grpSpPr>
          <p:sp>
            <p:nvSpPr>
              <p:cNvPr id="47" name="椭圆 115">
                <a:extLst>
                  <a:ext uri="{FF2B5EF4-FFF2-40B4-BE49-F238E27FC236}">
                    <a16:creationId xmlns:a16="http://schemas.microsoft.com/office/drawing/2014/main" id="{B904B4EC-9A7E-4F40-A39D-98AABDA1411C}"/>
                  </a:ext>
                </a:extLst>
              </p:cNvPr>
              <p:cNvSpPr/>
              <p:nvPr/>
            </p:nvSpPr>
            <p:spPr>
              <a:xfrm>
                <a:off x="6771717" y="1516391"/>
                <a:ext cx="838673" cy="1445155"/>
              </a:xfrm>
              <a:custGeom>
                <a:avLst/>
                <a:gdLst>
                  <a:gd name="connsiteX0" fmla="*/ 0 w 816892"/>
                  <a:gd name="connsiteY0" fmla="*/ 538347 h 1076693"/>
                  <a:gd name="connsiteX1" fmla="*/ 408446 w 816892"/>
                  <a:gd name="connsiteY1" fmla="*/ 0 h 1076693"/>
                  <a:gd name="connsiteX2" fmla="*/ 816892 w 816892"/>
                  <a:gd name="connsiteY2" fmla="*/ 538347 h 1076693"/>
                  <a:gd name="connsiteX3" fmla="*/ 408446 w 816892"/>
                  <a:gd name="connsiteY3" fmla="*/ 1076694 h 1076693"/>
                  <a:gd name="connsiteX4" fmla="*/ 0 w 816892"/>
                  <a:gd name="connsiteY4" fmla="*/ 538347 h 1076693"/>
                  <a:gd name="connsiteX0" fmla="*/ 0 w 776252"/>
                  <a:gd name="connsiteY0" fmla="*/ 579122 h 1076990"/>
                  <a:gd name="connsiteX1" fmla="*/ 367806 w 776252"/>
                  <a:gd name="connsiteY1" fmla="*/ 135 h 1076990"/>
                  <a:gd name="connsiteX2" fmla="*/ 776252 w 776252"/>
                  <a:gd name="connsiteY2" fmla="*/ 538482 h 1076990"/>
                  <a:gd name="connsiteX3" fmla="*/ 367806 w 776252"/>
                  <a:gd name="connsiteY3" fmla="*/ 1076829 h 1076990"/>
                  <a:gd name="connsiteX4" fmla="*/ 0 w 776252"/>
                  <a:gd name="connsiteY4" fmla="*/ 579122 h 1076990"/>
                  <a:gd name="connsiteX0" fmla="*/ 62421 w 838673"/>
                  <a:gd name="connsiteY0" fmla="*/ 563892 h 1061702"/>
                  <a:gd name="connsiteX1" fmla="*/ 79707 w 838673"/>
                  <a:gd name="connsiteY1" fmla="*/ 145 h 1061702"/>
                  <a:gd name="connsiteX2" fmla="*/ 838673 w 838673"/>
                  <a:gd name="connsiteY2" fmla="*/ 523252 h 1061702"/>
                  <a:gd name="connsiteX3" fmla="*/ 430227 w 838673"/>
                  <a:gd name="connsiteY3" fmla="*/ 1061599 h 1061702"/>
                  <a:gd name="connsiteX4" fmla="*/ 62421 w 838673"/>
                  <a:gd name="connsiteY4" fmla="*/ 563892 h 106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673" h="1061702">
                    <a:moveTo>
                      <a:pt x="62421" y="563892"/>
                    </a:moveTo>
                    <a:cubicBezTo>
                      <a:pt x="4001" y="386983"/>
                      <a:pt x="-49668" y="6918"/>
                      <a:pt x="79707" y="145"/>
                    </a:cubicBezTo>
                    <a:cubicBezTo>
                      <a:pt x="209082" y="-6628"/>
                      <a:pt x="838673" y="225931"/>
                      <a:pt x="838673" y="523252"/>
                    </a:cubicBezTo>
                    <a:cubicBezTo>
                      <a:pt x="838673" y="820573"/>
                      <a:pt x="559602" y="1054826"/>
                      <a:pt x="430227" y="1061599"/>
                    </a:cubicBezTo>
                    <a:cubicBezTo>
                      <a:pt x="300852" y="1068372"/>
                      <a:pt x="120841" y="740801"/>
                      <a:pt x="62421" y="56389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2B9DB70-BE3F-4F79-BBFB-238010695A2E}"/>
                  </a:ext>
                </a:extLst>
              </p:cNvPr>
              <p:cNvSpPr/>
              <p:nvPr/>
            </p:nvSpPr>
            <p:spPr>
              <a:xfrm>
                <a:off x="6865853" y="1516392"/>
                <a:ext cx="743987" cy="7821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63D9E7E-EF11-4109-A441-FD15DA3F175F}"/>
                </a:ext>
              </a:extLst>
            </p:cNvPr>
            <p:cNvCxnSpPr>
              <a:cxnSpLocks/>
            </p:cNvCxnSpPr>
            <p:nvPr/>
          </p:nvCxnSpPr>
          <p:spPr>
            <a:xfrm>
              <a:off x="6609520" y="1520760"/>
              <a:ext cx="732130" cy="1502626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5AC7D87-A80C-4B4F-B63F-7B7DD5237DF3}"/>
                </a:ext>
              </a:extLst>
            </p:cNvPr>
            <p:cNvSpPr txBox="1"/>
            <p:nvPr/>
          </p:nvSpPr>
          <p:spPr>
            <a:xfrm>
              <a:off x="6779394" y="1509883"/>
              <a:ext cx="617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Linux Libertine O" panose="02000503000000000000" pitchFamily="50" charset="0"/>
                  <a:ea typeface="Linux Libertine O" panose="02000503000000000000" pitchFamily="50" charset="0"/>
                  <a:cs typeface="Linux Libertine O" panose="02000503000000000000" pitchFamily="50" charset="0"/>
                </a:rPr>
                <a:t>benign set</a:t>
              </a:r>
              <a:endParaRPr lang="zh-CN" altLang="en-US" sz="800" dirty="0"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D3185C0-B144-4A79-A729-5D708C20996B}"/>
                </a:ext>
              </a:extLst>
            </p:cNvPr>
            <p:cNvSpPr/>
            <p:nvPr/>
          </p:nvSpPr>
          <p:spPr>
            <a:xfrm>
              <a:off x="6018297" y="2312097"/>
              <a:ext cx="52380" cy="52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FD280143-FFF1-4959-A749-7928724C78E2}"/>
                </a:ext>
              </a:extLst>
            </p:cNvPr>
            <p:cNvSpPr/>
            <p:nvPr/>
          </p:nvSpPr>
          <p:spPr>
            <a:xfrm>
              <a:off x="6152876" y="2107703"/>
              <a:ext cx="52380" cy="52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66C8CA8-5BF5-4B78-A389-D7D89D852407}"/>
                </a:ext>
              </a:extLst>
            </p:cNvPr>
            <p:cNvSpPr/>
            <p:nvPr/>
          </p:nvSpPr>
          <p:spPr>
            <a:xfrm>
              <a:off x="6401991" y="2182155"/>
              <a:ext cx="52380" cy="52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4DB098B-9240-4F57-9CFA-CCD81B1688D3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6044487" y="2152412"/>
              <a:ext cx="116060" cy="180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9D3E53B-EE08-4210-B5F0-7A98ED7E9745}"/>
                </a:ext>
              </a:extLst>
            </p:cNvPr>
            <p:cNvCxnSpPr>
              <a:cxnSpLocks/>
            </p:cNvCxnSpPr>
            <p:nvPr/>
          </p:nvCxnSpPr>
          <p:spPr>
            <a:xfrm>
              <a:off x="6174206" y="2125252"/>
              <a:ext cx="278104" cy="92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A0F0E52-33D0-48A8-87F2-A60B10E50582}"/>
                </a:ext>
              </a:extLst>
            </p:cNvPr>
            <p:cNvCxnSpPr>
              <a:cxnSpLocks/>
              <a:stCxn id="39" idx="6"/>
              <a:endCxn id="7" idx="1"/>
            </p:cNvCxnSpPr>
            <p:nvPr/>
          </p:nvCxnSpPr>
          <p:spPr>
            <a:xfrm flipV="1">
              <a:off x="6454371" y="2049524"/>
              <a:ext cx="215953" cy="158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星形: 五角 42">
              <a:extLst>
                <a:ext uri="{FF2B5EF4-FFF2-40B4-BE49-F238E27FC236}">
                  <a16:creationId xmlns:a16="http://schemas.microsoft.com/office/drawing/2014/main" id="{8B707DB9-83A7-44E8-9534-D1FB746E93A4}"/>
                </a:ext>
              </a:extLst>
            </p:cNvPr>
            <p:cNvSpPr/>
            <p:nvPr/>
          </p:nvSpPr>
          <p:spPr>
            <a:xfrm>
              <a:off x="6956511" y="1776081"/>
              <a:ext cx="94136" cy="94136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45948C1-C716-4F0D-AFD4-E673EE4898AC}"/>
                </a:ext>
              </a:extLst>
            </p:cNvPr>
            <p:cNvSpPr txBox="1"/>
            <p:nvPr/>
          </p:nvSpPr>
          <p:spPr>
            <a:xfrm>
              <a:off x="6667008" y="1875969"/>
              <a:ext cx="7290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Linux Libertine O" panose="02000503000000000000" pitchFamily="50" charset="0"/>
                  <a:cs typeface="Linux Libertine O" panose="02000503000000000000" pitchFamily="50" charset="0"/>
                </a:rPr>
                <a:t>original example</a:t>
              </a:r>
              <a:endParaRPr lang="zh-CN" altLang="en-US" sz="600" dirty="0"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F97B18C-A0BF-4300-8A06-B6FDA2E369EC}"/>
                </a:ext>
              </a:extLst>
            </p:cNvPr>
            <p:cNvSpPr txBox="1"/>
            <p:nvPr/>
          </p:nvSpPr>
          <p:spPr>
            <a:xfrm>
              <a:off x="6459999" y="2777165"/>
              <a:ext cx="966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Linux Libertine O" panose="02000503000000000000" pitchFamily="50" charset="0"/>
                  <a:ea typeface="Linux Libertine O" panose="02000503000000000000" pitchFamily="50" charset="0"/>
                  <a:cs typeface="Linux Libertine O" panose="02000503000000000000" pitchFamily="50" charset="0"/>
                </a:rPr>
                <a:t>Hyperplane</a:t>
              </a:r>
              <a:endParaRPr lang="zh-CN" altLang="en-US" sz="1000" dirty="0">
                <a:latin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EA78D26-D209-45F5-9966-8C6A9E186536}"/>
                </a:ext>
              </a:extLst>
            </p:cNvPr>
            <p:cNvSpPr/>
            <p:nvPr/>
          </p:nvSpPr>
          <p:spPr>
            <a:xfrm>
              <a:off x="4803636" y="1520760"/>
              <a:ext cx="2544429" cy="150903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63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ED40E3CA-710D-447C-B4BD-D5414013AF9B}"/>
              </a:ext>
            </a:extLst>
          </p:cNvPr>
          <p:cNvGrpSpPr/>
          <p:nvPr/>
        </p:nvGrpSpPr>
        <p:grpSpPr>
          <a:xfrm>
            <a:off x="357552" y="374904"/>
            <a:ext cx="7215554" cy="2677656"/>
            <a:chOff x="222738" y="374714"/>
            <a:chExt cx="7215554" cy="267765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868633-5A5D-4909-8581-0C4892C56915}"/>
                </a:ext>
              </a:extLst>
            </p:cNvPr>
            <p:cNvSpPr txBox="1"/>
            <p:nvPr/>
          </p:nvSpPr>
          <p:spPr>
            <a:xfrm>
              <a:off x="345829" y="744046"/>
              <a:ext cx="393602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Starting point:</a:t>
              </a:r>
              <a:endParaRPr lang="es-ES" altLang="zh-CN" dirty="0"/>
            </a:p>
            <a:p>
              <a:r>
                <a:rPr lang="es-ES" altLang="zh-CN" dirty="0"/>
                <a:t>/tienda1/publico/productos.jsp.old</a:t>
              </a:r>
            </a:p>
            <a:p>
              <a:endParaRPr lang="es-ES" altLang="zh-CN" dirty="0"/>
            </a:p>
            <a:p>
              <a:r>
                <a:rPr lang="es-ES" altLang="zh-CN" dirty="0"/>
                <a:t>Adversarial example:</a:t>
              </a:r>
            </a:p>
            <a:p>
              <a:r>
                <a:rPr lang="es-ES" altLang="zh-CN" dirty="0"/>
                <a:t>/tienda1/publico/productos.jsp.d</a:t>
              </a:r>
            </a:p>
            <a:p>
              <a:endParaRPr lang="es-ES" altLang="zh-CN" dirty="0"/>
            </a:p>
            <a:p>
              <a:r>
                <a:rPr lang="es-ES" altLang="zh-CN" dirty="0"/>
                <a:t>Original example:</a:t>
              </a:r>
            </a:p>
            <a:p>
              <a:r>
                <a:rPr lang="es-ES" altLang="zh-CN" dirty="0"/>
                <a:t>/tienda1/publico/productos.jsp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A24AF30-9523-4A7E-9CF2-5979CA60D98B}"/>
                </a:ext>
              </a:extLst>
            </p:cNvPr>
            <p:cNvSpPr txBox="1"/>
            <p:nvPr/>
          </p:nvSpPr>
          <p:spPr>
            <a:xfrm>
              <a:off x="345829" y="374714"/>
              <a:ext cx="287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Sensitive Data Access</a:t>
              </a:r>
              <a:endParaRPr lang="zh-CN" altLang="en-US" b="1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9025FCCD-16F0-412F-A41A-A5883DD6CBE1}"/>
                </a:ext>
              </a:extLst>
            </p:cNvPr>
            <p:cNvCxnSpPr/>
            <p:nvPr/>
          </p:nvCxnSpPr>
          <p:spPr>
            <a:xfrm>
              <a:off x="3965329" y="1192453"/>
              <a:ext cx="3165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9B911AC-7ED8-48CB-8894-BF6E2724A2DD}"/>
                </a:ext>
              </a:extLst>
            </p:cNvPr>
            <p:cNvSpPr txBox="1"/>
            <p:nvPr/>
          </p:nvSpPr>
          <p:spPr>
            <a:xfrm>
              <a:off x="4281851" y="1003459"/>
              <a:ext cx="3156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An old version file, dangerous!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3AEDA4A-0473-48E1-B62D-E7F08ECB6DB1}"/>
                </a:ext>
              </a:extLst>
            </p:cNvPr>
            <p:cNvCxnSpPr/>
            <p:nvPr/>
          </p:nvCxnSpPr>
          <p:spPr>
            <a:xfrm>
              <a:off x="3965328" y="2010138"/>
              <a:ext cx="3165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09C5121-C8A9-414D-8FFD-C728DD4945AF}"/>
                </a:ext>
              </a:extLst>
            </p:cNvPr>
            <p:cNvSpPr txBox="1"/>
            <p:nvPr/>
          </p:nvSpPr>
          <p:spPr>
            <a:xfrm>
              <a:off x="4281850" y="1821198"/>
              <a:ext cx="315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No longer accessible, benign,</a:t>
              </a:r>
            </a:p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but predicted dangerous.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F149591-AEFF-4F28-8B59-8C7F6C577CC2}"/>
                </a:ext>
              </a:extLst>
            </p:cNvPr>
            <p:cNvCxnSpPr/>
            <p:nvPr/>
          </p:nvCxnSpPr>
          <p:spPr>
            <a:xfrm>
              <a:off x="3956536" y="2854200"/>
              <a:ext cx="3165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1CD8B26-C7F0-4711-9535-9429C3F25C0D}"/>
                </a:ext>
              </a:extLst>
            </p:cNvPr>
            <p:cNvSpPr txBox="1"/>
            <p:nvPr/>
          </p:nvSpPr>
          <p:spPr>
            <a:xfrm>
              <a:off x="4273059" y="2651976"/>
              <a:ext cx="3156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Current version, benign.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4507723-590D-40BA-A52E-4A763F7007B4}"/>
                </a:ext>
              </a:extLst>
            </p:cNvPr>
            <p:cNvCxnSpPr/>
            <p:nvPr/>
          </p:nvCxnSpPr>
          <p:spPr>
            <a:xfrm>
              <a:off x="2198077" y="1372791"/>
              <a:ext cx="0" cy="271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43D2E26-5187-40AF-BA41-84F4B206994C}"/>
                </a:ext>
              </a:extLst>
            </p:cNvPr>
            <p:cNvCxnSpPr>
              <a:cxnSpLocks/>
            </p:cNvCxnSpPr>
            <p:nvPr/>
          </p:nvCxnSpPr>
          <p:spPr>
            <a:xfrm>
              <a:off x="222738" y="1758462"/>
              <a:ext cx="1611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68219D8-F079-488D-8EA7-B3DA25A7CC49}"/>
                </a:ext>
              </a:extLst>
            </p:cNvPr>
            <p:cNvCxnSpPr>
              <a:cxnSpLocks/>
            </p:cNvCxnSpPr>
            <p:nvPr/>
          </p:nvCxnSpPr>
          <p:spPr>
            <a:xfrm>
              <a:off x="222738" y="2581422"/>
              <a:ext cx="1611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6453776-8140-41FA-80A8-F6C1B83F6437}"/>
                </a:ext>
              </a:extLst>
            </p:cNvPr>
            <p:cNvCxnSpPr>
              <a:cxnSpLocks/>
            </p:cNvCxnSpPr>
            <p:nvPr/>
          </p:nvCxnSpPr>
          <p:spPr>
            <a:xfrm>
              <a:off x="222738" y="1758462"/>
              <a:ext cx="0" cy="8323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1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ED40E3CA-710D-447C-B4BD-D5414013AF9B}"/>
              </a:ext>
            </a:extLst>
          </p:cNvPr>
          <p:cNvGrpSpPr/>
          <p:nvPr/>
        </p:nvGrpSpPr>
        <p:grpSpPr>
          <a:xfrm>
            <a:off x="357552" y="374904"/>
            <a:ext cx="7329854" cy="3231654"/>
            <a:chOff x="222738" y="374714"/>
            <a:chExt cx="7329854" cy="323165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868633-5A5D-4909-8581-0C4892C56915}"/>
                </a:ext>
              </a:extLst>
            </p:cNvPr>
            <p:cNvSpPr txBox="1"/>
            <p:nvPr/>
          </p:nvSpPr>
          <p:spPr>
            <a:xfrm>
              <a:off x="345829" y="744046"/>
              <a:ext cx="393602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Starting point:</a:t>
              </a:r>
              <a:endParaRPr lang="es-ES" altLang="zh-CN" dirty="0"/>
            </a:p>
            <a:p>
              <a:r>
                <a:rPr lang="es-ES" altLang="zh-CN" dirty="0"/>
                <a:t>Thank you</a:t>
              </a:r>
            </a:p>
            <a:p>
              <a:endParaRPr lang="es-ES" altLang="zh-CN" dirty="0"/>
            </a:p>
            <a:p>
              <a:r>
                <a:rPr lang="es-ES" altLang="zh-CN" dirty="0"/>
                <a:t>Adversarial example:</a:t>
              </a:r>
            </a:p>
            <a:p>
              <a:r>
                <a:rPr lang="en-US" altLang="zh-CN" dirty="0"/>
                <a:t>FUCKYOUR FITHY MOTHER IN THE </a:t>
              </a:r>
              <a:r>
                <a:rPr lang="en-US" altLang="zh-CN" dirty="0" err="1"/>
                <a:t>ASn</a:t>
              </a:r>
              <a:r>
                <a:rPr lang="en-US" altLang="zh-CN" dirty="0"/>
                <a:t>, DRY!</a:t>
              </a:r>
              <a:endParaRPr lang="zh-CN" altLang="en-US" dirty="0"/>
            </a:p>
            <a:p>
              <a:endParaRPr lang="es-ES" altLang="zh-CN" dirty="0"/>
            </a:p>
            <a:p>
              <a:r>
                <a:rPr lang="es-ES" altLang="zh-CN" dirty="0"/>
                <a:t>Original example:</a:t>
              </a:r>
            </a:p>
            <a:p>
              <a:r>
                <a:rPr lang="en-US" altLang="zh-CN" dirty="0"/>
                <a:t>FUCK YOUR FILTHY MOTHER IN THE ASS, DRY</a:t>
              </a:r>
              <a:endParaRPr lang="es-ES" altLang="zh-CN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A24AF30-9523-4A7E-9CF2-5979CA60D98B}"/>
                </a:ext>
              </a:extLst>
            </p:cNvPr>
            <p:cNvSpPr txBox="1"/>
            <p:nvPr/>
          </p:nvSpPr>
          <p:spPr>
            <a:xfrm>
              <a:off x="345829" y="374714"/>
              <a:ext cx="287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Toxic Comments</a:t>
              </a:r>
              <a:endParaRPr lang="zh-CN" altLang="en-US" b="1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9025FCCD-16F0-412F-A41A-A5883DD6CBE1}"/>
                </a:ext>
              </a:extLst>
            </p:cNvPr>
            <p:cNvCxnSpPr/>
            <p:nvPr/>
          </p:nvCxnSpPr>
          <p:spPr>
            <a:xfrm>
              <a:off x="4079629" y="1192453"/>
              <a:ext cx="3165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9B911AC-7ED8-48CB-8894-BF6E2724A2DD}"/>
                </a:ext>
              </a:extLst>
            </p:cNvPr>
            <p:cNvSpPr txBox="1"/>
            <p:nvPr/>
          </p:nvSpPr>
          <p:spPr>
            <a:xfrm>
              <a:off x="4396151" y="1003459"/>
              <a:ext cx="3156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Normal comment, benign.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3AEDA4A-0473-48E1-B62D-E7F08ECB6DB1}"/>
                </a:ext>
              </a:extLst>
            </p:cNvPr>
            <p:cNvCxnSpPr/>
            <p:nvPr/>
          </p:nvCxnSpPr>
          <p:spPr>
            <a:xfrm>
              <a:off x="4079628" y="2010138"/>
              <a:ext cx="3165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09C5121-C8A9-414D-8FFD-C728DD4945AF}"/>
                </a:ext>
              </a:extLst>
            </p:cNvPr>
            <p:cNvSpPr txBox="1"/>
            <p:nvPr/>
          </p:nvSpPr>
          <p:spPr>
            <a:xfrm>
              <a:off x="4396150" y="1821198"/>
              <a:ext cx="3130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Still toxic compared to 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original, but predicted benign.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F149591-AEFF-4F28-8B59-8C7F6C577CC2}"/>
                </a:ext>
              </a:extLst>
            </p:cNvPr>
            <p:cNvCxnSpPr/>
            <p:nvPr/>
          </p:nvCxnSpPr>
          <p:spPr>
            <a:xfrm>
              <a:off x="4079628" y="3143760"/>
              <a:ext cx="3165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1CD8B26-C7F0-4711-9535-9429C3F25C0D}"/>
                </a:ext>
              </a:extLst>
            </p:cNvPr>
            <p:cNvSpPr txBox="1"/>
            <p:nvPr/>
          </p:nvSpPr>
          <p:spPr>
            <a:xfrm>
              <a:off x="4387359" y="2949156"/>
              <a:ext cx="3156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Apparently toxic.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4507723-590D-40BA-A52E-4A763F7007B4}"/>
                </a:ext>
              </a:extLst>
            </p:cNvPr>
            <p:cNvCxnSpPr/>
            <p:nvPr/>
          </p:nvCxnSpPr>
          <p:spPr>
            <a:xfrm>
              <a:off x="2198077" y="1372791"/>
              <a:ext cx="0" cy="271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43D2E26-5187-40AF-BA41-84F4B206994C}"/>
                </a:ext>
              </a:extLst>
            </p:cNvPr>
            <p:cNvCxnSpPr>
              <a:cxnSpLocks/>
            </p:cNvCxnSpPr>
            <p:nvPr/>
          </p:nvCxnSpPr>
          <p:spPr>
            <a:xfrm>
              <a:off x="222738" y="1758462"/>
              <a:ext cx="1611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68219D8-F079-488D-8EA7-B3DA25A7CC49}"/>
                </a:ext>
              </a:extLst>
            </p:cNvPr>
            <p:cNvCxnSpPr>
              <a:cxnSpLocks/>
            </p:cNvCxnSpPr>
            <p:nvPr/>
          </p:nvCxnSpPr>
          <p:spPr>
            <a:xfrm>
              <a:off x="222738" y="2870982"/>
              <a:ext cx="1611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6453776-8140-41FA-80A8-F6C1B83F6437}"/>
                </a:ext>
              </a:extLst>
            </p:cNvPr>
            <p:cNvCxnSpPr>
              <a:cxnSpLocks/>
            </p:cNvCxnSpPr>
            <p:nvPr/>
          </p:nvCxnSpPr>
          <p:spPr>
            <a:xfrm>
              <a:off x="222738" y="1758462"/>
              <a:ext cx="0" cy="11125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845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ED40E3CA-710D-447C-B4BD-D5414013AF9B}"/>
              </a:ext>
            </a:extLst>
          </p:cNvPr>
          <p:cNvGrpSpPr/>
          <p:nvPr/>
        </p:nvGrpSpPr>
        <p:grpSpPr>
          <a:xfrm>
            <a:off x="357552" y="374904"/>
            <a:ext cx="7329853" cy="3508653"/>
            <a:chOff x="222738" y="374714"/>
            <a:chExt cx="7329853" cy="350865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868633-5A5D-4909-8581-0C4892C56915}"/>
                </a:ext>
              </a:extLst>
            </p:cNvPr>
            <p:cNvSpPr txBox="1"/>
            <p:nvPr/>
          </p:nvSpPr>
          <p:spPr>
            <a:xfrm>
              <a:off x="345830" y="744046"/>
              <a:ext cx="355209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Starting point:</a:t>
              </a:r>
              <a:endParaRPr lang="es-ES" altLang="zh-CN" dirty="0"/>
            </a:p>
            <a:p>
              <a:r>
                <a:rPr lang="es-ES" altLang="zh-CN" dirty="0"/>
                <a:t>/tienda1/publico/vaciar.jsp?B2=Vaciar+carrito%7C</a:t>
              </a:r>
            </a:p>
            <a:p>
              <a:endParaRPr lang="es-ES" altLang="zh-CN" dirty="0"/>
            </a:p>
            <a:p>
              <a:r>
                <a:rPr lang="es-ES" altLang="zh-CN" dirty="0"/>
                <a:t>Adversarial example:</a:t>
              </a:r>
            </a:p>
            <a:p>
              <a:r>
                <a:rPr lang="es-ES" altLang="zh-CN" dirty="0"/>
                <a:t>/tienda1/publico/vaciar.jsp?B2=Vaciar+carrito7C</a:t>
              </a:r>
            </a:p>
            <a:p>
              <a:endParaRPr lang="es-ES" altLang="zh-CN" dirty="0"/>
            </a:p>
            <a:p>
              <a:r>
                <a:rPr lang="es-ES" altLang="zh-CN" dirty="0"/>
                <a:t>Original example:</a:t>
              </a:r>
            </a:p>
            <a:p>
              <a:r>
                <a:rPr lang="es-ES" altLang="zh-CN" dirty="0"/>
                <a:t>/tienda1/publico/vaciar.jsp?B2=Vaciar+carrito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A24AF30-9523-4A7E-9CF2-5979CA60D98B}"/>
                </a:ext>
              </a:extLst>
            </p:cNvPr>
            <p:cNvSpPr txBox="1"/>
            <p:nvPr/>
          </p:nvSpPr>
          <p:spPr>
            <a:xfrm>
              <a:off x="345829" y="374714"/>
              <a:ext cx="287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Injection</a:t>
              </a:r>
              <a:endParaRPr lang="zh-CN" altLang="en-US" b="1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9025FCCD-16F0-412F-A41A-A5883DD6CBE1}"/>
                </a:ext>
              </a:extLst>
            </p:cNvPr>
            <p:cNvCxnSpPr/>
            <p:nvPr/>
          </p:nvCxnSpPr>
          <p:spPr>
            <a:xfrm>
              <a:off x="4070836" y="1195942"/>
              <a:ext cx="3165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9B911AC-7ED8-48CB-8894-BF6E2724A2DD}"/>
                </a:ext>
              </a:extLst>
            </p:cNvPr>
            <p:cNvSpPr txBox="1"/>
            <p:nvPr/>
          </p:nvSpPr>
          <p:spPr>
            <a:xfrm>
              <a:off x="4396150" y="1003459"/>
              <a:ext cx="3156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Injection, malicious.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3AEDA4A-0473-48E1-B62D-E7F08ECB6DB1}"/>
                </a:ext>
              </a:extLst>
            </p:cNvPr>
            <p:cNvCxnSpPr/>
            <p:nvPr/>
          </p:nvCxnSpPr>
          <p:spPr>
            <a:xfrm>
              <a:off x="4079628" y="2010138"/>
              <a:ext cx="3165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09C5121-C8A9-414D-8FFD-C728DD4945AF}"/>
                </a:ext>
              </a:extLst>
            </p:cNvPr>
            <p:cNvSpPr txBox="1"/>
            <p:nvPr/>
          </p:nvSpPr>
          <p:spPr>
            <a:xfrm>
              <a:off x="4396150" y="1821199"/>
              <a:ext cx="3130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No longer injection, but predicted malicious.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F149591-AEFF-4F28-8B59-8C7F6C577CC2}"/>
                </a:ext>
              </a:extLst>
            </p:cNvPr>
            <p:cNvCxnSpPr/>
            <p:nvPr/>
          </p:nvCxnSpPr>
          <p:spPr>
            <a:xfrm>
              <a:off x="4079628" y="3386031"/>
              <a:ext cx="3165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1CD8B26-C7F0-4711-9535-9429C3F25C0D}"/>
                </a:ext>
              </a:extLst>
            </p:cNvPr>
            <p:cNvSpPr txBox="1"/>
            <p:nvPr/>
          </p:nvSpPr>
          <p:spPr>
            <a:xfrm>
              <a:off x="4396150" y="3201365"/>
              <a:ext cx="3156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Normal access, benign 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4507723-590D-40BA-A52E-4A763F7007B4}"/>
                </a:ext>
              </a:extLst>
            </p:cNvPr>
            <p:cNvCxnSpPr/>
            <p:nvPr/>
          </p:nvCxnSpPr>
          <p:spPr>
            <a:xfrm>
              <a:off x="2365752" y="1607443"/>
              <a:ext cx="0" cy="271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43D2E26-5187-40AF-BA41-84F4B206994C}"/>
                </a:ext>
              </a:extLst>
            </p:cNvPr>
            <p:cNvCxnSpPr>
              <a:cxnSpLocks/>
            </p:cNvCxnSpPr>
            <p:nvPr/>
          </p:nvCxnSpPr>
          <p:spPr>
            <a:xfrm>
              <a:off x="222738" y="1992918"/>
              <a:ext cx="1611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68219D8-F079-488D-8EA7-B3DA25A7CC49}"/>
                </a:ext>
              </a:extLst>
            </p:cNvPr>
            <p:cNvCxnSpPr>
              <a:cxnSpLocks/>
            </p:cNvCxnSpPr>
            <p:nvPr/>
          </p:nvCxnSpPr>
          <p:spPr>
            <a:xfrm>
              <a:off x="222738" y="3105437"/>
              <a:ext cx="1611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6453776-8140-41FA-80A8-F6C1B83F6437}"/>
                </a:ext>
              </a:extLst>
            </p:cNvPr>
            <p:cNvCxnSpPr>
              <a:cxnSpLocks/>
            </p:cNvCxnSpPr>
            <p:nvPr/>
          </p:nvCxnSpPr>
          <p:spPr>
            <a:xfrm>
              <a:off x="222738" y="2000745"/>
              <a:ext cx="0" cy="11125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12BB8E-08A2-4EB9-84E4-FD981CDD107F}"/>
              </a:ext>
            </a:extLst>
          </p:cNvPr>
          <p:cNvCxnSpPr/>
          <p:nvPr/>
        </p:nvCxnSpPr>
        <p:spPr>
          <a:xfrm>
            <a:off x="1717964" y="1607633"/>
            <a:ext cx="40391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1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D2C672F-2433-41E8-8F8A-B5396B2812B6}"/>
              </a:ext>
            </a:extLst>
          </p:cNvPr>
          <p:cNvCxnSpPr/>
          <p:nvPr/>
        </p:nvCxnSpPr>
        <p:spPr>
          <a:xfrm>
            <a:off x="701040" y="183642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C01A2FF-5CD2-4457-9771-3D889BADBE24}"/>
              </a:ext>
            </a:extLst>
          </p:cNvPr>
          <p:cNvCxnSpPr/>
          <p:nvPr/>
        </p:nvCxnSpPr>
        <p:spPr>
          <a:xfrm>
            <a:off x="701040" y="207264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92A64A-D1FF-4549-A01C-73C37188059C}"/>
              </a:ext>
            </a:extLst>
          </p:cNvPr>
          <p:cNvCxnSpPr/>
          <p:nvPr/>
        </p:nvCxnSpPr>
        <p:spPr>
          <a:xfrm>
            <a:off x="701040" y="230124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171BBC6-07AC-43E4-B6E8-A1F13E99B6D4}"/>
              </a:ext>
            </a:extLst>
          </p:cNvPr>
          <p:cNvCxnSpPr/>
          <p:nvPr/>
        </p:nvCxnSpPr>
        <p:spPr>
          <a:xfrm>
            <a:off x="701040" y="253492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80243AB-23EF-46C5-BBB4-9DC509EB5D6F}"/>
              </a:ext>
            </a:extLst>
          </p:cNvPr>
          <p:cNvCxnSpPr/>
          <p:nvPr/>
        </p:nvCxnSpPr>
        <p:spPr>
          <a:xfrm>
            <a:off x="701040" y="275844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61E0C5F-7F86-4EF9-AE03-968081808431}"/>
              </a:ext>
            </a:extLst>
          </p:cNvPr>
          <p:cNvCxnSpPr/>
          <p:nvPr/>
        </p:nvCxnSpPr>
        <p:spPr>
          <a:xfrm>
            <a:off x="701040" y="298958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64B1E8D-5F50-4286-81D8-31AB3DA4C748}"/>
              </a:ext>
            </a:extLst>
          </p:cNvPr>
          <p:cNvCxnSpPr/>
          <p:nvPr/>
        </p:nvCxnSpPr>
        <p:spPr>
          <a:xfrm>
            <a:off x="701040" y="322580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7E09B6E-9278-42F7-8F1A-85708A454525}"/>
              </a:ext>
            </a:extLst>
          </p:cNvPr>
          <p:cNvCxnSpPr/>
          <p:nvPr/>
        </p:nvCxnSpPr>
        <p:spPr>
          <a:xfrm>
            <a:off x="701040" y="345440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AA0A225-A029-49DB-B220-656EBEE1A14E}"/>
              </a:ext>
            </a:extLst>
          </p:cNvPr>
          <p:cNvCxnSpPr/>
          <p:nvPr/>
        </p:nvCxnSpPr>
        <p:spPr>
          <a:xfrm>
            <a:off x="701040" y="368808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DDE545F-FE0D-43DB-B89F-0A7F02287FC1}"/>
              </a:ext>
            </a:extLst>
          </p:cNvPr>
          <p:cNvCxnSpPr/>
          <p:nvPr/>
        </p:nvCxnSpPr>
        <p:spPr>
          <a:xfrm>
            <a:off x="701040" y="3911600"/>
            <a:ext cx="67056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A526ECE-C530-4DD6-93F1-DDDF30370469}"/>
              </a:ext>
            </a:extLst>
          </p:cNvPr>
          <p:cNvCxnSpPr/>
          <p:nvPr/>
        </p:nvCxnSpPr>
        <p:spPr>
          <a:xfrm>
            <a:off x="96520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6262E4F-DFF1-4D33-956B-40091E688539}"/>
              </a:ext>
            </a:extLst>
          </p:cNvPr>
          <p:cNvCxnSpPr/>
          <p:nvPr/>
        </p:nvCxnSpPr>
        <p:spPr>
          <a:xfrm>
            <a:off x="119888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A8C410E-3EDB-482B-91EA-0374CED5C834}"/>
              </a:ext>
            </a:extLst>
          </p:cNvPr>
          <p:cNvCxnSpPr/>
          <p:nvPr/>
        </p:nvCxnSpPr>
        <p:spPr>
          <a:xfrm>
            <a:off x="143764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C700E39-8C2A-4925-8C17-D3794AAA7D8E}"/>
              </a:ext>
            </a:extLst>
          </p:cNvPr>
          <p:cNvCxnSpPr/>
          <p:nvPr/>
        </p:nvCxnSpPr>
        <p:spPr>
          <a:xfrm>
            <a:off x="167132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FDFA88D-F2BA-4B5D-AE4C-FF3F31D7E6C9}"/>
              </a:ext>
            </a:extLst>
          </p:cNvPr>
          <p:cNvCxnSpPr/>
          <p:nvPr/>
        </p:nvCxnSpPr>
        <p:spPr>
          <a:xfrm>
            <a:off x="190500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2296F72-0A4B-4CEB-B571-6DE55A58D8E7}"/>
              </a:ext>
            </a:extLst>
          </p:cNvPr>
          <p:cNvCxnSpPr/>
          <p:nvPr/>
        </p:nvCxnSpPr>
        <p:spPr>
          <a:xfrm>
            <a:off x="214376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1E0C946-0D94-4725-8011-FAE22BDAAC9D}"/>
              </a:ext>
            </a:extLst>
          </p:cNvPr>
          <p:cNvCxnSpPr/>
          <p:nvPr/>
        </p:nvCxnSpPr>
        <p:spPr>
          <a:xfrm>
            <a:off x="237744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E1414E6-59CB-4EAC-B4DC-A1F1C8743F7F}"/>
              </a:ext>
            </a:extLst>
          </p:cNvPr>
          <p:cNvCxnSpPr/>
          <p:nvPr/>
        </p:nvCxnSpPr>
        <p:spPr>
          <a:xfrm>
            <a:off x="261112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4AAA462-8205-4FDF-8EFC-7114342F3E7A}"/>
              </a:ext>
            </a:extLst>
          </p:cNvPr>
          <p:cNvCxnSpPr/>
          <p:nvPr/>
        </p:nvCxnSpPr>
        <p:spPr>
          <a:xfrm>
            <a:off x="284988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DF18DD5-F39A-4F96-9CFE-18BE4E56CA08}"/>
              </a:ext>
            </a:extLst>
          </p:cNvPr>
          <p:cNvCxnSpPr/>
          <p:nvPr/>
        </p:nvCxnSpPr>
        <p:spPr>
          <a:xfrm>
            <a:off x="308864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AA7B2B6-FC15-486D-A646-2AB0406040F1}"/>
              </a:ext>
            </a:extLst>
          </p:cNvPr>
          <p:cNvCxnSpPr/>
          <p:nvPr/>
        </p:nvCxnSpPr>
        <p:spPr>
          <a:xfrm>
            <a:off x="332232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F7B6EEE-2B0F-43F8-8C35-4A48824617F9}"/>
              </a:ext>
            </a:extLst>
          </p:cNvPr>
          <p:cNvCxnSpPr/>
          <p:nvPr/>
        </p:nvCxnSpPr>
        <p:spPr>
          <a:xfrm>
            <a:off x="356108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A07AEF1-4292-4ED0-AD24-FA3D08D91B8F}"/>
              </a:ext>
            </a:extLst>
          </p:cNvPr>
          <p:cNvSpPr/>
          <p:nvPr/>
        </p:nvSpPr>
        <p:spPr>
          <a:xfrm>
            <a:off x="626073" y="1943100"/>
            <a:ext cx="538471" cy="2092960"/>
          </a:xfrm>
          <a:custGeom>
            <a:avLst/>
            <a:gdLst>
              <a:gd name="connsiteX0" fmla="*/ 0 w 1681480"/>
              <a:gd name="connsiteY0" fmla="*/ 0 h 2092960"/>
              <a:gd name="connsiteX1" fmla="*/ 1681480 w 1681480"/>
              <a:gd name="connsiteY1" fmla="*/ 731520 h 2092960"/>
              <a:gd name="connsiteX2" fmla="*/ 0 w 1681480"/>
              <a:gd name="connsiteY2" fmla="*/ 2092960 h 209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1480" h="2092960">
                <a:moveTo>
                  <a:pt x="0" y="0"/>
                </a:moveTo>
                <a:cubicBezTo>
                  <a:pt x="840740" y="191346"/>
                  <a:pt x="1681480" y="382693"/>
                  <a:pt x="1681480" y="731520"/>
                </a:cubicBezTo>
                <a:cubicBezTo>
                  <a:pt x="1681480" y="1080347"/>
                  <a:pt x="840740" y="1586653"/>
                  <a:pt x="0" y="209296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D5EDA0E-4C97-480A-8802-A1CFA15F13AE}"/>
              </a:ext>
            </a:extLst>
          </p:cNvPr>
          <p:cNvCxnSpPr/>
          <p:nvPr/>
        </p:nvCxnSpPr>
        <p:spPr>
          <a:xfrm>
            <a:off x="380492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45A9CBD-3A7B-45B8-A848-6BC1C9152745}"/>
              </a:ext>
            </a:extLst>
          </p:cNvPr>
          <p:cNvCxnSpPr/>
          <p:nvPr/>
        </p:nvCxnSpPr>
        <p:spPr>
          <a:xfrm>
            <a:off x="403860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412751E-F4B3-4E97-9B4D-001C05EFF7C9}"/>
              </a:ext>
            </a:extLst>
          </p:cNvPr>
          <p:cNvCxnSpPr/>
          <p:nvPr/>
        </p:nvCxnSpPr>
        <p:spPr>
          <a:xfrm>
            <a:off x="427228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3CEFD59-A6E7-4326-8006-AD8EA7EF904F}"/>
              </a:ext>
            </a:extLst>
          </p:cNvPr>
          <p:cNvCxnSpPr/>
          <p:nvPr/>
        </p:nvCxnSpPr>
        <p:spPr>
          <a:xfrm>
            <a:off x="451104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0BE79CC-AE88-4174-8292-44364AB4AC9A}"/>
              </a:ext>
            </a:extLst>
          </p:cNvPr>
          <p:cNvCxnSpPr/>
          <p:nvPr/>
        </p:nvCxnSpPr>
        <p:spPr>
          <a:xfrm>
            <a:off x="474980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E370445-BB24-4F68-800C-F43003AFD6A2}"/>
              </a:ext>
            </a:extLst>
          </p:cNvPr>
          <p:cNvCxnSpPr/>
          <p:nvPr/>
        </p:nvCxnSpPr>
        <p:spPr>
          <a:xfrm>
            <a:off x="498348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F0E79C4-B762-4515-B82D-846712CF00B4}"/>
              </a:ext>
            </a:extLst>
          </p:cNvPr>
          <p:cNvCxnSpPr/>
          <p:nvPr/>
        </p:nvCxnSpPr>
        <p:spPr>
          <a:xfrm>
            <a:off x="5222240" y="1539240"/>
            <a:ext cx="0" cy="2667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5FC3AF7D-0583-45E3-8D3C-1F9DCCEC9CFB}"/>
              </a:ext>
            </a:extLst>
          </p:cNvPr>
          <p:cNvSpPr/>
          <p:nvPr/>
        </p:nvSpPr>
        <p:spPr>
          <a:xfrm>
            <a:off x="2384257" y="1539240"/>
            <a:ext cx="1888023" cy="2511524"/>
          </a:xfrm>
          <a:custGeom>
            <a:avLst/>
            <a:gdLst>
              <a:gd name="connsiteX0" fmla="*/ 1720383 w 1888023"/>
              <a:gd name="connsiteY0" fmla="*/ 0 h 2511524"/>
              <a:gd name="connsiteX1" fmla="*/ 384343 w 1888023"/>
              <a:gd name="connsiteY1" fmla="*/ 401320 h 2511524"/>
              <a:gd name="connsiteX2" fmla="*/ 23663 w 1888023"/>
              <a:gd name="connsiteY2" fmla="*/ 1397000 h 2511524"/>
              <a:gd name="connsiteX3" fmla="*/ 912663 w 1888023"/>
              <a:gd name="connsiteY3" fmla="*/ 2346960 h 2511524"/>
              <a:gd name="connsiteX4" fmla="*/ 1888023 w 1888023"/>
              <a:gd name="connsiteY4" fmla="*/ 2504440 h 251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023" h="2511524">
                <a:moveTo>
                  <a:pt x="1720383" y="0"/>
                </a:moveTo>
                <a:cubicBezTo>
                  <a:pt x="1193756" y="84243"/>
                  <a:pt x="667130" y="168487"/>
                  <a:pt x="384343" y="401320"/>
                </a:cubicBezTo>
                <a:cubicBezTo>
                  <a:pt x="101556" y="634153"/>
                  <a:pt x="-64390" y="1072727"/>
                  <a:pt x="23663" y="1397000"/>
                </a:cubicBezTo>
                <a:cubicBezTo>
                  <a:pt x="111716" y="1721273"/>
                  <a:pt x="601936" y="2162387"/>
                  <a:pt x="912663" y="2346960"/>
                </a:cubicBezTo>
                <a:cubicBezTo>
                  <a:pt x="1223390" y="2531533"/>
                  <a:pt x="1555706" y="2517986"/>
                  <a:pt x="1888023" y="250444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AAADDB-5581-43A6-8603-4050AA33B3CF}"/>
              </a:ext>
            </a:extLst>
          </p:cNvPr>
          <p:cNvCxnSpPr>
            <a:cxnSpLocks/>
          </p:cNvCxnSpPr>
          <p:nvPr/>
        </p:nvCxnSpPr>
        <p:spPr>
          <a:xfrm>
            <a:off x="1772685" y="1178560"/>
            <a:ext cx="930744" cy="3357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D1AC171-33E6-4264-A255-9C1631A7762F}"/>
              </a:ext>
            </a:extLst>
          </p:cNvPr>
          <p:cNvCxnSpPr>
            <a:cxnSpLocks/>
          </p:cNvCxnSpPr>
          <p:nvPr/>
        </p:nvCxnSpPr>
        <p:spPr>
          <a:xfrm>
            <a:off x="978192" y="2536655"/>
            <a:ext cx="2206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4F3CC69-8C9E-45DB-9CEE-4FAC1A976001}"/>
              </a:ext>
            </a:extLst>
          </p:cNvPr>
          <p:cNvCxnSpPr>
            <a:cxnSpLocks/>
          </p:cNvCxnSpPr>
          <p:nvPr/>
        </p:nvCxnSpPr>
        <p:spPr>
          <a:xfrm>
            <a:off x="978192" y="2298700"/>
            <a:ext cx="110344" cy="254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5E44A37-1EAF-4FBF-9ABF-297430B22B77}"/>
              </a:ext>
            </a:extLst>
          </p:cNvPr>
          <p:cNvCxnSpPr>
            <a:cxnSpLocks/>
          </p:cNvCxnSpPr>
          <p:nvPr/>
        </p:nvCxnSpPr>
        <p:spPr>
          <a:xfrm>
            <a:off x="978192" y="2072640"/>
            <a:ext cx="11034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C305FA1-FE08-47AF-855F-F05A24D8FC15}"/>
              </a:ext>
            </a:extLst>
          </p:cNvPr>
          <p:cNvCxnSpPr>
            <a:cxnSpLocks/>
          </p:cNvCxnSpPr>
          <p:nvPr/>
        </p:nvCxnSpPr>
        <p:spPr>
          <a:xfrm>
            <a:off x="965200" y="2072640"/>
            <a:ext cx="3408" cy="4419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星形: 五角 53">
            <a:extLst>
              <a:ext uri="{FF2B5EF4-FFF2-40B4-BE49-F238E27FC236}">
                <a16:creationId xmlns:a16="http://schemas.microsoft.com/office/drawing/2014/main" id="{0976D715-C05A-4BA8-AE97-85CD3AB16E24}"/>
              </a:ext>
            </a:extLst>
          </p:cNvPr>
          <p:cNvSpPr/>
          <p:nvPr/>
        </p:nvSpPr>
        <p:spPr>
          <a:xfrm>
            <a:off x="1176968" y="2506893"/>
            <a:ext cx="47455" cy="47455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56A5CED-F862-4E75-9BBE-0DE566774D2E}"/>
              </a:ext>
            </a:extLst>
          </p:cNvPr>
          <p:cNvCxnSpPr>
            <a:cxnSpLocks/>
          </p:cNvCxnSpPr>
          <p:nvPr/>
        </p:nvCxnSpPr>
        <p:spPr>
          <a:xfrm>
            <a:off x="1193801" y="1833881"/>
            <a:ext cx="5081" cy="930507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289A969-DF7F-4BAE-95E8-AAC332865E3A}"/>
              </a:ext>
            </a:extLst>
          </p:cNvPr>
          <p:cNvCxnSpPr>
            <a:cxnSpLocks/>
          </p:cNvCxnSpPr>
          <p:nvPr/>
        </p:nvCxnSpPr>
        <p:spPr>
          <a:xfrm flipH="1">
            <a:off x="1198882" y="2534921"/>
            <a:ext cx="1" cy="2311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A21A8F3-FAB3-4AE7-AFD1-70F6DDA335AF}"/>
              </a:ext>
            </a:extLst>
          </p:cNvPr>
          <p:cNvCxnSpPr>
            <a:cxnSpLocks/>
          </p:cNvCxnSpPr>
          <p:nvPr/>
        </p:nvCxnSpPr>
        <p:spPr>
          <a:xfrm>
            <a:off x="1198391" y="2760114"/>
            <a:ext cx="24383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D0D00D5-4446-4CA6-80A3-E6C1E1C163BB}"/>
              </a:ext>
            </a:extLst>
          </p:cNvPr>
          <p:cNvCxnSpPr>
            <a:cxnSpLocks/>
          </p:cNvCxnSpPr>
          <p:nvPr/>
        </p:nvCxnSpPr>
        <p:spPr>
          <a:xfrm>
            <a:off x="1193801" y="1833881"/>
            <a:ext cx="110344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51F44F3-C8A6-4D88-8ED0-3394E3DE0CC6}"/>
              </a:ext>
            </a:extLst>
          </p:cNvPr>
          <p:cNvCxnSpPr>
            <a:cxnSpLocks/>
          </p:cNvCxnSpPr>
          <p:nvPr/>
        </p:nvCxnSpPr>
        <p:spPr>
          <a:xfrm>
            <a:off x="1198465" y="2072640"/>
            <a:ext cx="110344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6DDD124-63B8-4BAD-9F92-E028EEDFCB43}"/>
              </a:ext>
            </a:extLst>
          </p:cNvPr>
          <p:cNvCxnSpPr>
            <a:cxnSpLocks/>
          </p:cNvCxnSpPr>
          <p:nvPr/>
        </p:nvCxnSpPr>
        <p:spPr>
          <a:xfrm>
            <a:off x="1205376" y="2534920"/>
            <a:ext cx="110344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110F8AF-8E3F-481C-B572-A4940A999D5E}"/>
              </a:ext>
            </a:extLst>
          </p:cNvPr>
          <p:cNvCxnSpPr>
            <a:cxnSpLocks/>
          </p:cNvCxnSpPr>
          <p:nvPr/>
        </p:nvCxnSpPr>
        <p:spPr>
          <a:xfrm>
            <a:off x="1198465" y="2758440"/>
            <a:ext cx="110344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13212561-F491-4BB8-A57F-15BB09002DB0}"/>
              </a:ext>
            </a:extLst>
          </p:cNvPr>
          <p:cNvSpPr/>
          <p:nvPr/>
        </p:nvSpPr>
        <p:spPr>
          <a:xfrm>
            <a:off x="1416160" y="2734712"/>
            <a:ext cx="47455" cy="47455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DE12CAF-17F4-44A3-A22D-101F3087ED4A}"/>
              </a:ext>
            </a:extLst>
          </p:cNvPr>
          <p:cNvCxnSpPr>
            <a:cxnSpLocks/>
          </p:cNvCxnSpPr>
          <p:nvPr/>
        </p:nvCxnSpPr>
        <p:spPr>
          <a:xfrm>
            <a:off x="1442230" y="2068562"/>
            <a:ext cx="0" cy="6965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D6EAF0E-693A-45DE-8DEF-D7FEABEB5E95}"/>
              </a:ext>
            </a:extLst>
          </p:cNvPr>
          <p:cNvCxnSpPr>
            <a:cxnSpLocks/>
          </p:cNvCxnSpPr>
          <p:nvPr/>
        </p:nvCxnSpPr>
        <p:spPr>
          <a:xfrm flipV="1">
            <a:off x="1437638" y="2757169"/>
            <a:ext cx="0" cy="23495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AF5D408-25AB-4674-9334-3DD5C1A25F47}"/>
              </a:ext>
            </a:extLst>
          </p:cNvPr>
          <p:cNvCxnSpPr>
            <a:cxnSpLocks/>
          </p:cNvCxnSpPr>
          <p:nvPr/>
        </p:nvCxnSpPr>
        <p:spPr>
          <a:xfrm>
            <a:off x="1433828" y="2987040"/>
            <a:ext cx="23749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04F6D52D-3844-4FEE-A534-4D9FBB2B1EE5}"/>
              </a:ext>
            </a:extLst>
          </p:cNvPr>
          <p:cNvCxnSpPr>
            <a:cxnSpLocks/>
          </p:cNvCxnSpPr>
          <p:nvPr/>
        </p:nvCxnSpPr>
        <p:spPr>
          <a:xfrm>
            <a:off x="1442230" y="2301240"/>
            <a:ext cx="110344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F111B16-994A-4D7C-B259-5E2666640D6B}"/>
              </a:ext>
            </a:extLst>
          </p:cNvPr>
          <p:cNvCxnSpPr>
            <a:cxnSpLocks/>
          </p:cNvCxnSpPr>
          <p:nvPr/>
        </p:nvCxnSpPr>
        <p:spPr>
          <a:xfrm>
            <a:off x="1442230" y="2069467"/>
            <a:ext cx="110344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1E332B37-2798-4BE5-BA96-A490ABC23E8B}"/>
              </a:ext>
            </a:extLst>
          </p:cNvPr>
          <p:cNvCxnSpPr>
            <a:cxnSpLocks/>
            <a:endCxn id="83" idx="2"/>
          </p:cNvCxnSpPr>
          <p:nvPr/>
        </p:nvCxnSpPr>
        <p:spPr>
          <a:xfrm flipH="1">
            <a:off x="1657367" y="2751224"/>
            <a:ext cx="16132" cy="251057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3" name="星形: 五角 82">
            <a:extLst>
              <a:ext uri="{FF2B5EF4-FFF2-40B4-BE49-F238E27FC236}">
                <a16:creationId xmlns:a16="http://schemas.microsoft.com/office/drawing/2014/main" id="{FCA6A664-558F-4CB0-B4F4-CC7970BE7A3A}"/>
              </a:ext>
            </a:extLst>
          </p:cNvPr>
          <p:cNvSpPr/>
          <p:nvPr/>
        </p:nvSpPr>
        <p:spPr>
          <a:xfrm>
            <a:off x="1648304" y="2954826"/>
            <a:ext cx="47455" cy="47455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BBE6EF6-D510-4DAA-B5A4-603852905CCF}"/>
              </a:ext>
            </a:extLst>
          </p:cNvPr>
          <p:cNvCxnSpPr>
            <a:cxnSpLocks/>
          </p:cNvCxnSpPr>
          <p:nvPr/>
        </p:nvCxnSpPr>
        <p:spPr>
          <a:xfrm flipV="1">
            <a:off x="1671318" y="2288941"/>
            <a:ext cx="0" cy="70698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90E4D52-C8E1-43A6-A5AA-7E3526980F7F}"/>
              </a:ext>
            </a:extLst>
          </p:cNvPr>
          <p:cNvCxnSpPr>
            <a:cxnSpLocks/>
          </p:cNvCxnSpPr>
          <p:nvPr/>
        </p:nvCxnSpPr>
        <p:spPr>
          <a:xfrm>
            <a:off x="1655385" y="2532381"/>
            <a:ext cx="110344" cy="0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B90E9D35-8BDC-46BD-B4E7-939ABE1AA642}"/>
              </a:ext>
            </a:extLst>
          </p:cNvPr>
          <p:cNvCxnSpPr>
            <a:cxnSpLocks/>
          </p:cNvCxnSpPr>
          <p:nvPr/>
        </p:nvCxnSpPr>
        <p:spPr>
          <a:xfrm>
            <a:off x="1670049" y="2299970"/>
            <a:ext cx="237492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98AA60A-71B0-4DE6-81DB-B4B6ACBA0800}"/>
              </a:ext>
            </a:extLst>
          </p:cNvPr>
          <p:cNvCxnSpPr>
            <a:cxnSpLocks/>
          </p:cNvCxnSpPr>
          <p:nvPr/>
        </p:nvCxnSpPr>
        <p:spPr>
          <a:xfrm>
            <a:off x="1436928" y="2532381"/>
            <a:ext cx="110344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8D933DC-6AB6-4E6A-BF9B-41A9C3C1B5DC}"/>
              </a:ext>
            </a:extLst>
          </p:cNvPr>
          <p:cNvCxnSpPr>
            <a:cxnSpLocks/>
          </p:cNvCxnSpPr>
          <p:nvPr/>
        </p:nvCxnSpPr>
        <p:spPr>
          <a:xfrm>
            <a:off x="1655385" y="2299970"/>
            <a:ext cx="110344" cy="0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星形: 五角 94">
            <a:extLst>
              <a:ext uri="{FF2B5EF4-FFF2-40B4-BE49-F238E27FC236}">
                <a16:creationId xmlns:a16="http://schemas.microsoft.com/office/drawing/2014/main" id="{1CEC29F3-7A5B-41D3-A4C6-DD8F97A6B266}"/>
              </a:ext>
            </a:extLst>
          </p:cNvPr>
          <p:cNvSpPr/>
          <p:nvPr/>
        </p:nvSpPr>
        <p:spPr>
          <a:xfrm>
            <a:off x="1886030" y="2275377"/>
            <a:ext cx="47455" cy="4745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88755D5-A4B0-4A89-9162-DD14BC75CC77}"/>
              </a:ext>
            </a:extLst>
          </p:cNvPr>
          <p:cNvSpPr txBox="1"/>
          <p:nvPr/>
        </p:nvSpPr>
        <p:spPr>
          <a:xfrm>
            <a:off x="423855" y="2358952"/>
            <a:ext cx="57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Starting</a:t>
            </a:r>
          </a:p>
          <a:p>
            <a:r>
              <a:rPr lang="en-US" altLang="zh-CN" sz="800" b="1" dirty="0"/>
              <a:t>point</a:t>
            </a:r>
            <a:endParaRPr lang="zh-CN" altLang="en-US" sz="8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C5FA7AE-68F4-420C-AB5B-C9BF0EB3D94E}"/>
              </a:ext>
            </a:extLst>
          </p:cNvPr>
          <p:cNvSpPr txBox="1"/>
          <p:nvPr/>
        </p:nvSpPr>
        <p:spPr>
          <a:xfrm rot="21600000">
            <a:off x="2571011" y="2280052"/>
            <a:ext cx="1146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Original</a:t>
            </a:r>
          </a:p>
          <a:p>
            <a:r>
              <a:rPr lang="en-US" altLang="zh-CN" sz="800" b="1" dirty="0"/>
              <a:t>example</a:t>
            </a:r>
            <a:endParaRPr lang="zh-CN" altLang="en-US" sz="8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B2EA9DB-7DED-456A-AC81-621320D36569}"/>
              </a:ext>
            </a:extLst>
          </p:cNvPr>
          <p:cNvSpPr txBox="1"/>
          <p:nvPr/>
        </p:nvSpPr>
        <p:spPr>
          <a:xfrm>
            <a:off x="1597956" y="1894841"/>
            <a:ext cx="1356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Adversarial</a:t>
            </a:r>
          </a:p>
          <a:p>
            <a:r>
              <a:rPr lang="en-US" altLang="zh-CN" sz="800" b="1" dirty="0"/>
              <a:t>example</a:t>
            </a:r>
            <a:endParaRPr lang="zh-CN" altLang="en-US" sz="800" b="1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88D45ED-02E5-4B5A-B2D3-F46A39106F13}"/>
              </a:ext>
            </a:extLst>
          </p:cNvPr>
          <p:cNvSpPr/>
          <p:nvPr/>
        </p:nvSpPr>
        <p:spPr>
          <a:xfrm>
            <a:off x="1111448" y="2238379"/>
            <a:ext cx="743238" cy="80962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0D51EFF-4E9C-4B0C-B9DB-F7483A4B28BB}"/>
              </a:ext>
            </a:extLst>
          </p:cNvPr>
          <p:cNvSpPr txBox="1"/>
          <p:nvPr/>
        </p:nvSpPr>
        <p:spPr>
          <a:xfrm>
            <a:off x="1037924" y="3036647"/>
            <a:ext cx="2029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1">
                    <a:lumMod val="75000"/>
                  </a:schemeClr>
                </a:solidFill>
              </a:rPr>
              <a:t>intermediate process</a:t>
            </a:r>
            <a:endParaRPr lang="zh-CN" alt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AC87B19-A8DF-45C0-94B5-CD76C6025D52}"/>
              </a:ext>
            </a:extLst>
          </p:cNvPr>
          <p:cNvSpPr txBox="1"/>
          <p:nvPr/>
        </p:nvSpPr>
        <p:spPr>
          <a:xfrm>
            <a:off x="1772684" y="3276598"/>
            <a:ext cx="1146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hyperplane</a:t>
            </a:r>
            <a:endParaRPr lang="zh-CN" altLang="en-US" sz="800" b="1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3BDCB39-8D07-4363-8A9D-70B0A85B4939}"/>
              </a:ext>
            </a:extLst>
          </p:cNvPr>
          <p:cNvCxnSpPr>
            <a:cxnSpLocks/>
          </p:cNvCxnSpPr>
          <p:nvPr/>
        </p:nvCxnSpPr>
        <p:spPr>
          <a:xfrm>
            <a:off x="1447854" y="2765156"/>
            <a:ext cx="110344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星形: 四角 72">
            <a:extLst>
              <a:ext uri="{FF2B5EF4-FFF2-40B4-BE49-F238E27FC236}">
                <a16:creationId xmlns:a16="http://schemas.microsoft.com/office/drawing/2014/main" id="{61D56D4A-06E4-4B18-AEA0-B1A6C8B7199B}"/>
              </a:ext>
            </a:extLst>
          </p:cNvPr>
          <p:cNvSpPr/>
          <p:nvPr/>
        </p:nvSpPr>
        <p:spPr>
          <a:xfrm>
            <a:off x="2572918" y="2259407"/>
            <a:ext cx="86496" cy="8649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星形: 四角 73">
            <a:extLst>
              <a:ext uri="{FF2B5EF4-FFF2-40B4-BE49-F238E27FC236}">
                <a16:creationId xmlns:a16="http://schemas.microsoft.com/office/drawing/2014/main" id="{5FE29F54-020B-407F-B3CF-5F33C2C6E892}"/>
              </a:ext>
            </a:extLst>
          </p:cNvPr>
          <p:cNvSpPr/>
          <p:nvPr/>
        </p:nvSpPr>
        <p:spPr>
          <a:xfrm>
            <a:off x="920392" y="2493407"/>
            <a:ext cx="86496" cy="86496"/>
          </a:xfrm>
          <a:prstGeom prst="star4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1A46EF6-57E0-449B-9441-93EF7E705BA1}"/>
              </a:ext>
            </a:extLst>
          </p:cNvPr>
          <p:cNvSpPr txBox="1"/>
          <p:nvPr/>
        </p:nvSpPr>
        <p:spPr>
          <a:xfrm>
            <a:off x="2515287" y="2780486"/>
            <a:ext cx="1146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FF0000"/>
                </a:solidFill>
              </a:rPr>
              <a:t>Benign Set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6D9447A-5E94-46B6-ABF2-2FCB27E4C3DB}"/>
              </a:ext>
            </a:extLst>
          </p:cNvPr>
          <p:cNvSpPr txBox="1"/>
          <p:nvPr/>
        </p:nvSpPr>
        <p:spPr>
          <a:xfrm>
            <a:off x="379190" y="3010356"/>
            <a:ext cx="1146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FF0000"/>
                </a:solidFill>
              </a:rPr>
              <a:t>Attack Set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9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481AEFE-8663-4111-A596-14C3AA11623F}"/>
              </a:ext>
            </a:extLst>
          </p:cNvPr>
          <p:cNvSpPr txBox="1"/>
          <p:nvPr/>
        </p:nvSpPr>
        <p:spPr>
          <a:xfrm>
            <a:off x="3017633" y="1464352"/>
            <a:ext cx="250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 facebook is still ……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2A3C6F-4A70-4F67-909E-5ABCF23B35CB}"/>
              </a:ext>
            </a:extLst>
          </p:cNvPr>
          <p:cNvSpPr txBox="1"/>
          <p:nvPr/>
        </p:nvSpPr>
        <p:spPr>
          <a:xfrm>
            <a:off x="2230467" y="2124203"/>
            <a:ext cx="112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fucebook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5C5D52-A150-4A46-A210-5FF3DF884AB1}"/>
              </a:ext>
            </a:extLst>
          </p:cNvPr>
          <p:cNvSpPr txBox="1"/>
          <p:nvPr/>
        </p:nvSpPr>
        <p:spPr>
          <a:xfrm>
            <a:off x="3705372" y="2113315"/>
            <a:ext cx="124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fackbook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B47EF2-A2CE-4933-A575-44B927DEF3DD}"/>
              </a:ext>
            </a:extLst>
          </p:cNvPr>
          <p:cNvSpPr txBox="1"/>
          <p:nvPr/>
        </p:nvSpPr>
        <p:spPr>
          <a:xfrm>
            <a:off x="5180277" y="2135091"/>
            <a:ext cx="124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face book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3BF2EEE-F187-4273-8677-5B582E55F0E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794288" y="1833684"/>
            <a:ext cx="1474904" cy="290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7362D4-EA05-4C28-B6AC-3E01B8D49A50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4269192" y="1833684"/>
            <a:ext cx="60666" cy="279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E447E8B-7B40-49D9-9FC7-5E2369FD787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269192" y="1833684"/>
            <a:ext cx="1535571" cy="30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D783DB1-419F-40CC-AE0C-811D87053E81}"/>
              </a:ext>
            </a:extLst>
          </p:cNvPr>
          <p:cNvSpPr txBox="1"/>
          <p:nvPr/>
        </p:nvSpPr>
        <p:spPr>
          <a:xfrm>
            <a:off x="2794287" y="2599388"/>
            <a:ext cx="124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fack book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C6C7E1-E7F8-4E0A-B2A8-A53FF4312114}"/>
              </a:ext>
            </a:extLst>
          </p:cNvPr>
          <p:cNvSpPr txBox="1"/>
          <p:nvPr/>
        </p:nvSpPr>
        <p:spPr>
          <a:xfrm>
            <a:off x="4562274" y="2577612"/>
            <a:ext cx="137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fackybook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4557168-A920-4704-AE81-99F3270F7F6F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flipH="1" flipV="1">
            <a:off x="4329858" y="2482647"/>
            <a:ext cx="919578" cy="94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3CCF18B-ABE9-4848-8C6A-51AD3B229225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flipH="1">
            <a:off x="3418773" y="2482647"/>
            <a:ext cx="911085" cy="1167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F92260A-5513-4B89-A0A1-AFC26EB28E07}"/>
              </a:ext>
            </a:extLst>
          </p:cNvPr>
          <p:cNvSpPr txBox="1"/>
          <p:nvPr/>
        </p:nvSpPr>
        <p:spPr>
          <a:xfrm>
            <a:off x="3356096" y="3259239"/>
            <a:ext cx="137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fack ubook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27B3C63-E3D7-40A0-BF2A-9995DE7BA0CA}"/>
              </a:ext>
            </a:extLst>
          </p:cNvPr>
          <p:cNvSpPr txBox="1"/>
          <p:nvPr/>
        </p:nvSpPr>
        <p:spPr>
          <a:xfrm>
            <a:off x="1812830" y="3237306"/>
            <a:ext cx="124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fuck book</a:t>
            </a:r>
            <a:endParaRPr lang="zh-CN" altLang="en-US" b="1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3C623A4-FEB3-4F23-AA48-8E53B800FAA1}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 flipH="1">
            <a:off x="2437316" y="2968720"/>
            <a:ext cx="981457" cy="2685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F9D8E1D-1370-4373-9A65-215DA30B17AA}"/>
              </a:ext>
            </a:extLst>
          </p:cNvPr>
          <p:cNvCxnSpPr>
            <a:cxnSpLocks/>
            <a:stCxn id="33" idx="0"/>
            <a:endCxn id="24" idx="2"/>
          </p:cNvCxnSpPr>
          <p:nvPr/>
        </p:nvCxnSpPr>
        <p:spPr>
          <a:xfrm flipH="1" flipV="1">
            <a:off x="3418773" y="2968720"/>
            <a:ext cx="624485" cy="290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2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">
            <a:extLst>
              <a:ext uri="{FF2B5EF4-FFF2-40B4-BE49-F238E27FC236}">
                <a16:creationId xmlns:a16="http://schemas.microsoft.com/office/drawing/2014/main" id="{DE42EFF4-E73E-4E68-BB07-0C4FE559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834" y="2286635"/>
            <a:ext cx="5620386" cy="101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String A: </a:t>
            </a:r>
            <a:r>
              <a:rPr lang="en-US" sz="3200" kern="100" dirty="0" err="1"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abcdSSmnop</a:t>
            </a:r>
            <a:r>
              <a:rPr lang="en-US" sz="3200" kern="100" dirty="0"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    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String B: </a:t>
            </a:r>
            <a:r>
              <a:rPr lang="en-US" sz="3200" kern="100" dirty="0" err="1"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aucSSlmnopq</a:t>
            </a:r>
            <a:r>
              <a:rPr lang="en-US" sz="3200" kern="100" dirty="0"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        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 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9EE4359F-5AD7-46D1-9706-D3E5AE91E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834" y="3604576"/>
            <a:ext cx="5620386" cy="101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String A: </a:t>
            </a:r>
            <a:r>
              <a:rPr lang="en-US" sz="3200" kern="1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sz="3200" b="1" kern="100" dirty="0" err="1"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sz="3200" kern="1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sz="3200" b="1" kern="100" dirty="0" err="1"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sz="3200" kern="1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SS</a:t>
            </a:r>
            <a:r>
              <a:rPr lang="en-US" sz="3200" kern="100" dirty="0">
                <a:solidFill>
                  <a:srgbClr val="FFFFFF"/>
                </a:solidFill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mnop</a:t>
            </a:r>
            <a:r>
              <a:rPr lang="en-US" sz="32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   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String B: </a:t>
            </a:r>
            <a:r>
              <a:rPr lang="en-US" sz="3200" kern="1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sz="3200" b="1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en-US" sz="3200" kern="1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sz="3200" kern="100" dirty="0">
                <a:solidFill>
                  <a:srgbClr val="FFFFFF"/>
                </a:solidFill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SS</a:t>
            </a:r>
            <a:r>
              <a:rPr lang="en-US" sz="3200" b="1" kern="100" dirty="0" err="1"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sz="3200" kern="1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mnop</a:t>
            </a:r>
            <a:r>
              <a:rPr lang="en-US" sz="3200" b="1" kern="100" dirty="0" err="1"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sz="3200" kern="100" dirty="0"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  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kern="100" dirty="0">
                <a:effectLst/>
                <a:latin typeface="Courier New" panose="02070309020205020404" pitchFamily="49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 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CEEC902-DFCF-48D4-B34F-15E649563F93}"/>
              </a:ext>
            </a:extLst>
          </p:cNvPr>
          <p:cNvSpPr/>
          <p:nvPr/>
        </p:nvSpPr>
        <p:spPr>
          <a:xfrm>
            <a:off x="6118860" y="3315017"/>
            <a:ext cx="485269" cy="3344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23179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296</Words>
  <Application>Microsoft Office PowerPoint</Application>
  <PresentationFormat>宽屏</PresentationFormat>
  <Paragraphs>101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Linux Libertine O</vt:lpstr>
      <vt:lpstr>等线</vt:lpstr>
      <vt:lpstr>等线 Light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 Wang</dc:creator>
  <cp:lastModifiedBy>Pepper Targaryen</cp:lastModifiedBy>
  <cp:revision>49</cp:revision>
  <dcterms:created xsi:type="dcterms:W3CDTF">2019-12-06T11:21:33Z</dcterms:created>
  <dcterms:modified xsi:type="dcterms:W3CDTF">2020-02-06T08:05:05Z</dcterms:modified>
</cp:coreProperties>
</file>