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9600CE-AAEB-471C-AEBF-51A6005D7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638ED8-D69D-4A12-B3B2-C5134BAA0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5170B1-CDC5-4CE7-B850-B451CA2C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5AAE-D865-4305-84B0-7C873CFC1A97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D7B8A1-CD8B-486B-B71C-70F762704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25EB38-C131-43BF-AC53-D4C582B1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06E1-0767-468B-BD33-B956DA6C1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60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3210C8-CBCD-44A2-B855-C9D1E8BF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1D50CF-FEE1-498C-BCA6-421D86B95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39CFEE-5335-415F-BA03-013D19EDB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5AAE-D865-4305-84B0-7C873CFC1A97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69838B-3DAD-444E-9F26-2177A957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529826-D5B2-4B03-81C8-1E8B14B5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06E1-0767-468B-BD33-B956DA6C1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92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46FA4AB-A80A-4BF6-9FFA-4A1583465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131BFA-950F-48A4-BB34-D3009D5AF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81CA3E-0A2D-4677-8FFD-A29D0774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5AAE-D865-4305-84B0-7C873CFC1A97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292023-FD0E-4955-8BB2-7F640234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26833-3B06-4229-980A-559BEF2B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06E1-0767-468B-BD33-B956DA6C1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96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04F5C7-3198-4691-AAD1-14E8FFB5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81C166-5357-4D7C-87F6-45740633B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65BB4B-2F65-4AC4-9646-954A5A1D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5AAE-D865-4305-84B0-7C873CFC1A97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B79D07-7EF8-4141-9F5D-EF912D59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BC2F9-1F5A-4805-81A4-BC648EC2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06E1-0767-468B-BD33-B956DA6C1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4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BD14B-237A-4197-8D97-EE33D1839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7FEFA9-64D1-4362-AA16-A22211712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4ACE9B-AB1F-46BB-80A1-2D3F65264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5AAE-D865-4305-84B0-7C873CFC1A97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5DB6A2-66D4-4F6D-B63D-4D80DF0A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81006B-6183-467C-B33E-73DECF8D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06E1-0767-468B-BD33-B956DA6C1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31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17151-0B9C-457F-8930-DC6A7F13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2472A2-6FBB-4856-9DE2-7EF4DC4C5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B41AA9-760F-449B-AF5F-7DF9E9FF4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8F5B9D-362C-4562-9D3B-2FB25808B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5AAE-D865-4305-84B0-7C873CFC1A97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6415CA-ABBB-4642-B80A-4836426C7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A36BFB-5201-471D-AFD5-341DC6E4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06E1-0767-468B-BD33-B956DA6C1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92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731F3C-F485-43F0-82A1-AB2FB113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CE2D92-B4B3-441C-858F-72AD8C619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182131-3D46-492D-A856-5F5E14229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8AE33F-CDCD-48C3-9E5B-C7DC665EA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F3948B-17F8-44F7-B3A7-EA38F1B4B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48418C-FE27-48CD-9D18-079F740A7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5AAE-D865-4305-84B0-7C873CFC1A97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9D7600-EE19-47E0-BB72-0BCA23AC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0CC27F8-075C-4E79-A9DD-AB0D153B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06E1-0767-468B-BD33-B956DA6C1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18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579E36-A2DB-4C3B-AD44-90B6DAD5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D6F7A8-B918-4891-8E09-5285C1179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5AAE-D865-4305-84B0-7C873CFC1A97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CEF0B1-B53D-4891-BF88-71F26F45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A8D4D6-CDA8-4740-8832-F2A39865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06E1-0767-468B-BD33-B956DA6C1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CF7A82-C1A8-465E-A86C-67E283FF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5AAE-D865-4305-84B0-7C873CFC1A97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B9B8334-14BE-4A8C-BD63-F71DFC41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D1EAEB-E4A8-4227-849C-A2B8C4A0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06E1-0767-468B-BD33-B956DA6C1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2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929F51-6889-4446-87C9-D57F6E1F9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1493A6-8918-4508-8CD4-B7F2727F7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28961E-A242-4CB1-A9FA-70B4275A3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D58726-4B11-41B6-967F-272CEEDA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5AAE-D865-4305-84B0-7C873CFC1A97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52F18A-EE61-4A06-B31B-18CEE950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ADC75A-883E-4EDE-8E4E-519AFF4A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06E1-0767-468B-BD33-B956DA6C1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29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EFDDB4-65BC-43C2-A5D5-A21959082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434C99B-93D4-4894-BA4B-B11C85275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E60C47-21C8-460B-8C32-BFBF5BF6B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FA0715-E55E-433D-A846-01342AC5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5AAE-D865-4305-84B0-7C873CFC1A97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61CA2B-A3E6-411F-9587-86F5D9D0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DDBD6A-E9C4-4C55-8645-C8AFA2C7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906E1-0767-468B-BD33-B956DA6C1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13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A42562B-6732-450F-8A07-AD0EBE9AE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7A1327-84E8-4AAC-AA32-612FD86DF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E05275-F4AD-43EA-9CA4-28306D475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85AAE-D865-4305-84B0-7C873CFC1A97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B536AD-9F74-44C3-8413-A621510F2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4B4A9D-0469-4C11-B6FF-C05A67111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906E1-0767-468B-BD33-B956DA6C1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18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551241-E314-4D7D-AECC-BBDDB39A8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4843AD-A9CB-4501-9D6A-40AAC7A0FB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08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BFD8E-C396-4196-BAC0-5856FDF10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Serveur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240FDE-3518-46D1-A04F-4AF015D1F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Authentification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Stockage des plans</a:t>
            </a:r>
          </a:p>
        </p:txBody>
      </p:sp>
    </p:spTree>
    <p:extLst>
      <p:ext uri="{BB962C8B-B14F-4D97-AF65-F5344CB8AC3E}">
        <p14:creationId xmlns:p14="http://schemas.microsoft.com/office/powerpoint/2010/main" val="141446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5F9838-7F19-410B-BC84-6BB81FFC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Authentification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2249C6-4C15-41C2-9608-E075C22DC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Administrateur: </a:t>
            </a:r>
          </a:p>
          <a:p>
            <a:endParaRPr lang="fr-FR" dirty="0"/>
          </a:p>
          <a:p>
            <a:pPr lvl="1"/>
            <a:r>
              <a:rPr lang="fr-FR" dirty="0"/>
              <a:t>Etablissement d’une connexion sécurisée (TLS par exemple)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Vérification de la correspondance </a:t>
            </a:r>
            <a:r>
              <a:rPr lang="fr-FR" dirty="0" err="1"/>
              <a:t>password</a:t>
            </a:r>
            <a:r>
              <a:rPr lang="fr-FR" dirty="0"/>
              <a:t>/</a:t>
            </a:r>
            <a:r>
              <a:rPr lang="fr-FR" dirty="0" err="1"/>
              <a:t>username</a:t>
            </a:r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Authentification de l’administrateur par le serveur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Communication au client de la réussite de l’authentification</a:t>
            </a:r>
          </a:p>
        </p:txBody>
      </p:sp>
    </p:spTree>
    <p:extLst>
      <p:ext uri="{BB962C8B-B14F-4D97-AF65-F5344CB8AC3E}">
        <p14:creationId xmlns:p14="http://schemas.microsoft.com/office/powerpoint/2010/main" val="238456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2BD69-E59C-414C-BF31-1CF5316E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Stockage des plans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7A9D51-AE74-40A3-8CD8-548F217D6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7583"/>
            <a:ext cx="10515600" cy="4465292"/>
          </a:xfrm>
        </p:spPr>
        <p:txBody>
          <a:bodyPr>
            <a:normAutofit/>
          </a:bodyPr>
          <a:lstStyle/>
          <a:p>
            <a:r>
              <a:rPr lang="fr-FR" dirty="0"/>
              <a:t>Administrateur (authentifié) :</a:t>
            </a:r>
          </a:p>
          <a:p>
            <a:pPr lvl="1"/>
            <a:r>
              <a:rPr lang="fr-FR" dirty="0"/>
              <a:t>Ajout de plan/Modification d’un plan de la base de données.</a:t>
            </a:r>
          </a:p>
          <a:p>
            <a:pPr lvl="1"/>
            <a:r>
              <a:rPr lang="fr-FR" dirty="0"/>
              <a:t>Le serveur associe un numéro de version au plan</a:t>
            </a:r>
          </a:p>
          <a:p>
            <a:pPr lvl="1"/>
            <a:r>
              <a:rPr lang="fr-FR" dirty="0"/>
              <a:t>Les plans contiennent également les emplacements des balises</a:t>
            </a:r>
          </a:p>
        </p:txBody>
      </p:sp>
    </p:spTree>
    <p:extLst>
      <p:ext uri="{BB962C8B-B14F-4D97-AF65-F5344CB8AC3E}">
        <p14:creationId xmlns:p14="http://schemas.microsoft.com/office/powerpoint/2010/main" val="9932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2BD69-E59C-414C-BF31-1CF5316E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Stockage des plans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7A9D51-AE74-40A3-8CD8-548F217D6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7583"/>
            <a:ext cx="10515600" cy="4465292"/>
          </a:xfrm>
        </p:spPr>
        <p:txBody>
          <a:bodyPr>
            <a:normAutofit/>
          </a:bodyPr>
          <a:lstStyle/>
          <a:p>
            <a:r>
              <a:rPr lang="fr-FR" dirty="0"/>
              <a:t>Utilisateur : </a:t>
            </a:r>
          </a:p>
          <a:p>
            <a:pPr lvl="1"/>
            <a:r>
              <a:rPr lang="fr-FR" dirty="0"/>
              <a:t>L’information contenue dans la balise scannée est envoyée au serveur,</a:t>
            </a:r>
          </a:p>
          <a:p>
            <a:pPr lvl="1"/>
            <a:r>
              <a:rPr lang="fr-FR" dirty="0"/>
              <a:t>Le serveur en déduit le bâtiment dont il est question, ainsi que la position</a:t>
            </a:r>
          </a:p>
          <a:p>
            <a:pPr lvl="1"/>
            <a:r>
              <a:rPr lang="fr-FR" dirty="0"/>
              <a:t>Il renvoie au client : </a:t>
            </a:r>
          </a:p>
          <a:p>
            <a:pPr lvl="2"/>
            <a:r>
              <a:rPr lang="fr-FR" dirty="0"/>
              <a:t>Le bâtiment à considérer</a:t>
            </a:r>
          </a:p>
          <a:p>
            <a:pPr lvl="2"/>
            <a:r>
              <a:rPr lang="fr-FR" dirty="0"/>
              <a:t>Le numéro de version</a:t>
            </a:r>
          </a:p>
          <a:p>
            <a:pPr lvl="2"/>
            <a:r>
              <a:rPr lang="fr-FR" dirty="0"/>
              <a:t>L’identifiant de la balise</a:t>
            </a:r>
          </a:p>
          <a:p>
            <a:pPr lvl="1"/>
            <a:r>
              <a:rPr lang="fr-FR" dirty="0"/>
              <a:t>Si le plan téléchargé par l’utilisateur est à jour :</a:t>
            </a:r>
          </a:p>
          <a:p>
            <a:pPr lvl="2"/>
            <a:r>
              <a:rPr lang="fr-FR" dirty="0"/>
              <a:t>Le client connais alors la position </a:t>
            </a:r>
            <a:r>
              <a:rPr lang="fr-FR"/>
              <a:t>de l’utilisateur</a:t>
            </a:r>
            <a:endParaRPr lang="fr-FR" dirty="0"/>
          </a:p>
          <a:p>
            <a:pPr lvl="1"/>
            <a:r>
              <a:rPr lang="fr-FR" dirty="0"/>
              <a:t>Sinon : </a:t>
            </a:r>
          </a:p>
          <a:p>
            <a:pPr lvl="2"/>
            <a:r>
              <a:rPr lang="fr-FR" dirty="0"/>
              <a:t>Demande de téléchargement du nouveau plan stocké sur le serveur</a:t>
            </a:r>
          </a:p>
        </p:txBody>
      </p:sp>
    </p:spTree>
    <p:extLst>
      <p:ext uri="{BB962C8B-B14F-4D97-AF65-F5344CB8AC3E}">
        <p14:creationId xmlns:p14="http://schemas.microsoft.com/office/powerpoint/2010/main" val="15962785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154</Words>
  <Application>Microsoft Office PowerPoint</Application>
  <PresentationFormat>Grand écran</PresentationFormat>
  <Paragraphs>33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Serveur</vt:lpstr>
      <vt:lpstr>Authentification</vt:lpstr>
      <vt:lpstr>Stockage des plans</vt:lpstr>
      <vt:lpstr>Stockage des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Florent MONIN</dc:creator>
  <cp:lastModifiedBy>Florent MONIN</cp:lastModifiedBy>
  <cp:revision>3</cp:revision>
  <dcterms:created xsi:type="dcterms:W3CDTF">2017-11-26T14:23:08Z</dcterms:created>
  <dcterms:modified xsi:type="dcterms:W3CDTF">2017-11-26T14:45:54Z</dcterms:modified>
</cp:coreProperties>
</file>